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6" r:id="rId2"/>
    <p:sldId id="258" r:id="rId3"/>
    <p:sldId id="277" r:id="rId4"/>
    <p:sldId id="278" r:id="rId5"/>
    <p:sldId id="265" r:id="rId6"/>
    <p:sldId id="272" r:id="rId7"/>
    <p:sldId id="273" r:id="rId8"/>
    <p:sldId id="274" r:id="rId9"/>
    <p:sldId id="27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17" autoAdjust="0"/>
    <p:restoredTop sz="94660"/>
  </p:normalViewPr>
  <p:slideViewPr>
    <p:cSldViewPr snapToGrid="0">
      <p:cViewPr varScale="1">
        <p:scale>
          <a:sx n="82" d="100"/>
          <a:sy n="82" d="100"/>
        </p:scale>
        <p:origin x="76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C1BAEE-7E48-8E4C-B4DC-5EC1906ECF6A}" type="doc">
      <dgm:prSet loTypeId="urn:microsoft.com/office/officeart/2005/8/layout/StepDown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048A788-0869-5842-BCCA-9CA165056A04}">
      <dgm:prSet phldrT="[Texte]"/>
      <dgm:spPr/>
      <dgm:t>
        <a:bodyPr/>
        <a:lstStyle/>
        <a:p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Au service de différents Publics </a:t>
          </a:r>
        </a:p>
      </dgm:t>
    </dgm:pt>
    <dgm:pt modelId="{A742ECDF-1340-AF40-9661-050DD818DCA0}" type="parTrans" cxnId="{D9386FD3-C287-A142-8FFF-711A83A375B9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3F112F-318D-794F-8340-FBEE08B7943C}" type="sibTrans" cxnId="{D9386FD3-C287-A142-8FFF-711A83A375B9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53C785-036B-E644-9D5C-CC57DB35F438}">
      <dgm:prSet phldrT="[Texte]" custT="1"/>
      <dgm:spPr/>
      <dgm:t>
        <a:bodyPr/>
        <a:lstStyle/>
        <a:p>
          <a:r>
            <a:rPr lang="fr-FR" sz="1600">
              <a:latin typeface="Arial" panose="020B0604020202020204" pitchFamily="34" charset="0"/>
              <a:cs typeface="Arial" panose="020B0604020202020204" pitchFamily="34" charset="0"/>
            </a:rPr>
            <a:t>Usagers, consommateurs, clients et professionnels</a:t>
          </a:r>
          <a:r>
            <a:rPr lang="en-US" altLang="fr-FR" sz="16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br>
            <a:rPr lang="en-US" altLang="fr-FR" sz="16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endParaRPr lang="fr-FR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EFF7AB-A26D-9642-8EF2-5A4C6279A721}" type="parTrans" cxnId="{AD1202E8-083D-D149-B929-6D35B80A170A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5E3FC7-21BC-E142-99D3-A422F0C30A29}" type="sibTrans" cxnId="{AD1202E8-083D-D149-B929-6D35B80A170A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02D391-28AB-6A4E-B421-23E9DD81666A}">
      <dgm:prSet phldrT="[Texte]"/>
      <dgm:spPr>
        <a:solidFill>
          <a:schemeClr val="accent2"/>
        </a:solidFill>
      </dgm:spPr>
      <dgm:t>
        <a:bodyPr/>
        <a:lstStyle/>
        <a:p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Il participe</a:t>
          </a:r>
        </a:p>
      </dgm:t>
    </dgm:pt>
    <dgm:pt modelId="{64449919-13EE-9D4F-B146-83E05F9E759C}" type="parTrans" cxnId="{67F7B3B6-35D3-D94E-98B6-639751A8BE36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2877C2-0141-F641-8973-B556E48D1089}" type="sibTrans" cxnId="{67F7B3B6-35D3-D94E-98B6-639751A8BE36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DF2D96-6D59-9946-BA0E-F48B898C5321}">
      <dgm:prSet phldrT="[Texte]" custT="1"/>
      <dgm:spPr/>
      <dgm:t>
        <a:bodyPr/>
        <a:lstStyle/>
        <a:p>
          <a:r>
            <a:rPr lang="fr-FR" sz="1600">
              <a:latin typeface="Arial" panose="020B0604020202020204" pitchFamily="34" charset="0"/>
              <a:cs typeface="Arial" panose="020B0604020202020204" pitchFamily="34" charset="0"/>
            </a:rPr>
            <a:t>L’évolution des comportements dans un contexte de développement durable</a:t>
          </a:r>
          <a:endParaRPr lang="fr-FR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4E2F43-0024-FE48-9187-5A218693D19A}" type="parTrans" cxnId="{B77EE9E4-B4AD-B642-82EF-94321C3501BA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A4A5AE-9C21-A744-86E8-29B54CA4D9BF}" type="sibTrans" cxnId="{B77EE9E4-B4AD-B642-82EF-94321C3501BA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3C1A51-EFED-134A-B87E-12FEA32D641B}">
      <dgm:prSet phldrT="[Texte]"/>
      <dgm:spPr>
        <a:solidFill>
          <a:schemeClr val="accent3"/>
        </a:solidFill>
      </dgm:spPr>
      <dgm:t>
        <a:bodyPr/>
        <a:lstStyle/>
        <a:p>
          <a:r>
            <a:rPr lang="fr-FR" dirty="0">
              <a:latin typeface="Arial" panose="020B0604020202020204" pitchFamily="34" charset="0"/>
              <a:cs typeface="Arial" panose="020B0604020202020204" pitchFamily="34" charset="0"/>
            </a:rPr>
            <a:t>Il contribue </a:t>
          </a:r>
        </a:p>
      </dgm:t>
    </dgm:pt>
    <dgm:pt modelId="{78144714-DFB6-BB46-928A-92F3F42A9813}" type="parTrans" cxnId="{45301222-649D-E54C-9205-67C986BBE9A2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8B70D0-A6AE-3D4D-844B-C737761DF877}" type="sibTrans" cxnId="{45301222-649D-E54C-9205-67C986BBE9A2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C6FAD4-D0A0-7A42-B4BD-AE7291B73420}">
      <dgm:prSet phldrT="[Texte]" custT="1"/>
      <dgm:spPr/>
      <dgm:t>
        <a:bodyPr/>
        <a:lstStyle/>
        <a:p>
          <a:r>
            <a:rPr lang="fr-FR" sz="1600" dirty="0">
              <a:latin typeface="Arial" panose="020B0604020202020204" pitchFamily="34" charset="0"/>
              <a:cs typeface="Arial" panose="020B0604020202020204" pitchFamily="34" charset="0"/>
            </a:rPr>
            <a:t>À l’information sur l’accès aux. Droits des publics</a:t>
          </a:r>
        </a:p>
      </dgm:t>
    </dgm:pt>
    <dgm:pt modelId="{C404B445-DECB-4541-994C-87EACF7161D7}" type="parTrans" cxnId="{0EBC4DAF-2527-4547-8D07-CC30A28B6A45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662831-095A-B94D-B5A3-9FC5AADDFD6F}" type="sibTrans" cxnId="{0EBC4DAF-2527-4547-8D07-CC30A28B6A45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D623A4-9E91-8747-89AF-F4B142B5BB34}" type="pres">
      <dgm:prSet presAssocID="{69C1BAEE-7E48-8E4C-B4DC-5EC1906ECF6A}" presName="rootnode" presStyleCnt="0">
        <dgm:presLayoutVars>
          <dgm:chMax/>
          <dgm:chPref/>
          <dgm:dir/>
          <dgm:animLvl val="lvl"/>
        </dgm:presLayoutVars>
      </dgm:prSet>
      <dgm:spPr/>
    </dgm:pt>
    <dgm:pt modelId="{D786C0E0-78EF-E640-B5E4-A039F61007F2}" type="pres">
      <dgm:prSet presAssocID="{A048A788-0869-5842-BCCA-9CA165056A04}" presName="composite" presStyleCnt="0"/>
      <dgm:spPr/>
    </dgm:pt>
    <dgm:pt modelId="{0699A1CE-ED5B-D843-8EF1-72BEB30A853B}" type="pres">
      <dgm:prSet presAssocID="{A048A788-0869-5842-BCCA-9CA165056A04}" presName="bentUpArrow1" presStyleLbl="alignImgPlace1" presStyleIdx="0" presStyleCnt="2"/>
      <dgm:spPr/>
    </dgm:pt>
    <dgm:pt modelId="{D58B656A-B302-244F-A49E-4EBE83AC0C7B}" type="pres">
      <dgm:prSet presAssocID="{A048A788-0869-5842-BCCA-9CA165056A04}" presName="ParentText" presStyleLbl="node1" presStyleIdx="0" presStyleCnt="3" custLinFactNeighborX="6011" custLinFactNeighborY="3044">
        <dgm:presLayoutVars>
          <dgm:chMax val="1"/>
          <dgm:chPref val="1"/>
          <dgm:bulletEnabled val="1"/>
        </dgm:presLayoutVars>
      </dgm:prSet>
      <dgm:spPr/>
    </dgm:pt>
    <dgm:pt modelId="{D51EB724-4631-1C4F-B0C8-925A03CE5773}" type="pres">
      <dgm:prSet presAssocID="{A048A788-0869-5842-BCCA-9CA165056A04}" presName="ChildText" presStyleLbl="revTx" presStyleIdx="0" presStyleCnt="3" custScaleX="192789" custLinFactNeighborX="52873" custLinFactNeighborY="9626">
        <dgm:presLayoutVars>
          <dgm:chMax val="0"/>
          <dgm:chPref val="0"/>
          <dgm:bulletEnabled val="1"/>
        </dgm:presLayoutVars>
      </dgm:prSet>
      <dgm:spPr/>
    </dgm:pt>
    <dgm:pt modelId="{BE75B7DE-E596-6244-B7E9-E9F6A3616A06}" type="pres">
      <dgm:prSet presAssocID="{563F112F-318D-794F-8340-FBEE08B7943C}" presName="sibTrans" presStyleCnt="0"/>
      <dgm:spPr/>
    </dgm:pt>
    <dgm:pt modelId="{F13BB5C8-F8DC-B647-B3E5-1A48EA67E23F}" type="pres">
      <dgm:prSet presAssocID="{7802D391-28AB-6A4E-B421-23E9DD81666A}" presName="composite" presStyleCnt="0"/>
      <dgm:spPr/>
    </dgm:pt>
    <dgm:pt modelId="{32AB2FC2-DB19-0045-B948-7D23CE25F47E}" type="pres">
      <dgm:prSet presAssocID="{7802D391-28AB-6A4E-B421-23E9DD81666A}" presName="bentUpArrow1" presStyleLbl="alignImgPlace1" presStyleIdx="1" presStyleCnt="2"/>
      <dgm:spPr/>
    </dgm:pt>
    <dgm:pt modelId="{C28CC45C-C0DD-9C4D-B668-74A421E02585}" type="pres">
      <dgm:prSet presAssocID="{7802D391-28AB-6A4E-B421-23E9DD81666A}" presName="ParentText" presStyleLbl="node1" presStyleIdx="1" presStyleCnt="3" custLinFactNeighborX="-14927" custLinFactNeighborY="-1912">
        <dgm:presLayoutVars>
          <dgm:chMax val="1"/>
          <dgm:chPref val="1"/>
          <dgm:bulletEnabled val="1"/>
        </dgm:presLayoutVars>
      </dgm:prSet>
      <dgm:spPr/>
    </dgm:pt>
    <dgm:pt modelId="{602CB15D-5A6C-E240-82AF-190A99243F48}" type="pres">
      <dgm:prSet presAssocID="{7802D391-28AB-6A4E-B421-23E9DD81666A}" presName="ChildText" presStyleLbl="revTx" presStyleIdx="1" presStyleCnt="3" custScaleX="253508" custLinFactNeighborX="55862" custLinFactNeighborY="-1222">
        <dgm:presLayoutVars>
          <dgm:chMax val="0"/>
          <dgm:chPref val="0"/>
          <dgm:bulletEnabled val="1"/>
        </dgm:presLayoutVars>
      </dgm:prSet>
      <dgm:spPr/>
    </dgm:pt>
    <dgm:pt modelId="{9C37CD94-A65A-7149-841C-3D7DB23AB67E}" type="pres">
      <dgm:prSet presAssocID="{6A2877C2-0141-F641-8973-B556E48D1089}" presName="sibTrans" presStyleCnt="0"/>
      <dgm:spPr/>
    </dgm:pt>
    <dgm:pt modelId="{CFF78F1B-AE8E-FF47-B1EB-482E0696F1B6}" type="pres">
      <dgm:prSet presAssocID="{CB3C1A51-EFED-134A-B87E-12FEA32D641B}" presName="composite" presStyleCnt="0"/>
      <dgm:spPr/>
    </dgm:pt>
    <dgm:pt modelId="{3C1B5CFB-BE77-7D47-BA69-F5B25F7A365F}" type="pres">
      <dgm:prSet presAssocID="{CB3C1A51-EFED-134A-B87E-12FEA32D641B}" presName="ParentText" presStyleLbl="node1" presStyleIdx="2" presStyleCnt="3" custLinFactNeighborX="-14189" custLinFactNeighborY="1882">
        <dgm:presLayoutVars>
          <dgm:chMax val="1"/>
          <dgm:chPref val="1"/>
          <dgm:bulletEnabled val="1"/>
        </dgm:presLayoutVars>
      </dgm:prSet>
      <dgm:spPr/>
    </dgm:pt>
    <dgm:pt modelId="{219B1346-1B7F-E647-ADB2-6750E73F69BA}" type="pres">
      <dgm:prSet presAssocID="{CB3C1A51-EFED-134A-B87E-12FEA32D641B}" presName="FinalChildText" presStyleLbl="revTx" presStyleIdx="2" presStyleCnt="3" custScaleX="187211" custLinFactNeighborX="26121" custLinFactNeighborY="7962">
        <dgm:presLayoutVars>
          <dgm:chMax val="0"/>
          <dgm:chPref val="0"/>
          <dgm:bulletEnabled val="1"/>
        </dgm:presLayoutVars>
      </dgm:prSet>
      <dgm:spPr/>
    </dgm:pt>
  </dgm:ptLst>
  <dgm:cxnLst>
    <dgm:cxn modelId="{45301222-649D-E54C-9205-67C986BBE9A2}" srcId="{69C1BAEE-7E48-8E4C-B4DC-5EC1906ECF6A}" destId="{CB3C1A51-EFED-134A-B87E-12FEA32D641B}" srcOrd="2" destOrd="0" parTransId="{78144714-DFB6-BB46-928A-92F3F42A9813}" sibTransId="{B48B70D0-A6AE-3D4D-844B-C737761DF877}"/>
    <dgm:cxn modelId="{8A9D1525-8ACD-074B-A189-8063AD3FF4A7}" type="presOf" srcId="{69C1BAEE-7E48-8E4C-B4DC-5EC1906ECF6A}" destId="{8AD623A4-9E91-8747-89AF-F4B142B5BB34}" srcOrd="0" destOrd="0" presId="urn:microsoft.com/office/officeart/2005/8/layout/StepDownProcess"/>
    <dgm:cxn modelId="{793C1B2C-67C5-F64B-9646-E8AD1706BC16}" type="presOf" srcId="{A048A788-0869-5842-BCCA-9CA165056A04}" destId="{D58B656A-B302-244F-A49E-4EBE83AC0C7B}" srcOrd="0" destOrd="0" presId="urn:microsoft.com/office/officeart/2005/8/layout/StepDownProcess"/>
    <dgm:cxn modelId="{B2B01B78-635D-B94F-97A7-152925CB6F02}" type="presOf" srcId="{7802D391-28AB-6A4E-B421-23E9DD81666A}" destId="{C28CC45C-C0DD-9C4D-B668-74A421E02585}" srcOrd="0" destOrd="0" presId="urn:microsoft.com/office/officeart/2005/8/layout/StepDownProcess"/>
    <dgm:cxn modelId="{94595E8C-39EF-F347-AECB-B297682A238A}" type="presOf" srcId="{D2C6FAD4-D0A0-7A42-B4BD-AE7291B73420}" destId="{219B1346-1B7F-E647-ADB2-6750E73F69BA}" srcOrd="0" destOrd="0" presId="urn:microsoft.com/office/officeart/2005/8/layout/StepDownProcess"/>
    <dgm:cxn modelId="{982B4892-666D-0A45-B0F8-6A4772D9B22F}" type="presOf" srcId="{CB3C1A51-EFED-134A-B87E-12FEA32D641B}" destId="{3C1B5CFB-BE77-7D47-BA69-F5B25F7A365F}" srcOrd="0" destOrd="0" presId="urn:microsoft.com/office/officeart/2005/8/layout/StepDownProcess"/>
    <dgm:cxn modelId="{0EBC4DAF-2527-4547-8D07-CC30A28B6A45}" srcId="{CB3C1A51-EFED-134A-B87E-12FEA32D641B}" destId="{D2C6FAD4-D0A0-7A42-B4BD-AE7291B73420}" srcOrd="0" destOrd="0" parTransId="{C404B445-DECB-4541-994C-87EACF7161D7}" sibTransId="{C5662831-095A-B94D-B5A3-9FC5AADDFD6F}"/>
    <dgm:cxn modelId="{67F7B3B6-35D3-D94E-98B6-639751A8BE36}" srcId="{69C1BAEE-7E48-8E4C-B4DC-5EC1906ECF6A}" destId="{7802D391-28AB-6A4E-B421-23E9DD81666A}" srcOrd="1" destOrd="0" parTransId="{64449919-13EE-9D4F-B146-83E05F9E759C}" sibTransId="{6A2877C2-0141-F641-8973-B556E48D1089}"/>
    <dgm:cxn modelId="{D9386FD3-C287-A142-8FFF-711A83A375B9}" srcId="{69C1BAEE-7E48-8E4C-B4DC-5EC1906ECF6A}" destId="{A048A788-0869-5842-BCCA-9CA165056A04}" srcOrd="0" destOrd="0" parTransId="{A742ECDF-1340-AF40-9661-050DD818DCA0}" sibTransId="{563F112F-318D-794F-8340-FBEE08B7943C}"/>
    <dgm:cxn modelId="{1AACCEDF-2BE8-7B4A-9E06-1AD1F60CD526}" type="presOf" srcId="{F253C785-036B-E644-9D5C-CC57DB35F438}" destId="{D51EB724-4631-1C4F-B0C8-925A03CE5773}" srcOrd="0" destOrd="0" presId="urn:microsoft.com/office/officeart/2005/8/layout/StepDownProcess"/>
    <dgm:cxn modelId="{1281B7E1-8D0B-5C43-87A2-C4591C0F2937}" type="presOf" srcId="{C7DF2D96-6D59-9946-BA0E-F48B898C5321}" destId="{602CB15D-5A6C-E240-82AF-190A99243F48}" srcOrd="0" destOrd="0" presId="urn:microsoft.com/office/officeart/2005/8/layout/StepDownProcess"/>
    <dgm:cxn modelId="{B77EE9E4-B4AD-B642-82EF-94321C3501BA}" srcId="{7802D391-28AB-6A4E-B421-23E9DD81666A}" destId="{C7DF2D96-6D59-9946-BA0E-F48B898C5321}" srcOrd="0" destOrd="0" parTransId="{064E2F43-0024-FE48-9187-5A218693D19A}" sibTransId="{CDA4A5AE-9C21-A744-86E8-29B54CA4D9BF}"/>
    <dgm:cxn modelId="{AD1202E8-083D-D149-B929-6D35B80A170A}" srcId="{A048A788-0869-5842-BCCA-9CA165056A04}" destId="{F253C785-036B-E644-9D5C-CC57DB35F438}" srcOrd="0" destOrd="0" parTransId="{73EFF7AB-A26D-9642-8EF2-5A4C6279A721}" sibTransId="{B15E3FC7-21BC-E142-99D3-A422F0C30A29}"/>
    <dgm:cxn modelId="{2F9C3CF8-E567-1E44-9DA0-3DAC6AA98559}" type="presParOf" srcId="{8AD623A4-9E91-8747-89AF-F4B142B5BB34}" destId="{D786C0E0-78EF-E640-B5E4-A039F61007F2}" srcOrd="0" destOrd="0" presId="urn:microsoft.com/office/officeart/2005/8/layout/StepDownProcess"/>
    <dgm:cxn modelId="{6D559EB9-DE7C-AC46-ABC0-5F972CD288FF}" type="presParOf" srcId="{D786C0E0-78EF-E640-B5E4-A039F61007F2}" destId="{0699A1CE-ED5B-D843-8EF1-72BEB30A853B}" srcOrd="0" destOrd="0" presId="urn:microsoft.com/office/officeart/2005/8/layout/StepDownProcess"/>
    <dgm:cxn modelId="{BE0C40B8-D4AF-FD40-BD7C-C74F6EF88518}" type="presParOf" srcId="{D786C0E0-78EF-E640-B5E4-A039F61007F2}" destId="{D58B656A-B302-244F-A49E-4EBE83AC0C7B}" srcOrd="1" destOrd="0" presId="urn:microsoft.com/office/officeart/2005/8/layout/StepDownProcess"/>
    <dgm:cxn modelId="{3BE13B1D-3F46-5849-8D93-F59B71D2055E}" type="presParOf" srcId="{D786C0E0-78EF-E640-B5E4-A039F61007F2}" destId="{D51EB724-4631-1C4F-B0C8-925A03CE5773}" srcOrd="2" destOrd="0" presId="urn:microsoft.com/office/officeart/2005/8/layout/StepDownProcess"/>
    <dgm:cxn modelId="{2E30C449-048C-614A-AB12-E1ED5611FB5F}" type="presParOf" srcId="{8AD623A4-9E91-8747-89AF-F4B142B5BB34}" destId="{BE75B7DE-E596-6244-B7E9-E9F6A3616A06}" srcOrd="1" destOrd="0" presId="urn:microsoft.com/office/officeart/2005/8/layout/StepDownProcess"/>
    <dgm:cxn modelId="{0F9E7263-7791-9749-B0B8-72EFE47545FB}" type="presParOf" srcId="{8AD623A4-9E91-8747-89AF-F4B142B5BB34}" destId="{F13BB5C8-F8DC-B647-B3E5-1A48EA67E23F}" srcOrd="2" destOrd="0" presId="urn:microsoft.com/office/officeart/2005/8/layout/StepDownProcess"/>
    <dgm:cxn modelId="{D2041CF0-B52F-224D-949F-EAE65699DFE5}" type="presParOf" srcId="{F13BB5C8-F8DC-B647-B3E5-1A48EA67E23F}" destId="{32AB2FC2-DB19-0045-B948-7D23CE25F47E}" srcOrd="0" destOrd="0" presId="urn:microsoft.com/office/officeart/2005/8/layout/StepDownProcess"/>
    <dgm:cxn modelId="{8A03132D-0C44-C249-A4BA-89C23403E590}" type="presParOf" srcId="{F13BB5C8-F8DC-B647-B3E5-1A48EA67E23F}" destId="{C28CC45C-C0DD-9C4D-B668-74A421E02585}" srcOrd="1" destOrd="0" presId="urn:microsoft.com/office/officeart/2005/8/layout/StepDownProcess"/>
    <dgm:cxn modelId="{8DB53966-4AD1-204D-85C8-80F294D8A0AF}" type="presParOf" srcId="{F13BB5C8-F8DC-B647-B3E5-1A48EA67E23F}" destId="{602CB15D-5A6C-E240-82AF-190A99243F48}" srcOrd="2" destOrd="0" presId="urn:microsoft.com/office/officeart/2005/8/layout/StepDownProcess"/>
    <dgm:cxn modelId="{BF11D788-95B9-824F-BA47-910EB683D99E}" type="presParOf" srcId="{8AD623A4-9E91-8747-89AF-F4B142B5BB34}" destId="{9C37CD94-A65A-7149-841C-3D7DB23AB67E}" srcOrd="3" destOrd="0" presId="urn:microsoft.com/office/officeart/2005/8/layout/StepDownProcess"/>
    <dgm:cxn modelId="{0AEE0A0B-AD2E-5844-A1A7-0C3EC315E791}" type="presParOf" srcId="{8AD623A4-9E91-8747-89AF-F4B142B5BB34}" destId="{CFF78F1B-AE8E-FF47-B1EB-482E0696F1B6}" srcOrd="4" destOrd="0" presId="urn:microsoft.com/office/officeart/2005/8/layout/StepDownProcess"/>
    <dgm:cxn modelId="{EFD8F7A8-7BB1-F74D-B4E3-D99BDC5D9ECD}" type="presParOf" srcId="{CFF78F1B-AE8E-FF47-B1EB-482E0696F1B6}" destId="{3C1B5CFB-BE77-7D47-BA69-F5B25F7A365F}" srcOrd="0" destOrd="0" presId="urn:microsoft.com/office/officeart/2005/8/layout/StepDownProcess"/>
    <dgm:cxn modelId="{D4F452EC-813D-4640-B3BF-13B613F1AB5E}" type="presParOf" srcId="{CFF78F1B-AE8E-FF47-B1EB-482E0696F1B6}" destId="{219B1346-1B7F-E647-ADB2-6750E73F69BA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D2D055-3E10-9F47-B07B-DE2097BA62DA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B62B067-1664-BA47-B9EF-AA6158108A83}" type="pres">
      <dgm:prSet presAssocID="{07D2D055-3E10-9F47-B07B-DE2097BA62DA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DC9B86A1-A031-2347-BEF6-4910538F581A}" type="presOf" srcId="{07D2D055-3E10-9F47-B07B-DE2097BA62DA}" destId="{CB62B067-1664-BA47-B9EF-AA6158108A8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42CFEA-5A95-AE48-8074-D818BF5EAD03}" type="doc">
      <dgm:prSet loTypeId="urn:microsoft.com/office/officeart/2005/8/layout/chevron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16DF2EF-1D0F-7E4C-A647-A4DCA470F7DA}">
      <dgm:prSet phldrT="[Texte]"/>
      <dgm:spPr/>
      <dgm:t>
        <a:bodyPr/>
        <a:lstStyle/>
        <a:p>
          <a:r>
            <a:rPr lang="fr-FR" dirty="0"/>
            <a:t>Première année</a:t>
          </a:r>
        </a:p>
      </dgm:t>
    </dgm:pt>
    <dgm:pt modelId="{948AFADA-5B58-9145-871C-83B4CEDAACCE}" type="parTrans" cxnId="{4548674E-B7A5-4C47-9606-85BB2DCA0E7D}">
      <dgm:prSet/>
      <dgm:spPr/>
      <dgm:t>
        <a:bodyPr/>
        <a:lstStyle/>
        <a:p>
          <a:endParaRPr lang="fr-FR"/>
        </a:p>
      </dgm:t>
    </dgm:pt>
    <dgm:pt modelId="{22C9FFAC-CE6D-3440-AFC5-FA496FA0F065}" type="sibTrans" cxnId="{4548674E-B7A5-4C47-9606-85BB2DCA0E7D}">
      <dgm:prSet/>
      <dgm:spPr/>
      <dgm:t>
        <a:bodyPr/>
        <a:lstStyle/>
        <a:p>
          <a:endParaRPr lang="fr-FR"/>
        </a:p>
      </dgm:t>
    </dgm:pt>
    <dgm:pt modelId="{3EFD8C57-5680-D546-89AA-C4E08FE4764F}">
      <dgm:prSet phldrT="[Texte]"/>
      <dgm:spPr/>
      <dgm:t>
        <a:bodyPr/>
        <a:lstStyle/>
        <a:p>
          <a:r>
            <a:rPr lang="fr-FR" altLang="fr-FR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Mise en œuvre des projets en interne</a:t>
          </a:r>
          <a:endParaRPr lang="fr-FR" dirty="0"/>
        </a:p>
      </dgm:t>
    </dgm:pt>
    <dgm:pt modelId="{73F4844E-BD84-214C-90E1-2D241496C8D4}" type="parTrans" cxnId="{88B60731-6C96-8A46-AE49-E9A6474B2CDF}">
      <dgm:prSet/>
      <dgm:spPr/>
      <dgm:t>
        <a:bodyPr/>
        <a:lstStyle/>
        <a:p>
          <a:endParaRPr lang="fr-FR"/>
        </a:p>
      </dgm:t>
    </dgm:pt>
    <dgm:pt modelId="{B482836C-DF53-A74E-86F9-5968AF0A8D94}" type="sibTrans" cxnId="{88B60731-6C96-8A46-AE49-E9A6474B2CDF}">
      <dgm:prSet/>
      <dgm:spPr/>
      <dgm:t>
        <a:bodyPr/>
        <a:lstStyle/>
        <a:p>
          <a:endParaRPr lang="fr-FR"/>
        </a:p>
      </dgm:t>
    </dgm:pt>
    <dgm:pt modelId="{BC609CFA-08E2-014E-8779-6C2B6BE2312B}">
      <dgm:prSet phldrT="[Texte]"/>
      <dgm:spPr/>
      <dgm:t>
        <a:bodyPr/>
        <a:lstStyle/>
        <a:p>
          <a:r>
            <a:rPr lang="fr-FR" dirty="0"/>
            <a:t>Deuxième année</a:t>
          </a:r>
        </a:p>
      </dgm:t>
    </dgm:pt>
    <dgm:pt modelId="{DE198141-411A-F24F-9763-B622423A2443}" type="parTrans" cxnId="{956CA8E0-0AFC-7246-8465-FEB14052024F}">
      <dgm:prSet/>
      <dgm:spPr/>
      <dgm:t>
        <a:bodyPr/>
        <a:lstStyle/>
        <a:p>
          <a:endParaRPr lang="fr-FR"/>
        </a:p>
      </dgm:t>
    </dgm:pt>
    <dgm:pt modelId="{2D5D8920-7FA9-7F4D-90BF-C60F692CDC1D}" type="sibTrans" cxnId="{956CA8E0-0AFC-7246-8465-FEB14052024F}">
      <dgm:prSet/>
      <dgm:spPr/>
      <dgm:t>
        <a:bodyPr/>
        <a:lstStyle/>
        <a:p>
          <a:endParaRPr lang="fr-FR"/>
        </a:p>
      </dgm:t>
    </dgm:pt>
    <dgm:pt modelId="{B5F5BA3F-9C61-C54F-A9A2-EBDB918A5FB4}">
      <dgm:prSet phldrT="[Texte]"/>
      <dgm:spPr/>
      <dgm:t>
        <a:bodyPr/>
        <a:lstStyle/>
        <a:p>
          <a:r>
            <a:rPr lang="fr-FR" altLang="fr-FR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Méthodologie de projet en lien avec le stage de seconde année </a:t>
          </a:r>
          <a:endParaRPr lang="fr-FR" dirty="0"/>
        </a:p>
      </dgm:t>
    </dgm:pt>
    <dgm:pt modelId="{F80727CF-78E9-E846-BAD1-FA371BC41987}" type="parTrans" cxnId="{27B94B18-7865-674D-90C2-2A250003E82A}">
      <dgm:prSet/>
      <dgm:spPr/>
      <dgm:t>
        <a:bodyPr/>
        <a:lstStyle/>
        <a:p>
          <a:endParaRPr lang="fr-FR"/>
        </a:p>
      </dgm:t>
    </dgm:pt>
    <dgm:pt modelId="{28B3008A-0507-2F44-A8CB-11D64F575584}" type="sibTrans" cxnId="{27B94B18-7865-674D-90C2-2A250003E82A}">
      <dgm:prSet/>
      <dgm:spPr/>
      <dgm:t>
        <a:bodyPr/>
        <a:lstStyle/>
        <a:p>
          <a:endParaRPr lang="fr-FR"/>
        </a:p>
      </dgm:t>
    </dgm:pt>
    <dgm:pt modelId="{3ED40333-203B-A142-8012-0B78E6427B33}">
      <dgm:prSet/>
      <dgm:spPr/>
      <dgm:t>
        <a:bodyPr/>
        <a:lstStyle/>
        <a:p>
          <a:r>
            <a:rPr lang="fr-FR" alt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Travail d’équipe </a:t>
          </a:r>
          <a:endParaRPr lang="fr-F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C5C635-E8F0-8140-9B94-FEF1545E637E}" type="parTrans" cxnId="{0E0C77CA-B37B-864F-9ACE-95D3CB5503F1}">
      <dgm:prSet/>
      <dgm:spPr/>
      <dgm:t>
        <a:bodyPr/>
        <a:lstStyle/>
        <a:p>
          <a:endParaRPr lang="fr-FR"/>
        </a:p>
      </dgm:t>
    </dgm:pt>
    <dgm:pt modelId="{52EED95A-A942-B940-AB2F-1878C7B42374}" type="sibTrans" cxnId="{0E0C77CA-B37B-864F-9ACE-95D3CB5503F1}">
      <dgm:prSet/>
      <dgm:spPr/>
      <dgm:t>
        <a:bodyPr/>
        <a:lstStyle/>
        <a:p>
          <a:endParaRPr lang="fr-FR"/>
        </a:p>
      </dgm:t>
    </dgm:pt>
    <dgm:pt modelId="{4310B16C-1FD2-FF46-948A-6EE904FD2B90}">
      <dgm:prSet/>
      <dgm:spPr/>
      <dgm:t>
        <a:bodyPr/>
        <a:lstStyle/>
        <a:p>
          <a:r>
            <a:rPr lang="fr-FR" alt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Découverte des milieux professionnels dans l’optique de stages  </a:t>
          </a:r>
          <a:endParaRPr lang="fr-F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076560-40CF-7E4C-8AB9-4EF9E4D8AD0E}" type="parTrans" cxnId="{2D642DEA-5293-1644-989A-315F9E2C859B}">
      <dgm:prSet/>
      <dgm:spPr/>
      <dgm:t>
        <a:bodyPr/>
        <a:lstStyle/>
        <a:p>
          <a:endParaRPr lang="fr-FR"/>
        </a:p>
      </dgm:t>
    </dgm:pt>
    <dgm:pt modelId="{774D0E4E-3968-0A47-8A17-0D63DC534F41}" type="sibTrans" cxnId="{2D642DEA-5293-1644-989A-315F9E2C859B}">
      <dgm:prSet/>
      <dgm:spPr/>
      <dgm:t>
        <a:bodyPr/>
        <a:lstStyle/>
        <a:p>
          <a:endParaRPr lang="fr-FR"/>
        </a:p>
      </dgm:t>
    </dgm:pt>
    <dgm:pt modelId="{29D8020F-83E4-674B-9450-4E11248A5EAB}">
      <dgm:prSet/>
      <dgm:spPr/>
      <dgm:t>
        <a:bodyPr/>
        <a:lstStyle/>
        <a:p>
          <a:r>
            <a:rPr lang="fr-FR" altLang="fr-FR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Ouverture culturelle</a:t>
          </a:r>
          <a:endParaRPr lang="fr-F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F43596-F13D-EE45-9728-39A63CD66801}" type="parTrans" cxnId="{9F749C87-AF43-294C-BB6E-C290D3CE6CFD}">
      <dgm:prSet/>
      <dgm:spPr/>
      <dgm:t>
        <a:bodyPr/>
        <a:lstStyle/>
        <a:p>
          <a:endParaRPr lang="fr-FR"/>
        </a:p>
      </dgm:t>
    </dgm:pt>
    <dgm:pt modelId="{BD7691EC-E7A7-CA4F-8DD3-9B55F0B02930}" type="sibTrans" cxnId="{9F749C87-AF43-294C-BB6E-C290D3CE6CFD}">
      <dgm:prSet/>
      <dgm:spPr/>
      <dgm:t>
        <a:bodyPr/>
        <a:lstStyle/>
        <a:p>
          <a:endParaRPr lang="fr-FR"/>
        </a:p>
      </dgm:t>
    </dgm:pt>
    <dgm:pt modelId="{8D1C7EA8-85A9-B645-AD50-CA9B4FF71F14}">
      <dgm:prSet/>
      <dgm:spPr/>
      <dgm:t>
        <a:bodyPr/>
        <a:lstStyle/>
        <a:p>
          <a:endParaRPr lang="fr-F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4A6F9A-C6CF-C54A-A9F3-11A0C8A9349B}" type="parTrans" cxnId="{8B275460-83E1-D44C-9514-3D603CE5510F}">
      <dgm:prSet/>
      <dgm:spPr/>
      <dgm:t>
        <a:bodyPr/>
        <a:lstStyle/>
        <a:p>
          <a:endParaRPr lang="fr-FR"/>
        </a:p>
      </dgm:t>
    </dgm:pt>
    <dgm:pt modelId="{D12B8068-F1A7-E742-872F-74C90B237EA1}" type="sibTrans" cxnId="{8B275460-83E1-D44C-9514-3D603CE5510F}">
      <dgm:prSet/>
      <dgm:spPr/>
      <dgm:t>
        <a:bodyPr/>
        <a:lstStyle/>
        <a:p>
          <a:endParaRPr lang="fr-FR"/>
        </a:p>
      </dgm:t>
    </dgm:pt>
    <dgm:pt modelId="{263C25FE-4186-7745-8713-BB706AA32C34}">
      <dgm:prSet/>
      <dgm:spPr/>
      <dgm:t>
        <a:bodyPr/>
        <a:lstStyle/>
        <a:p>
          <a:r>
            <a:rPr lang="fr-FR" altLang="fr-FR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Mener à bien des projets en lien avec le travail de terrain.</a:t>
          </a:r>
          <a:endParaRPr lang="fr-F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F0D6A1-5569-0B48-BD20-B95290BF34B1}" type="parTrans" cxnId="{B6B762FD-2052-A742-92D8-38FBB22B6494}">
      <dgm:prSet/>
      <dgm:spPr/>
      <dgm:t>
        <a:bodyPr/>
        <a:lstStyle/>
        <a:p>
          <a:endParaRPr lang="fr-FR"/>
        </a:p>
      </dgm:t>
    </dgm:pt>
    <dgm:pt modelId="{1FC9B3FE-F836-984F-8032-6B5F330261D6}" type="sibTrans" cxnId="{B6B762FD-2052-A742-92D8-38FBB22B6494}">
      <dgm:prSet/>
      <dgm:spPr/>
      <dgm:t>
        <a:bodyPr/>
        <a:lstStyle/>
        <a:p>
          <a:endParaRPr lang="fr-FR"/>
        </a:p>
      </dgm:t>
    </dgm:pt>
    <dgm:pt modelId="{260FB29F-BC2A-F548-AB5E-7428CFA6E443}" type="pres">
      <dgm:prSet presAssocID="{CE42CFEA-5A95-AE48-8074-D818BF5EAD03}" presName="linearFlow" presStyleCnt="0">
        <dgm:presLayoutVars>
          <dgm:dir/>
          <dgm:animLvl val="lvl"/>
          <dgm:resizeHandles val="exact"/>
        </dgm:presLayoutVars>
      </dgm:prSet>
      <dgm:spPr/>
    </dgm:pt>
    <dgm:pt modelId="{CB3C7EBD-9A1B-7E4B-830E-3386F1C8B91C}" type="pres">
      <dgm:prSet presAssocID="{316DF2EF-1D0F-7E4C-A647-A4DCA470F7DA}" presName="composite" presStyleCnt="0"/>
      <dgm:spPr/>
    </dgm:pt>
    <dgm:pt modelId="{85F8360C-3D38-E04C-8660-F7F727BF60C1}" type="pres">
      <dgm:prSet presAssocID="{316DF2EF-1D0F-7E4C-A647-A4DCA470F7DA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1632A6DD-5F7F-AE4B-A667-BF618C06F437}" type="pres">
      <dgm:prSet presAssocID="{316DF2EF-1D0F-7E4C-A647-A4DCA470F7DA}" presName="descendantText" presStyleLbl="alignAcc1" presStyleIdx="0" presStyleCnt="2">
        <dgm:presLayoutVars>
          <dgm:bulletEnabled val="1"/>
        </dgm:presLayoutVars>
      </dgm:prSet>
      <dgm:spPr/>
    </dgm:pt>
    <dgm:pt modelId="{E12D75AD-111F-E745-8DE2-15D72F88F3D7}" type="pres">
      <dgm:prSet presAssocID="{22C9FFAC-CE6D-3440-AFC5-FA496FA0F065}" presName="sp" presStyleCnt="0"/>
      <dgm:spPr/>
    </dgm:pt>
    <dgm:pt modelId="{BE853D39-F952-1843-A4EC-5968E29341F1}" type="pres">
      <dgm:prSet presAssocID="{BC609CFA-08E2-014E-8779-6C2B6BE2312B}" presName="composite" presStyleCnt="0"/>
      <dgm:spPr/>
    </dgm:pt>
    <dgm:pt modelId="{08CAF31D-067C-A64B-95F2-71DEAF1F0030}" type="pres">
      <dgm:prSet presAssocID="{BC609CFA-08E2-014E-8779-6C2B6BE2312B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9DB7DC71-EB2E-084F-872B-4EE86DCF96C0}" type="pres">
      <dgm:prSet presAssocID="{BC609CFA-08E2-014E-8779-6C2B6BE2312B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27B94B18-7865-674D-90C2-2A250003E82A}" srcId="{BC609CFA-08E2-014E-8779-6C2B6BE2312B}" destId="{B5F5BA3F-9C61-C54F-A9A2-EBDB918A5FB4}" srcOrd="0" destOrd="0" parTransId="{F80727CF-78E9-E846-BAD1-FA371BC41987}" sibTransId="{28B3008A-0507-2F44-A8CB-11D64F575584}"/>
    <dgm:cxn modelId="{88B60731-6C96-8A46-AE49-E9A6474B2CDF}" srcId="{316DF2EF-1D0F-7E4C-A647-A4DCA470F7DA}" destId="{3EFD8C57-5680-D546-89AA-C4E08FE4764F}" srcOrd="0" destOrd="0" parTransId="{73F4844E-BD84-214C-90E1-2D241496C8D4}" sibTransId="{B482836C-DF53-A74E-86F9-5968AF0A8D94}"/>
    <dgm:cxn modelId="{0A7F4E3B-3711-8241-9F47-BA5C72724AFE}" type="presOf" srcId="{29D8020F-83E4-674B-9450-4E11248A5EAB}" destId="{1632A6DD-5F7F-AE4B-A667-BF618C06F437}" srcOrd="0" destOrd="3" presId="urn:microsoft.com/office/officeart/2005/8/layout/chevron2"/>
    <dgm:cxn modelId="{8B275460-83E1-D44C-9514-3D603CE5510F}" srcId="{BC609CFA-08E2-014E-8779-6C2B6BE2312B}" destId="{8D1C7EA8-85A9-B645-AD50-CA9B4FF71F14}" srcOrd="1" destOrd="0" parTransId="{E44A6F9A-C6CF-C54A-A9F3-11A0C8A9349B}" sibTransId="{D12B8068-F1A7-E742-872F-74C90B237EA1}"/>
    <dgm:cxn modelId="{62196E66-2346-944B-AED6-897B1CC2255A}" type="presOf" srcId="{8D1C7EA8-85A9-B645-AD50-CA9B4FF71F14}" destId="{9DB7DC71-EB2E-084F-872B-4EE86DCF96C0}" srcOrd="0" destOrd="1" presId="urn:microsoft.com/office/officeart/2005/8/layout/chevron2"/>
    <dgm:cxn modelId="{11BC8F68-22B1-7D47-898D-FF79CC534EB2}" type="presOf" srcId="{CE42CFEA-5A95-AE48-8074-D818BF5EAD03}" destId="{260FB29F-BC2A-F548-AB5E-7428CFA6E443}" srcOrd="0" destOrd="0" presId="urn:microsoft.com/office/officeart/2005/8/layout/chevron2"/>
    <dgm:cxn modelId="{4548674E-B7A5-4C47-9606-85BB2DCA0E7D}" srcId="{CE42CFEA-5A95-AE48-8074-D818BF5EAD03}" destId="{316DF2EF-1D0F-7E4C-A647-A4DCA470F7DA}" srcOrd="0" destOrd="0" parTransId="{948AFADA-5B58-9145-871C-83B4CEDAACCE}" sibTransId="{22C9FFAC-CE6D-3440-AFC5-FA496FA0F065}"/>
    <dgm:cxn modelId="{9F749C87-AF43-294C-BB6E-C290D3CE6CFD}" srcId="{316DF2EF-1D0F-7E4C-A647-A4DCA470F7DA}" destId="{29D8020F-83E4-674B-9450-4E11248A5EAB}" srcOrd="3" destOrd="0" parTransId="{22F43596-F13D-EE45-9728-39A63CD66801}" sibTransId="{BD7691EC-E7A7-CA4F-8DD3-9B55F0B02930}"/>
    <dgm:cxn modelId="{2958D19D-78D4-B242-9A2C-23C0C012B6F4}" type="presOf" srcId="{B5F5BA3F-9C61-C54F-A9A2-EBDB918A5FB4}" destId="{9DB7DC71-EB2E-084F-872B-4EE86DCF96C0}" srcOrd="0" destOrd="0" presId="urn:microsoft.com/office/officeart/2005/8/layout/chevron2"/>
    <dgm:cxn modelId="{3D5069A2-968E-154B-A7B9-09F72632D720}" type="presOf" srcId="{3ED40333-203B-A142-8012-0B78E6427B33}" destId="{1632A6DD-5F7F-AE4B-A667-BF618C06F437}" srcOrd="0" destOrd="1" presId="urn:microsoft.com/office/officeart/2005/8/layout/chevron2"/>
    <dgm:cxn modelId="{D06EBEAB-379A-7445-BDC9-3ADC1B13C8A5}" type="presOf" srcId="{263C25FE-4186-7745-8713-BB706AA32C34}" destId="{9DB7DC71-EB2E-084F-872B-4EE86DCF96C0}" srcOrd="0" destOrd="2" presId="urn:microsoft.com/office/officeart/2005/8/layout/chevron2"/>
    <dgm:cxn modelId="{82C901BA-E9BD-F44E-B07E-BB069CD882C5}" type="presOf" srcId="{316DF2EF-1D0F-7E4C-A647-A4DCA470F7DA}" destId="{85F8360C-3D38-E04C-8660-F7F727BF60C1}" srcOrd="0" destOrd="0" presId="urn:microsoft.com/office/officeart/2005/8/layout/chevron2"/>
    <dgm:cxn modelId="{59DF42C2-04D6-AD4C-BDEF-A5864BE5095D}" type="presOf" srcId="{4310B16C-1FD2-FF46-948A-6EE904FD2B90}" destId="{1632A6DD-5F7F-AE4B-A667-BF618C06F437}" srcOrd="0" destOrd="2" presId="urn:microsoft.com/office/officeart/2005/8/layout/chevron2"/>
    <dgm:cxn modelId="{0E0C77CA-B37B-864F-9ACE-95D3CB5503F1}" srcId="{316DF2EF-1D0F-7E4C-A647-A4DCA470F7DA}" destId="{3ED40333-203B-A142-8012-0B78E6427B33}" srcOrd="1" destOrd="0" parTransId="{11C5C635-E8F0-8140-9B94-FEF1545E637E}" sibTransId="{52EED95A-A942-B940-AB2F-1878C7B42374}"/>
    <dgm:cxn modelId="{7221B8D9-2538-494B-ACB1-C31F318F46CA}" type="presOf" srcId="{BC609CFA-08E2-014E-8779-6C2B6BE2312B}" destId="{08CAF31D-067C-A64B-95F2-71DEAF1F0030}" srcOrd="0" destOrd="0" presId="urn:microsoft.com/office/officeart/2005/8/layout/chevron2"/>
    <dgm:cxn modelId="{956CA8E0-0AFC-7246-8465-FEB14052024F}" srcId="{CE42CFEA-5A95-AE48-8074-D818BF5EAD03}" destId="{BC609CFA-08E2-014E-8779-6C2B6BE2312B}" srcOrd="1" destOrd="0" parTransId="{DE198141-411A-F24F-9763-B622423A2443}" sibTransId="{2D5D8920-7FA9-7F4D-90BF-C60F692CDC1D}"/>
    <dgm:cxn modelId="{2D642DEA-5293-1644-989A-315F9E2C859B}" srcId="{316DF2EF-1D0F-7E4C-A647-A4DCA470F7DA}" destId="{4310B16C-1FD2-FF46-948A-6EE904FD2B90}" srcOrd="2" destOrd="0" parTransId="{97076560-40CF-7E4C-8AB9-4EF9E4D8AD0E}" sibTransId="{774D0E4E-3968-0A47-8A17-0D63DC534F41}"/>
    <dgm:cxn modelId="{405827EC-1709-CE4A-BF2A-B444B74D1D1F}" type="presOf" srcId="{3EFD8C57-5680-D546-89AA-C4E08FE4764F}" destId="{1632A6DD-5F7F-AE4B-A667-BF618C06F437}" srcOrd="0" destOrd="0" presId="urn:microsoft.com/office/officeart/2005/8/layout/chevron2"/>
    <dgm:cxn modelId="{B6B762FD-2052-A742-92D8-38FBB22B6494}" srcId="{BC609CFA-08E2-014E-8779-6C2B6BE2312B}" destId="{263C25FE-4186-7745-8713-BB706AA32C34}" srcOrd="2" destOrd="0" parTransId="{8FF0D6A1-5569-0B48-BD20-B95290BF34B1}" sibTransId="{1FC9B3FE-F836-984F-8032-6B5F330261D6}"/>
    <dgm:cxn modelId="{140CCCD4-85A0-AB4B-A21C-436560620B57}" type="presParOf" srcId="{260FB29F-BC2A-F548-AB5E-7428CFA6E443}" destId="{CB3C7EBD-9A1B-7E4B-830E-3386F1C8B91C}" srcOrd="0" destOrd="0" presId="urn:microsoft.com/office/officeart/2005/8/layout/chevron2"/>
    <dgm:cxn modelId="{C93808C4-7B3A-7543-9419-CEA1882F1B92}" type="presParOf" srcId="{CB3C7EBD-9A1B-7E4B-830E-3386F1C8B91C}" destId="{85F8360C-3D38-E04C-8660-F7F727BF60C1}" srcOrd="0" destOrd="0" presId="urn:microsoft.com/office/officeart/2005/8/layout/chevron2"/>
    <dgm:cxn modelId="{0A5DFDC9-C037-2042-B943-E2C01938026B}" type="presParOf" srcId="{CB3C7EBD-9A1B-7E4B-830E-3386F1C8B91C}" destId="{1632A6DD-5F7F-AE4B-A667-BF618C06F437}" srcOrd="1" destOrd="0" presId="urn:microsoft.com/office/officeart/2005/8/layout/chevron2"/>
    <dgm:cxn modelId="{D695BB65-9F2B-3A47-AE63-2FE15961B99C}" type="presParOf" srcId="{260FB29F-BC2A-F548-AB5E-7428CFA6E443}" destId="{E12D75AD-111F-E745-8DE2-15D72F88F3D7}" srcOrd="1" destOrd="0" presId="urn:microsoft.com/office/officeart/2005/8/layout/chevron2"/>
    <dgm:cxn modelId="{8D679378-6F72-B948-8DF0-C2ED86695E72}" type="presParOf" srcId="{260FB29F-BC2A-F548-AB5E-7428CFA6E443}" destId="{BE853D39-F952-1843-A4EC-5968E29341F1}" srcOrd="2" destOrd="0" presId="urn:microsoft.com/office/officeart/2005/8/layout/chevron2"/>
    <dgm:cxn modelId="{B318C8B6-6B35-0F42-AA0A-DBB90480E784}" type="presParOf" srcId="{BE853D39-F952-1843-A4EC-5968E29341F1}" destId="{08CAF31D-067C-A64B-95F2-71DEAF1F0030}" srcOrd="0" destOrd="0" presId="urn:microsoft.com/office/officeart/2005/8/layout/chevron2"/>
    <dgm:cxn modelId="{FDD25777-176A-4644-9455-1C4BBB7689DE}" type="presParOf" srcId="{BE853D39-F952-1843-A4EC-5968E29341F1}" destId="{9DB7DC71-EB2E-084F-872B-4EE86DCF96C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4F21E1-00FA-FD4F-A0D7-53EDE35ECC84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946DA08-584A-2E4C-B50B-B77333422C58}">
      <dgm:prSet/>
      <dgm:spPr/>
      <dgm:t>
        <a:bodyPr/>
        <a:lstStyle/>
        <a:p>
          <a:r>
            <a:rPr lang="fr-FR" dirty="0"/>
            <a:t>Les stages permettent de développer :  </a:t>
          </a:r>
        </a:p>
      </dgm:t>
    </dgm:pt>
    <dgm:pt modelId="{988DD3B8-B7A7-A549-9FD9-DBDE5370DFE9}" type="parTrans" cxnId="{37ACCE5A-EDE0-D940-B48B-579CB1F48445}">
      <dgm:prSet/>
      <dgm:spPr/>
      <dgm:t>
        <a:bodyPr/>
        <a:lstStyle/>
        <a:p>
          <a:endParaRPr lang="fr-FR"/>
        </a:p>
      </dgm:t>
    </dgm:pt>
    <dgm:pt modelId="{F91B576F-3197-0145-8B0A-EB25F867E968}" type="sibTrans" cxnId="{37ACCE5A-EDE0-D940-B48B-579CB1F48445}">
      <dgm:prSet/>
      <dgm:spPr/>
      <dgm:t>
        <a:bodyPr/>
        <a:lstStyle/>
        <a:p>
          <a:endParaRPr lang="fr-FR"/>
        </a:p>
      </dgm:t>
    </dgm:pt>
    <dgm:pt modelId="{A89D6B11-DC72-EC41-9531-42BB6AB9BC28}">
      <dgm:prSet/>
      <dgm:spPr/>
      <dgm:t>
        <a:bodyPr/>
        <a:lstStyle/>
        <a:p>
          <a:r>
            <a:rPr lang="fr-FR" dirty="0"/>
            <a:t>Les compétences du diplôme</a:t>
          </a:r>
        </a:p>
      </dgm:t>
    </dgm:pt>
    <dgm:pt modelId="{043B2A1B-E31D-7E4B-92C1-73D0912B8157}" type="parTrans" cxnId="{A035F2E0-E1A8-C148-94BD-5FBC710C41D4}">
      <dgm:prSet/>
      <dgm:spPr/>
      <dgm:t>
        <a:bodyPr/>
        <a:lstStyle/>
        <a:p>
          <a:endParaRPr lang="fr-FR"/>
        </a:p>
      </dgm:t>
    </dgm:pt>
    <dgm:pt modelId="{43FB4891-5D3C-0643-BA13-1C2E52CC9517}" type="sibTrans" cxnId="{A035F2E0-E1A8-C148-94BD-5FBC710C41D4}">
      <dgm:prSet/>
      <dgm:spPr/>
      <dgm:t>
        <a:bodyPr/>
        <a:lstStyle/>
        <a:p>
          <a:endParaRPr lang="fr-FR"/>
        </a:p>
      </dgm:t>
    </dgm:pt>
    <dgm:pt modelId="{4AA10F2B-8F76-B248-AC0A-3733A50B4F26}">
      <dgm:prSet/>
      <dgm:spPr/>
      <dgm:t>
        <a:bodyPr/>
        <a:lstStyle/>
        <a:p>
          <a:r>
            <a:rPr lang="fr-FR"/>
            <a:t>Les qualités relationnelles</a:t>
          </a:r>
        </a:p>
      </dgm:t>
    </dgm:pt>
    <dgm:pt modelId="{1307DECB-2439-314F-9763-0667CA1C0D02}" type="parTrans" cxnId="{F91D97D2-B377-D943-AE19-00469077CCB0}">
      <dgm:prSet/>
      <dgm:spPr/>
      <dgm:t>
        <a:bodyPr/>
        <a:lstStyle/>
        <a:p>
          <a:endParaRPr lang="fr-FR"/>
        </a:p>
      </dgm:t>
    </dgm:pt>
    <dgm:pt modelId="{46FF4ABC-9703-E841-8D14-A5299B47F037}" type="sibTrans" cxnId="{F91D97D2-B377-D943-AE19-00469077CCB0}">
      <dgm:prSet/>
      <dgm:spPr/>
      <dgm:t>
        <a:bodyPr/>
        <a:lstStyle/>
        <a:p>
          <a:endParaRPr lang="fr-FR"/>
        </a:p>
      </dgm:t>
    </dgm:pt>
    <dgm:pt modelId="{B3557AA5-BD86-A341-AC17-AAAF33B9A18A}">
      <dgm:prSet/>
      <dgm:spPr/>
      <dgm:t>
        <a:bodyPr/>
        <a:lstStyle/>
        <a:p>
          <a:r>
            <a:rPr lang="fr-FR" dirty="0"/>
            <a:t>Les aptitudes et comportements professionnels</a:t>
          </a:r>
        </a:p>
      </dgm:t>
    </dgm:pt>
    <dgm:pt modelId="{B4AB5C11-2F77-FF44-945C-BA90381D3784}" type="parTrans" cxnId="{1BEA1D7B-F3BE-DD47-AA27-BC0420B03FF6}">
      <dgm:prSet/>
      <dgm:spPr/>
      <dgm:t>
        <a:bodyPr/>
        <a:lstStyle/>
        <a:p>
          <a:endParaRPr lang="fr-FR"/>
        </a:p>
      </dgm:t>
    </dgm:pt>
    <dgm:pt modelId="{5F2A56E8-A854-7246-AD5A-288D6EA82BE8}" type="sibTrans" cxnId="{1BEA1D7B-F3BE-DD47-AA27-BC0420B03FF6}">
      <dgm:prSet/>
      <dgm:spPr/>
      <dgm:t>
        <a:bodyPr/>
        <a:lstStyle/>
        <a:p>
          <a:endParaRPr lang="fr-FR"/>
        </a:p>
      </dgm:t>
    </dgm:pt>
    <dgm:pt modelId="{962192F0-976B-DE44-B7B8-C959E340E156}">
      <dgm:prSet/>
      <dgm:spPr/>
      <dgm:t>
        <a:bodyPr/>
        <a:lstStyle/>
        <a:p>
          <a:r>
            <a:rPr lang="fr-FR" dirty="0"/>
            <a:t>Le sens des responsabilités</a:t>
          </a:r>
        </a:p>
      </dgm:t>
    </dgm:pt>
    <dgm:pt modelId="{61088984-84A1-5646-8B88-4CE19E7E1007}" type="parTrans" cxnId="{B02EEF7B-CB68-6C47-9B13-7227CFC1D2FE}">
      <dgm:prSet/>
      <dgm:spPr/>
      <dgm:t>
        <a:bodyPr/>
        <a:lstStyle/>
        <a:p>
          <a:endParaRPr lang="fr-FR"/>
        </a:p>
      </dgm:t>
    </dgm:pt>
    <dgm:pt modelId="{07627C17-9123-2943-B94F-61CAEA76F2D8}" type="sibTrans" cxnId="{B02EEF7B-CB68-6C47-9B13-7227CFC1D2FE}">
      <dgm:prSet/>
      <dgm:spPr/>
      <dgm:t>
        <a:bodyPr/>
        <a:lstStyle/>
        <a:p>
          <a:endParaRPr lang="fr-FR"/>
        </a:p>
      </dgm:t>
    </dgm:pt>
    <dgm:pt modelId="{64FE85DA-6912-FD49-B5B9-FE471022F2B5}" type="pres">
      <dgm:prSet presAssocID="{324F21E1-00FA-FD4F-A0D7-53EDE35ECC84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A35B2E2F-BEBE-3343-9A77-5C780D6A0148}" type="pres">
      <dgm:prSet presAssocID="{C946DA08-584A-2E4C-B50B-B77333422C58}" presName="circle1" presStyleLbl="node1" presStyleIdx="0" presStyleCnt="1"/>
      <dgm:spPr/>
    </dgm:pt>
    <dgm:pt modelId="{18BF041C-5C71-7A49-8765-3E26B808321E}" type="pres">
      <dgm:prSet presAssocID="{C946DA08-584A-2E4C-B50B-B77333422C58}" presName="space" presStyleCnt="0"/>
      <dgm:spPr/>
    </dgm:pt>
    <dgm:pt modelId="{4172ED47-37BE-0446-9D21-02B7D2DC7D9F}" type="pres">
      <dgm:prSet presAssocID="{C946DA08-584A-2E4C-B50B-B77333422C58}" presName="rect1" presStyleLbl="alignAcc1" presStyleIdx="0" presStyleCnt="1" custScaleY="100000"/>
      <dgm:spPr/>
    </dgm:pt>
    <dgm:pt modelId="{CCFD6C46-9EB3-654F-993C-76BE43888D0B}" type="pres">
      <dgm:prSet presAssocID="{C946DA08-584A-2E4C-B50B-B77333422C58}" presName="rect1ParTx" presStyleLbl="alignAcc1" presStyleIdx="0" presStyleCnt="1">
        <dgm:presLayoutVars>
          <dgm:chMax val="1"/>
          <dgm:bulletEnabled val="1"/>
        </dgm:presLayoutVars>
      </dgm:prSet>
      <dgm:spPr/>
    </dgm:pt>
    <dgm:pt modelId="{276B5E80-E908-E246-93B7-60CDE14D92D5}" type="pres">
      <dgm:prSet presAssocID="{C946DA08-584A-2E4C-B50B-B77333422C58}" presName="rect1ChTx" presStyleLbl="alignAcc1" presStyleIdx="0" presStyleCnt="1">
        <dgm:presLayoutVars>
          <dgm:bulletEnabled val="1"/>
        </dgm:presLayoutVars>
      </dgm:prSet>
      <dgm:spPr/>
    </dgm:pt>
  </dgm:ptLst>
  <dgm:cxnLst>
    <dgm:cxn modelId="{642E8505-7E66-4745-973E-30E239F8448C}" type="presOf" srcId="{A89D6B11-DC72-EC41-9531-42BB6AB9BC28}" destId="{276B5E80-E908-E246-93B7-60CDE14D92D5}" srcOrd="0" destOrd="0" presId="urn:microsoft.com/office/officeart/2005/8/layout/target3"/>
    <dgm:cxn modelId="{E0463A0A-3D06-9645-8746-288BFAE17C9F}" type="presOf" srcId="{4AA10F2B-8F76-B248-AC0A-3733A50B4F26}" destId="{276B5E80-E908-E246-93B7-60CDE14D92D5}" srcOrd="0" destOrd="1" presId="urn:microsoft.com/office/officeart/2005/8/layout/target3"/>
    <dgm:cxn modelId="{37ACCE5A-EDE0-D940-B48B-579CB1F48445}" srcId="{324F21E1-00FA-FD4F-A0D7-53EDE35ECC84}" destId="{C946DA08-584A-2E4C-B50B-B77333422C58}" srcOrd="0" destOrd="0" parTransId="{988DD3B8-B7A7-A549-9FD9-DBDE5370DFE9}" sibTransId="{F91B576F-3197-0145-8B0A-EB25F867E968}"/>
    <dgm:cxn modelId="{1BEA1D7B-F3BE-DD47-AA27-BC0420B03FF6}" srcId="{C946DA08-584A-2E4C-B50B-B77333422C58}" destId="{B3557AA5-BD86-A341-AC17-AAAF33B9A18A}" srcOrd="2" destOrd="0" parTransId="{B4AB5C11-2F77-FF44-945C-BA90381D3784}" sibTransId="{5F2A56E8-A854-7246-AD5A-288D6EA82BE8}"/>
    <dgm:cxn modelId="{B02EEF7B-CB68-6C47-9B13-7227CFC1D2FE}" srcId="{C946DA08-584A-2E4C-B50B-B77333422C58}" destId="{962192F0-976B-DE44-B7B8-C959E340E156}" srcOrd="3" destOrd="0" parTransId="{61088984-84A1-5646-8B88-4CE19E7E1007}" sibTransId="{07627C17-9123-2943-B94F-61CAEA76F2D8}"/>
    <dgm:cxn modelId="{893DCB88-592B-0945-ADC0-058B658472DC}" type="presOf" srcId="{B3557AA5-BD86-A341-AC17-AAAF33B9A18A}" destId="{276B5E80-E908-E246-93B7-60CDE14D92D5}" srcOrd="0" destOrd="2" presId="urn:microsoft.com/office/officeart/2005/8/layout/target3"/>
    <dgm:cxn modelId="{21CCEE93-5C95-4642-A6E9-3FAA5503DDDA}" type="presOf" srcId="{C946DA08-584A-2E4C-B50B-B77333422C58}" destId="{4172ED47-37BE-0446-9D21-02B7D2DC7D9F}" srcOrd="0" destOrd="0" presId="urn:microsoft.com/office/officeart/2005/8/layout/target3"/>
    <dgm:cxn modelId="{94EE0CC5-AB77-6746-BFC2-15DC8519CAB0}" type="presOf" srcId="{962192F0-976B-DE44-B7B8-C959E340E156}" destId="{276B5E80-E908-E246-93B7-60CDE14D92D5}" srcOrd="0" destOrd="3" presId="urn:microsoft.com/office/officeart/2005/8/layout/target3"/>
    <dgm:cxn modelId="{B27C8ED1-C76E-4940-988A-0080ED1EE171}" type="presOf" srcId="{324F21E1-00FA-FD4F-A0D7-53EDE35ECC84}" destId="{64FE85DA-6912-FD49-B5B9-FE471022F2B5}" srcOrd="0" destOrd="0" presId="urn:microsoft.com/office/officeart/2005/8/layout/target3"/>
    <dgm:cxn modelId="{F91D97D2-B377-D943-AE19-00469077CCB0}" srcId="{C946DA08-584A-2E4C-B50B-B77333422C58}" destId="{4AA10F2B-8F76-B248-AC0A-3733A50B4F26}" srcOrd="1" destOrd="0" parTransId="{1307DECB-2439-314F-9763-0667CA1C0D02}" sibTransId="{46FF4ABC-9703-E841-8D14-A5299B47F037}"/>
    <dgm:cxn modelId="{98B9D8D6-55B9-E64E-BA9A-F529EC38461F}" type="presOf" srcId="{C946DA08-584A-2E4C-B50B-B77333422C58}" destId="{CCFD6C46-9EB3-654F-993C-76BE43888D0B}" srcOrd="1" destOrd="0" presId="urn:microsoft.com/office/officeart/2005/8/layout/target3"/>
    <dgm:cxn modelId="{A035F2E0-E1A8-C148-94BD-5FBC710C41D4}" srcId="{C946DA08-584A-2E4C-B50B-B77333422C58}" destId="{A89D6B11-DC72-EC41-9531-42BB6AB9BC28}" srcOrd="0" destOrd="0" parTransId="{043B2A1B-E31D-7E4B-92C1-73D0912B8157}" sibTransId="{43FB4891-5D3C-0643-BA13-1C2E52CC9517}"/>
    <dgm:cxn modelId="{B7ABF4FC-645E-0E42-B0E2-22FE3435E714}" type="presParOf" srcId="{64FE85DA-6912-FD49-B5B9-FE471022F2B5}" destId="{A35B2E2F-BEBE-3343-9A77-5C780D6A0148}" srcOrd="0" destOrd="0" presId="urn:microsoft.com/office/officeart/2005/8/layout/target3"/>
    <dgm:cxn modelId="{F88BDF86-9D63-F842-837E-62055048F41A}" type="presParOf" srcId="{64FE85DA-6912-FD49-B5B9-FE471022F2B5}" destId="{18BF041C-5C71-7A49-8765-3E26B808321E}" srcOrd="1" destOrd="0" presId="urn:microsoft.com/office/officeart/2005/8/layout/target3"/>
    <dgm:cxn modelId="{49520E5F-226C-CF45-9F2E-41230C4AD254}" type="presParOf" srcId="{64FE85DA-6912-FD49-B5B9-FE471022F2B5}" destId="{4172ED47-37BE-0446-9D21-02B7D2DC7D9F}" srcOrd="2" destOrd="0" presId="urn:microsoft.com/office/officeart/2005/8/layout/target3"/>
    <dgm:cxn modelId="{E140B10C-41F8-234D-BC6F-03D97B7C016D}" type="presParOf" srcId="{64FE85DA-6912-FD49-B5B9-FE471022F2B5}" destId="{CCFD6C46-9EB3-654F-993C-76BE43888D0B}" srcOrd="3" destOrd="0" presId="urn:microsoft.com/office/officeart/2005/8/layout/target3"/>
    <dgm:cxn modelId="{9C0DF183-34DA-AE49-A20A-8A921AA71962}" type="presParOf" srcId="{64FE85DA-6912-FD49-B5B9-FE471022F2B5}" destId="{276B5E80-E908-E246-93B7-60CDE14D92D5}" srcOrd="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E455ED-0C8C-DA4E-94A2-369597449B34}" type="doc">
      <dgm:prSet loTypeId="urn:microsoft.com/office/officeart/2005/8/layout/vList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28A538F-7819-8D42-BB21-A0B7EA48A873}">
      <dgm:prSet phldrT="[Texte]"/>
      <dgm:spPr/>
      <dgm:t>
        <a:bodyPr/>
        <a:lstStyle/>
        <a:p>
          <a:r>
            <a:rPr lang="fr-F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Première année </a:t>
          </a:r>
          <a:endParaRPr lang="fr-FR" dirty="0">
            <a:solidFill>
              <a:schemeClr val="bg1"/>
            </a:solidFill>
          </a:endParaRPr>
        </a:p>
      </dgm:t>
    </dgm:pt>
    <dgm:pt modelId="{713B2532-FC34-E14F-9368-9487A658BDB5}" type="parTrans" cxnId="{F28904DD-0B70-A941-A99D-1AAFC7FB3C49}">
      <dgm:prSet/>
      <dgm:spPr/>
      <dgm:t>
        <a:bodyPr/>
        <a:lstStyle/>
        <a:p>
          <a:endParaRPr lang="fr-FR"/>
        </a:p>
      </dgm:t>
    </dgm:pt>
    <dgm:pt modelId="{A5FF0A04-0ABC-FA48-862A-26A4900B2F4E}" type="sibTrans" cxnId="{F28904DD-0B70-A941-A99D-1AAFC7FB3C49}">
      <dgm:prSet/>
      <dgm:spPr/>
      <dgm:t>
        <a:bodyPr/>
        <a:lstStyle/>
        <a:p>
          <a:endParaRPr lang="fr-FR"/>
        </a:p>
      </dgm:t>
    </dgm:pt>
    <dgm:pt modelId="{316A3BBC-3793-DF44-997D-7A11EB13F23A}">
      <dgm:prSet phldrT="[Texte]"/>
      <dgm:spPr/>
      <dgm:t>
        <a:bodyPr/>
        <a:lstStyle/>
        <a:p>
          <a:r>
            <a: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6 semaines de 35 heures, </a:t>
          </a:r>
          <a:endParaRPr lang="fr-FR" dirty="0"/>
        </a:p>
      </dgm:t>
    </dgm:pt>
    <dgm:pt modelId="{D35ADD70-B911-C640-9D63-F23837656E35}" type="parTrans" cxnId="{8B372DC6-3D0F-D842-906C-DC40A3A4CB19}">
      <dgm:prSet/>
      <dgm:spPr/>
      <dgm:t>
        <a:bodyPr/>
        <a:lstStyle/>
        <a:p>
          <a:endParaRPr lang="fr-FR"/>
        </a:p>
      </dgm:t>
    </dgm:pt>
    <dgm:pt modelId="{EBF626A1-ADDB-0542-8629-F3B69E4EDA16}" type="sibTrans" cxnId="{8B372DC6-3D0F-D842-906C-DC40A3A4CB19}">
      <dgm:prSet/>
      <dgm:spPr/>
      <dgm:t>
        <a:bodyPr/>
        <a:lstStyle/>
        <a:p>
          <a:endParaRPr lang="fr-FR"/>
        </a:p>
      </dgm:t>
    </dgm:pt>
    <dgm:pt modelId="{2A425BC3-1C5D-4B4D-9DBD-C425EF6CBA93}">
      <dgm:prSet phldrT="[Texte]"/>
      <dgm:spPr/>
      <dgm:t>
        <a:bodyPr/>
        <a:lstStyle/>
        <a:p>
          <a:r>
            <a:rPr lang="fr-F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Deuxième année </a:t>
          </a:r>
          <a:endParaRPr lang="fr-FR" dirty="0">
            <a:solidFill>
              <a:schemeClr val="bg1"/>
            </a:solidFill>
          </a:endParaRPr>
        </a:p>
      </dgm:t>
    </dgm:pt>
    <dgm:pt modelId="{5050B6B6-090B-914D-AE1F-82ED071D0D3B}" type="parTrans" cxnId="{38DDF65D-E458-4B41-A828-BF7159B234D7}">
      <dgm:prSet/>
      <dgm:spPr/>
      <dgm:t>
        <a:bodyPr/>
        <a:lstStyle/>
        <a:p>
          <a:endParaRPr lang="fr-FR"/>
        </a:p>
      </dgm:t>
    </dgm:pt>
    <dgm:pt modelId="{3B2DA5F1-D7B9-314E-B2AE-27FB4CAB8065}" type="sibTrans" cxnId="{38DDF65D-E458-4B41-A828-BF7159B234D7}">
      <dgm:prSet/>
      <dgm:spPr/>
      <dgm:t>
        <a:bodyPr/>
        <a:lstStyle/>
        <a:p>
          <a:endParaRPr lang="fr-FR"/>
        </a:p>
      </dgm:t>
    </dgm:pt>
    <dgm:pt modelId="{0BDDE214-B574-BE41-9622-3C43AD15B594}">
      <dgm:prSet phldrT="[Texte]"/>
      <dgm:spPr/>
      <dgm:t>
        <a:bodyPr/>
        <a:lstStyle/>
        <a:p>
          <a:r>
            <a: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7 semaines de 35 heures, </a:t>
          </a:r>
          <a:endParaRPr lang="fr-FR" dirty="0"/>
        </a:p>
      </dgm:t>
    </dgm:pt>
    <dgm:pt modelId="{1E6466FB-3612-8646-A2F6-D449F64A6DC0}" type="parTrans" cxnId="{A7AE6014-BE5E-0240-831D-771ADB3C6C6C}">
      <dgm:prSet/>
      <dgm:spPr/>
      <dgm:t>
        <a:bodyPr/>
        <a:lstStyle/>
        <a:p>
          <a:endParaRPr lang="fr-FR"/>
        </a:p>
      </dgm:t>
    </dgm:pt>
    <dgm:pt modelId="{E0E73696-44B2-9A48-85AB-7F54731C0AB0}" type="sibTrans" cxnId="{A7AE6014-BE5E-0240-831D-771ADB3C6C6C}">
      <dgm:prSet/>
      <dgm:spPr/>
      <dgm:t>
        <a:bodyPr/>
        <a:lstStyle/>
        <a:p>
          <a:endParaRPr lang="fr-FR"/>
        </a:p>
      </dgm:t>
    </dgm:pt>
    <dgm:pt modelId="{92CDB246-0866-F547-B1A5-88C4BD244FD8}">
      <dgm:prSet phldrT="[Texte]"/>
      <dgm:spPr/>
      <dgm:t>
        <a:bodyPr/>
        <a:lstStyle/>
        <a:p>
          <a:r>
            <a: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soit 210 heures</a:t>
          </a:r>
          <a:endParaRPr lang="fr-FR" dirty="0"/>
        </a:p>
      </dgm:t>
    </dgm:pt>
    <dgm:pt modelId="{BE8C0111-1BB9-3A4A-A71F-B4287FB46AC2}" type="parTrans" cxnId="{65C7CCBC-9D9B-8E4F-ADC9-8A31AFF39FE0}">
      <dgm:prSet/>
      <dgm:spPr/>
      <dgm:t>
        <a:bodyPr/>
        <a:lstStyle/>
        <a:p>
          <a:endParaRPr lang="fr-FR"/>
        </a:p>
      </dgm:t>
    </dgm:pt>
    <dgm:pt modelId="{F2D2EBB1-DC4A-FA42-9D8F-15D6934CB8EF}" type="sibTrans" cxnId="{65C7CCBC-9D9B-8E4F-ADC9-8A31AFF39FE0}">
      <dgm:prSet/>
      <dgm:spPr/>
      <dgm:t>
        <a:bodyPr/>
        <a:lstStyle/>
        <a:p>
          <a:endParaRPr lang="fr-FR"/>
        </a:p>
      </dgm:t>
    </dgm:pt>
    <dgm:pt modelId="{892469DD-E8BF-F844-8B86-3A2439EDC2F8}">
      <dgm:prSet phldrT="[Texte]"/>
      <dgm:spPr/>
      <dgm:t>
        <a:bodyPr/>
        <a:lstStyle/>
        <a:p>
          <a:r>
            <a: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soit 245 heures</a:t>
          </a:r>
          <a:endParaRPr lang="fr-FR" dirty="0"/>
        </a:p>
      </dgm:t>
    </dgm:pt>
    <dgm:pt modelId="{22577373-36F2-CD4F-B3D0-C5550E81AA62}" type="parTrans" cxnId="{EF5BAB37-7811-C541-9D12-573A78C84AA9}">
      <dgm:prSet/>
      <dgm:spPr/>
      <dgm:t>
        <a:bodyPr/>
        <a:lstStyle/>
        <a:p>
          <a:endParaRPr lang="fr-FR"/>
        </a:p>
      </dgm:t>
    </dgm:pt>
    <dgm:pt modelId="{4EE4670D-A26E-C046-A254-86CB323A5351}" type="sibTrans" cxnId="{EF5BAB37-7811-C541-9D12-573A78C84AA9}">
      <dgm:prSet/>
      <dgm:spPr/>
      <dgm:t>
        <a:bodyPr/>
        <a:lstStyle/>
        <a:p>
          <a:endParaRPr lang="fr-FR"/>
        </a:p>
      </dgm:t>
    </dgm:pt>
    <dgm:pt modelId="{813B05FC-C7DA-1A4D-A13B-F99B613652B9}" type="pres">
      <dgm:prSet presAssocID="{B1E455ED-0C8C-DA4E-94A2-369597449B34}" presName="Name0" presStyleCnt="0">
        <dgm:presLayoutVars>
          <dgm:dir/>
          <dgm:animLvl val="lvl"/>
          <dgm:resizeHandles/>
        </dgm:presLayoutVars>
      </dgm:prSet>
      <dgm:spPr/>
    </dgm:pt>
    <dgm:pt modelId="{164DB4BB-70BC-2E44-8612-61822E2C500B}" type="pres">
      <dgm:prSet presAssocID="{B28A538F-7819-8D42-BB21-A0B7EA48A873}" presName="linNode" presStyleCnt="0"/>
      <dgm:spPr/>
    </dgm:pt>
    <dgm:pt modelId="{D4932203-A745-0140-A280-C4711C3BDF31}" type="pres">
      <dgm:prSet presAssocID="{B28A538F-7819-8D42-BB21-A0B7EA48A873}" presName="parentShp" presStyleLbl="node1" presStyleIdx="0" presStyleCnt="2" custLinFactNeighborX="62" custLinFactNeighborY="-26">
        <dgm:presLayoutVars>
          <dgm:bulletEnabled val="1"/>
        </dgm:presLayoutVars>
      </dgm:prSet>
      <dgm:spPr/>
    </dgm:pt>
    <dgm:pt modelId="{399D3E5F-9B2D-DC44-9DF5-6874BC628089}" type="pres">
      <dgm:prSet presAssocID="{B28A538F-7819-8D42-BB21-A0B7EA48A873}" presName="childShp" presStyleLbl="bgAccFollowNode1" presStyleIdx="0" presStyleCnt="2" custScaleX="166667">
        <dgm:presLayoutVars>
          <dgm:bulletEnabled val="1"/>
        </dgm:presLayoutVars>
      </dgm:prSet>
      <dgm:spPr/>
    </dgm:pt>
    <dgm:pt modelId="{68728E0B-3F7D-8C4D-A57E-3789F1863E5C}" type="pres">
      <dgm:prSet presAssocID="{A5FF0A04-0ABC-FA48-862A-26A4900B2F4E}" presName="spacing" presStyleCnt="0"/>
      <dgm:spPr/>
    </dgm:pt>
    <dgm:pt modelId="{76A6B75E-74E9-7045-B1B8-6110387072BC}" type="pres">
      <dgm:prSet presAssocID="{2A425BC3-1C5D-4B4D-9DBD-C425EF6CBA93}" presName="linNode" presStyleCnt="0"/>
      <dgm:spPr/>
    </dgm:pt>
    <dgm:pt modelId="{6D5E7BCB-1AAE-CC45-97DA-4EDEDF934D6D}" type="pres">
      <dgm:prSet presAssocID="{2A425BC3-1C5D-4B4D-9DBD-C425EF6CBA93}" presName="parentShp" presStyleLbl="node1" presStyleIdx="1" presStyleCnt="2">
        <dgm:presLayoutVars>
          <dgm:bulletEnabled val="1"/>
        </dgm:presLayoutVars>
      </dgm:prSet>
      <dgm:spPr/>
    </dgm:pt>
    <dgm:pt modelId="{8104FD3E-E46E-1247-846D-378266932A90}" type="pres">
      <dgm:prSet presAssocID="{2A425BC3-1C5D-4B4D-9DBD-C425EF6CBA93}" presName="childShp" presStyleLbl="bgAccFollowNode1" presStyleIdx="1" presStyleCnt="2" custScaleX="162580" custLinFactNeighborX="42672" custLinFactNeighborY="26">
        <dgm:presLayoutVars>
          <dgm:bulletEnabled val="1"/>
        </dgm:presLayoutVars>
      </dgm:prSet>
      <dgm:spPr/>
    </dgm:pt>
  </dgm:ptLst>
  <dgm:cxnLst>
    <dgm:cxn modelId="{A7AE6014-BE5E-0240-831D-771ADB3C6C6C}" srcId="{2A425BC3-1C5D-4B4D-9DBD-C425EF6CBA93}" destId="{0BDDE214-B574-BE41-9622-3C43AD15B594}" srcOrd="0" destOrd="0" parTransId="{1E6466FB-3612-8646-A2F6-D449F64A6DC0}" sibTransId="{E0E73696-44B2-9A48-85AB-7F54731C0AB0}"/>
    <dgm:cxn modelId="{EF5BAB37-7811-C541-9D12-573A78C84AA9}" srcId="{2A425BC3-1C5D-4B4D-9DBD-C425EF6CBA93}" destId="{892469DD-E8BF-F844-8B86-3A2439EDC2F8}" srcOrd="1" destOrd="0" parTransId="{22577373-36F2-CD4F-B3D0-C5550E81AA62}" sibTransId="{4EE4670D-A26E-C046-A254-86CB323A5351}"/>
    <dgm:cxn modelId="{38DDF65D-E458-4B41-A828-BF7159B234D7}" srcId="{B1E455ED-0C8C-DA4E-94A2-369597449B34}" destId="{2A425BC3-1C5D-4B4D-9DBD-C425EF6CBA93}" srcOrd="1" destOrd="0" parTransId="{5050B6B6-090B-914D-AE1F-82ED071D0D3B}" sibTransId="{3B2DA5F1-D7B9-314E-B2AE-27FB4CAB8065}"/>
    <dgm:cxn modelId="{47BD274E-66F0-5445-8F4D-9446C3646B41}" type="presOf" srcId="{B1E455ED-0C8C-DA4E-94A2-369597449B34}" destId="{813B05FC-C7DA-1A4D-A13B-F99B613652B9}" srcOrd="0" destOrd="0" presId="urn:microsoft.com/office/officeart/2005/8/layout/vList6"/>
    <dgm:cxn modelId="{92832E6F-9C96-C045-8F5A-194B4D3A6FF9}" type="presOf" srcId="{B28A538F-7819-8D42-BB21-A0B7EA48A873}" destId="{D4932203-A745-0140-A280-C4711C3BDF31}" srcOrd="0" destOrd="0" presId="urn:microsoft.com/office/officeart/2005/8/layout/vList6"/>
    <dgm:cxn modelId="{5B5E3553-6B75-3F42-9D57-480F271A32F0}" type="presOf" srcId="{2A425BC3-1C5D-4B4D-9DBD-C425EF6CBA93}" destId="{6D5E7BCB-1AAE-CC45-97DA-4EDEDF934D6D}" srcOrd="0" destOrd="0" presId="urn:microsoft.com/office/officeart/2005/8/layout/vList6"/>
    <dgm:cxn modelId="{25E3C959-3C21-004F-9409-2EC6C41D9F29}" type="presOf" srcId="{316A3BBC-3793-DF44-997D-7A11EB13F23A}" destId="{399D3E5F-9B2D-DC44-9DF5-6874BC628089}" srcOrd="0" destOrd="0" presId="urn:microsoft.com/office/officeart/2005/8/layout/vList6"/>
    <dgm:cxn modelId="{4D3A7A8B-E08F-974B-AD6E-552CBBC1EB39}" type="presOf" srcId="{92CDB246-0866-F547-B1A5-88C4BD244FD8}" destId="{399D3E5F-9B2D-DC44-9DF5-6874BC628089}" srcOrd="0" destOrd="1" presId="urn:microsoft.com/office/officeart/2005/8/layout/vList6"/>
    <dgm:cxn modelId="{65C7CCBC-9D9B-8E4F-ADC9-8A31AFF39FE0}" srcId="{B28A538F-7819-8D42-BB21-A0B7EA48A873}" destId="{92CDB246-0866-F547-B1A5-88C4BD244FD8}" srcOrd="1" destOrd="0" parTransId="{BE8C0111-1BB9-3A4A-A71F-B4287FB46AC2}" sibTransId="{F2D2EBB1-DC4A-FA42-9D8F-15D6934CB8EF}"/>
    <dgm:cxn modelId="{8B372DC6-3D0F-D842-906C-DC40A3A4CB19}" srcId="{B28A538F-7819-8D42-BB21-A0B7EA48A873}" destId="{316A3BBC-3793-DF44-997D-7A11EB13F23A}" srcOrd="0" destOrd="0" parTransId="{D35ADD70-B911-C640-9D63-F23837656E35}" sibTransId="{EBF626A1-ADDB-0542-8629-F3B69E4EDA16}"/>
    <dgm:cxn modelId="{63FC87CB-C5AE-0A46-8B3D-AE6A0FBD237B}" type="presOf" srcId="{892469DD-E8BF-F844-8B86-3A2439EDC2F8}" destId="{8104FD3E-E46E-1247-846D-378266932A90}" srcOrd="0" destOrd="1" presId="urn:microsoft.com/office/officeart/2005/8/layout/vList6"/>
    <dgm:cxn modelId="{F28904DD-0B70-A941-A99D-1AAFC7FB3C49}" srcId="{B1E455ED-0C8C-DA4E-94A2-369597449B34}" destId="{B28A538F-7819-8D42-BB21-A0B7EA48A873}" srcOrd="0" destOrd="0" parTransId="{713B2532-FC34-E14F-9368-9487A658BDB5}" sibTransId="{A5FF0A04-0ABC-FA48-862A-26A4900B2F4E}"/>
    <dgm:cxn modelId="{8CB5DDF4-E7E1-4148-90C9-B412BCC8794F}" type="presOf" srcId="{0BDDE214-B574-BE41-9622-3C43AD15B594}" destId="{8104FD3E-E46E-1247-846D-378266932A90}" srcOrd="0" destOrd="0" presId="urn:microsoft.com/office/officeart/2005/8/layout/vList6"/>
    <dgm:cxn modelId="{8387A0FC-2316-1A4A-B253-D24D61EC7BBF}" type="presParOf" srcId="{813B05FC-C7DA-1A4D-A13B-F99B613652B9}" destId="{164DB4BB-70BC-2E44-8612-61822E2C500B}" srcOrd="0" destOrd="0" presId="urn:microsoft.com/office/officeart/2005/8/layout/vList6"/>
    <dgm:cxn modelId="{DCE6B9B3-B876-DD46-98E3-0A272AD4CA73}" type="presParOf" srcId="{164DB4BB-70BC-2E44-8612-61822E2C500B}" destId="{D4932203-A745-0140-A280-C4711C3BDF31}" srcOrd="0" destOrd="0" presId="urn:microsoft.com/office/officeart/2005/8/layout/vList6"/>
    <dgm:cxn modelId="{C897C7BD-F049-AF42-ADDE-9C263417B141}" type="presParOf" srcId="{164DB4BB-70BC-2E44-8612-61822E2C500B}" destId="{399D3E5F-9B2D-DC44-9DF5-6874BC628089}" srcOrd="1" destOrd="0" presId="urn:microsoft.com/office/officeart/2005/8/layout/vList6"/>
    <dgm:cxn modelId="{C97ACECF-0D70-0347-B7A9-5F1A350A9190}" type="presParOf" srcId="{813B05FC-C7DA-1A4D-A13B-F99B613652B9}" destId="{68728E0B-3F7D-8C4D-A57E-3789F1863E5C}" srcOrd="1" destOrd="0" presId="urn:microsoft.com/office/officeart/2005/8/layout/vList6"/>
    <dgm:cxn modelId="{82AB9EC7-60E1-0F43-A579-237A7D7846E2}" type="presParOf" srcId="{813B05FC-C7DA-1A4D-A13B-F99B613652B9}" destId="{76A6B75E-74E9-7045-B1B8-6110387072BC}" srcOrd="2" destOrd="0" presId="urn:microsoft.com/office/officeart/2005/8/layout/vList6"/>
    <dgm:cxn modelId="{F6204437-4C44-5040-A213-2015368A188C}" type="presParOf" srcId="{76A6B75E-74E9-7045-B1B8-6110387072BC}" destId="{6D5E7BCB-1AAE-CC45-97DA-4EDEDF934D6D}" srcOrd="0" destOrd="0" presId="urn:microsoft.com/office/officeart/2005/8/layout/vList6"/>
    <dgm:cxn modelId="{6462A577-338B-1B4D-9AD8-901350B9C3E3}" type="presParOf" srcId="{76A6B75E-74E9-7045-B1B8-6110387072BC}" destId="{8104FD3E-E46E-1247-846D-378266932A9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4785BC6-D4E5-4D17-B829-1B099D203797}" type="doc">
      <dgm:prSet loTypeId="urn:microsoft.com/office/officeart/2005/8/layout/default" loCatId="list" qsTypeId="urn:microsoft.com/office/officeart/2005/8/quickstyle/simple4" qsCatId="simple" csTypeId="urn:microsoft.com/office/officeart/2005/8/colors/accent2_1" csCatId="accent2" phldr="1"/>
      <dgm:spPr/>
      <dgm:t>
        <a:bodyPr/>
        <a:lstStyle/>
        <a:p>
          <a:endParaRPr lang="fr-FR"/>
        </a:p>
      </dgm:t>
    </dgm:pt>
    <dgm:pt modelId="{CDEDD42C-D1C7-433B-9A9A-95A809364880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fr-FR" alt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Structures publiques et privées</a:t>
          </a:r>
          <a:endParaRPr lang="fr-FR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57F62F-F463-4AB7-8546-823D0F36ECBB}" type="parTrans" cxnId="{60B204BB-8C0F-4861-B58C-9D78C6B4EAC4}">
      <dgm:prSet/>
      <dgm:spPr/>
      <dgm:t>
        <a:bodyPr/>
        <a:lstStyle/>
        <a:p>
          <a:pPr algn="l"/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0757A4-6579-458F-A6D6-F345750ED9E5}" type="sibTrans" cxnId="{60B204BB-8C0F-4861-B58C-9D78C6B4EAC4}">
      <dgm:prSet/>
      <dgm:spPr/>
      <dgm:t>
        <a:bodyPr/>
        <a:lstStyle/>
        <a:p>
          <a:pPr algn="l"/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3D1C9A-BA47-40F8-9F36-E9F46025E451}">
      <dgm:prSet/>
      <dgm:spPr>
        <a:solidFill>
          <a:schemeClr val="bg1"/>
        </a:solidFill>
      </dgm:spPr>
      <dgm:t>
        <a:bodyPr/>
        <a:lstStyle/>
        <a:p>
          <a:pPr algn="l">
            <a:buClr>
              <a:schemeClr val="accent1"/>
            </a:buClr>
            <a:buSzPct val="65000"/>
            <a:buFont typeface="Wingdings" pitchFamily="2" charset="2"/>
            <a:buChar char="Ø"/>
          </a:pPr>
          <a:r>
            <a:rPr lang="fr-FR" alt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Associations tutélaires</a:t>
          </a:r>
          <a:endParaRPr lang="fr-FR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0EA71C-E269-44B0-AA1C-D1FA1A841023}" type="parTrans" cxnId="{804DEDB1-B7CF-431B-9D8F-C49719CFEB02}">
      <dgm:prSet/>
      <dgm:spPr/>
      <dgm:t>
        <a:bodyPr/>
        <a:lstStyle/>
        <a:p>
          <a:pPr algn="l"/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4C8A3D-0C6D-438C-9578-102A7F92F19B}" type="sibTrans" cxnId="{804DEDB1-B7CF-431B-9D8F-C49719CFEB02}">
      <dgm:prSet/>
      <dgm:spPr/>
      <dgm:t>
        <a:bodyPr/>
        <a:lstStyle/>
        <a:p>
          <a:pPr algn="l"/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5ABB09-A109-48C7-B219-A675B54A5391}">
      <dgm:prSet/>
      <dgm:spPr/>
      <dgm:t>
        <a:bodyPr/>
        <a:lstStyle/>
        <a:p>
          <a:pPr algn="l"/>
          <a:r>
            <a:rPr lang="fr-FR" altLang="fr-FR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Associations de consommateurs </a:t>
          </a:r>
        </a:p>
      </dgm:t>
    </dgm:pt>
    <dgm:pt modelId="{D24BA06F-6AD4-488B-9BF1-0FED60E2DCA3}" type="parTrans" cxnId="{31B33EE3-E3AB-4D89-9E90-08225386FF6F}">
      <dgm:prSet/>
      <dgm:spPr/>
      <dgm:t>
        <a:bodyPr/>
        <a:lstStyle/>
        <a:p>
          <a:pPr algn="l"/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710E71-10F8-4822-B5E3-A95286E07F45}" type="sibTrans" cxnId="{31B33EE3-E3AB-4D89-9E90-08225386FF6F}">
      <dgm:prSet/>
      <dgm:spPr/>
      <dgm:t>
        <a:bodyPr/>
        <a:lstStyle/>
        <a:p>
          <a:pPr algn="l"/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A5EB0A-2A92-4CCC-87BD-9B551B78DBF5}">
      <dgm:prSet/>
      <dgm:spPr/>
      <dgm:t>
        <a:bodyPr/>
        <a:lstStyle/>
        <a:p>
          <a:pPr algn="l"/>
          <a:r>
            <a:rPr lang="fr-FR" alt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Associations familiales </a:t>
          </a:r>
        </a:p>
      </dgm:t>
    </dgm:pt>
    <dgm:pt modelId="{440F2A84-80E6-44CF-AFF9-7D5244552DD6}" type="parTrans" cxnId="{E2705980-50BF-4562-830A-722738D0BC91}">
      <dgm:prSet/>
      <dgm:spPr/>
      <dgm:t>
        <a:bodyPr/>
        <a:lstStyle/>
        <a:p>
          <a:pPr algn="l"/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813825-9FBD-43D2-97FE-6E0BE9191627}" type="sibTrans" cxnId="{E2705980-50BF-4562-830A-722738D0BC91}">
      <dgm:prSet/>
      <dgm:spPr/>
      <dgm:t>
        <a:bodyPr/>
        <a:lstStyle/>
        <a:p>
          <a:pPr algn="l"/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E1879C-37EB-43E0-84B0-E1CA9CB68B37}">
      <dgm:prSet/>
      <dgm:spPr/>
      <dgm:t>
        <a:bodyPr/>
        <a:lstStyle/>
        <a:p>
          <a:pPr algn="l"/>
          <a:r>
            <a:rPr lang="fr-FR" alt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Associations personnes handicapées</a:t>
          </a:r>
        </a:p>
      </dgm:t>
    </dgm:pt>
    <dgm:pt modelId="{79CC4594-38C1-41F5-BE53-1058F9A376D2}" type="parTrans" cxnId="{4FC8D265-ED64-46BB-AA3A-04C747584A81}">
      <dgm:prSet/>
      <dgm:spPr/>
      <dgm:t>
        <a:bodyPr/>
        <a:lstStyle/>
        <a:p>
          <a:pPr algn="l"/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902693-4F3A-4C58-B6EF-EDB55CD4E09A}" type="sibTrans" cxnId="{4FC8D265-ED64-46BB-AA3A-04C747584A81}">
      <dgm:prSet/>
      <dgm:spPr/>
      <dgm:t>
        <a:bodyPr/>
        <a:lstStyle/>
        <a:p>
          <a:pPr algn="l"/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BAB960-4626-4908-A8B3-176CDEF019E2}">
      <dgm:prSet/>
      <dgm:spPr/>
      <dgm:t>
        <a:bodyPr/>
        <a:lstStyle/>
        <a:p>
          <a:pPr algn="l"/>
          <a:r>
            <a:rPr lang="fr-FR" alt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Collectivités territoriales  </a:t>
          </a:r>
        </a:p>
      </dgm:t>
    </dgm:pt>
    <dgm:pt modelId="{DFC670B6-204F-4E9C-9901-2A447505335B}" type="parTrans" cxnId="{D2C4BE59-05B6-48DF-8BD0-D989BE00C2C3}">
      <dgm:prSet/>
      <dgm:spPr/>
      <dgm:t>
        <a:bodyPr/>
        <a:lstStyle/>
        <a:p>
          <a:pPr algn="l"/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3AB378-F8AE-48DB-9A13-2F0BA4A845D4}" type="sibTrans" cxnId="{D2C4BE59-05B6-48DF-8BD0-D989BE00C2C3}">
      <dgm:prSet/>
      <dgm:spPr/>
      <dgm:t>
        <a:bodyPr/>
        <a:lstStyle/>
        <a:p>
          <a:pPr algn="l"/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1A0BB1-F506-4C6D-BEC3-457E91F6343C}">
      <dgm:prSet/>
      <dgm:spPr/>
      <dgm:t>
        <a:bodyPr/>
        <a:lstStyle/>
        <a:p>
          <a:pPr algn="l"/>
          <a:r>
            <a:rPr lang="fr-FR" altLang="fr-FR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Centres sociaux, centres socio </a:t>
          </a:r>
          <a:endParaRPr lang="fr-FR" altLang="fr-FR" dirty="0">
            <a:solidFill>
              <a:srgbClr val="3366FF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C90467-4CE6-465C-9180-30ED4A3970D1}" type="parTrans" cxnId="{3A4DDA58-46B4-4A35-A3AC-B2E7E3E376E7}">
      <dgm:prSet/>
      <dgm:spPr/>
      <dgm:t>
        <a:bodyPr/>
        <a:lstStyle/>
        <a:p>
          <a:pPr algn="l"/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E634D1-AD6F-4D5C-9CA0-0501B3804DB6}" type="sibTrans" cxnId="{3A4DDA58-46B4-4A35-A3AC-B2E7E3E376E7}">
      <dgm:prSet/>
      <dgm:spPr/>
      <dgm:t>
        <a:bodyPr/>
        <a:lstStyle/>
        <a:p>
          <a:pPr algn="l"/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CA8E7D-18B5-41EB-976C-FCFF23363773}">
      <dgm:prSet/>
      <dgm:spPr/>
      <dgm:t>
        <a:bodyPr/>
        <a:lstStyle/>
        <a:p>
          <a:pPr algn="l"/>
          <a:r>
            <a:rPr lang="fr-FR" altLang="fr-FR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Fournisseurs d’énergie  </a:t>
          </a:r>
        </a:p>
      </dgm:t>
    </dgm:pt>
    <dgm:pt modelId="{1843C94D-0080-4B4C-8993-64AE0C468455}" type="parTrans" cxnId="{38354CD0-1CC9-4E20-910D-39C0E9135CA6}">
      <dgm:prSet/>
      <dgm:spPr/>
      <dgm:t>
        <a:bodyPr/>
        <a:lstStyle/>
        <a:p>
          <a:pPr algn="l"/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A01DB4-71AD-46F5-8E82-DD1516BDE4A3}" type="sibTrans" cxnId="{38354CD0-1CC9-4E20-910D-39C0E9135CA6}">
      <dgm:prSet/>
      <dgm:spPr/>
      <dgm:t>
        <a:bodyPr/>
        <a:lstStyle/>
        <a:p>
          <a:pPr algn="l"/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54F029-0548-4D95-95E7-21FD779CEDE1}">
      <dgm:prSet/>
      <dgm:spPr/>
      <dgm:t>
        <a:bodyPr/>
        <a:lstStyle/>
        <a:p>
          <a:pPr algn="l"/>
          <a:r>
            <a:rPr lang="fr-FR" alt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Maisons relais, résidences sociales, CHRS</a:t>
          </a:r>
        </a:p>
      </dgm:t>
    </dgm:pt>
    <dgm:pt modelId="{64C84806-0B39-433D-9865-F5408FF1D8B7}" type="parTrans" cxnId="{39EF261D-20F8-46AC-9326-49631A52BD1D}">
      <dgm:prSet/>
      <dgm:spPr/>
      <dgm:t>
        <a:bodyPr/>
        <a:lstStyle/>
        <a:p>
          <a:pPr algn="l"/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B39129-9518-469E-AE7F-285129F7AE3B}" type="sibTrans" cxnId="{39EF261D-20F8-46AC-9326-49631A52BD1D}">
      <dgm:prSet/>
      <dgm:spPr/>
      <dgm:t>
        <a:bodyPr/>
        <a:lstStyle/>
        <a:p>
          <a:pPr algn="l"/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7F8670-9EE5-48A4-887F-15523722FD62}">
      <dgm:prSet/>
      <dgm:spPr/>
      <dgm:t>
        <a:bodyPr/>
        <a:lstStyle/>
        <a:p>
          <a:pPr algn="l"/>
          <a:r>
            <a:rPr lang="fr-FR" alt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Foyers - logements, maisons de retraite, EHPAD</a:t>
          </a:r>
        </a:p>
      </dgm:t>
    </dgm:pt>
    <dgm:pt modelId="{91932B72-07C4-43E4-B55A-E387ED167848}" type="parTrans" cxnId="{36A2C905-03FF-4388-8A8B-4BEA7795A639}">
      <dgm:prSet/>
      <dgm:spPr/>
      <dgm:t>
        <a:bodyPr/>
        <a:lstStyle/>
        <a:p>
          <a:pPr algn="l"/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38D514-2520-4CD2-BCB2-BA7B72F019DA}" type="sibTrans" cxnId="{36A2C905-03FF-4388-8A8B-4BEA7795A639}">
      <dgm:prSet/>
      <dgm:spPr/>
      <dgm:t>
        <a:bodyPr/>
        <a:lstStyle/>
        <a:p>
          <a:pPr algn="l"/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9530F3-1119-453F-A562-F94C4675A50A}">
      <dgm:prSet/>
      <dgm:spPr/>
      <dgm:t>
        <a:bodyPr/>
        <a:lstStyle/>
        <a:p>
          <a:pPr algn="l"/>
          <a:r>
            <a:rPr lang="fr-FR" alt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Foyers de l’enfance, maisons d’enfants à caractère social</a:t>
          </a:r>
        </a:p>
      </dgm:t>
    </dgm:pt>
    <dgm:pt modelId="{5960B66E-865F-45A7-9385-31EC5B01CF44}" type="parTrans" cxnId="{CF071297-4C56-45ED-8804-A733D2A2E2BB}">
      <dgm:prSet/>
      <dgm:spPr/>
      <dgm:t>
        <a:bodyPr/>
        <a:lstStyle/>
        <a:p>
          <a:pPr algn="l"/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977550-FB3B-4964-ADE8-4CC5CD5AEDC2}" type="sibTrans" cxnId="{CF071297-4C56-45ED-8804-A733D2A2E2BB}">
      <dgm:prSet/>
      <dgm:spPr/>
      <dgm:t>
        <a:bodyPr/>
        <a:lstStyle/>
        <a:p>
          <a:pPr algn="l"/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074D87-8ABE-4723-9A6D-B28DD8728019}">
      <dgm:prSet/>
      <dgm:spPr/>
      <dgm:t>
        <a:bodyPr/>
        <a:lstStyle/>
        <a:p>
          <a:pPr algn="l"/>
          <a:r>
            <a:rPr lang="fr-FR" alt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Organismes de réhabilitation, rénovation et gestion locative de logement</a:t>
          </a:r>
        </a:p>
      </dgm:t>
    </dgm:pt>
    <dgm:pt modelId="{4276D66B-BC5A-459D-880B-D91B6B71001B}" type="parTrans" cxnId="{A3B3DDB9-32AD-4DA7-8734-E9E7E75792A4}">
      <dgm:prSet/>
      <dgm:spPr/>
      <dgm:t>
        <a:bodyPr/>
        <a:lstStyle/>
        <a:p>
          <a:pPr algn="l"/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F7966B-07D4-4EE0-B6F6-0CF75EF64C2E}" type="sibTrans" cxnId="{A3B3DDB9-32AD-4DA7-8734-E9E7E75792A4}">
      <dgm:prSet/>
      <dgm:spPr/>
      <dgm:t>
        <a:bodyPr/>
        <a:lstStyle/>
        <a:p>
          <a:pPr algn="l"/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1F46DA-DEB9-41BC-A734-C57551B2296A}">
      <dgm:prSet/>
      <dgm:spPr/>
      <dgm:t>
        <a:bodyPr/>
        <a:lstStyle/>
        <a:p>
          <a:pPr algn="l"/>
          <a:r>
            <a:rPr lang="fr-FR" alt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Structures des bailleurs sociaux  </a:t>
          </a:r>
        </a:p>
      </dgm:t>
    </dgm:pt>
    <dgm:pt modelId="{0087284C-9D70-431E-9A46-0FA1A9717931}" type="parTrans" cxnId="{87828F0F-91AF-4ACA-B7E6-AC0A03DFD549}">
      <dgm:prSet/>
      <dgm:spPr/>
      <dgm:t>
        <a:bodyPr/>
        <a:lstStyle/>
        <a:p>
          <a:pPr algn="l"/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FACA24-27C6-4807-B0E7-C1F5AB688B39}" type="sibTrans" cxnId="{87828F0F-91AF-4ACA-B7E6-AC0A03DFD549}">
      <dgm:prSet/>
      <dgm:spPr/>
      <dgm:t>
        <a:bodyPr/>
        <a:lstStyle/>
        <a:p>
          <a:pPr algn="l"/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790174-4C9B-4626-BF4D-099D81FF4D14}">
      <dgm:prSet/>
      <dgm:spPr/>
      <dgm:t>
        <a:bodyPr/>
        <a:lstStyle/>
        <a:p>
          <a:pPr algn="l"/>
          <a:r>
            <a:rPr lang="fr-FR" alt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Structures d’insertion par l’activité économique, épiceries sociales </a:t>
          </a:r>
        </a:p>
      </dgm:t>
    </dgm:pt>
    <dgm:pt modelId="{FEDAA406-69DF-4D95-8402-1125B161FFCA}" type="parTrans" cxnId="{6134D7F2-E4C2-4B6D-A018-9E42538EDED7}">
      <dgm:prSet/>
      <dgm:spPr/>
      <dgm:t>
        <a:bodyPr/>
        <a:lstStyle/>
        <a:p>
          <a:pPr algn="l"/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28FCFF-5C0E-41DC-B126-F5EFB87F0E6C}" type="sibTrans" cxnId="{6134D7F2-E4C2-4B6D-A018-9E42538EDED7}">
      <dgm:prSet/>
      <dgm:spPr/>
      <dgm:t>
        <a:bodyPr/>
        <a:lstStyle/>
        <a:p>
          <a:pPr algn="l"/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4CFDE4-C9F0-49EA-97AD-BEAFE1446851}">
      <dgm:prSet/>
      <dgm:spPr/>
      <dgm:t>
        <a:bodyPr/>
        <a:lstStyle/>
        <a:p>
          <a:pPr algn="l"/>
          <a:r>
            <a:rPr lang="fr-FR" altLang="fr-FR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Services en prévention santé </a:t>
          </a:r>
          <a:r>
            <a:rPr lang="fr-FR">
              <a:latin typeface="Arial" panose="020B0604020202020204" pitchFamily="34" charset="0"/>
              <a:cs typeface="Arial" panose="020B0604020202020204" pitchFamily="34" charset="0"/>
            </a:rPr>
            <a:t>…</a:t>
          </a:r>
        </a:p>
      </dgm:t>
    </dgm:pt>
    <dgm:pt modelId="{67B0425F-D270-4317-B78E-5A0C6B20E103}" type="parTrans" cxnId="{33BA179F-2AC2-4958-AA27-2EEB9CC1B06E}">
      <dgm:prSet/>
      <dgm:spPr/>
      <dgm:t>
        <a:bodyPr/>
        <a:lstStyle/>
        <a:p>
          <a:pPr algn="l"/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75418F-4709-4AE6-BA63-8D584D04AD2E}" type="sibTrans" cxnId="{33BA179F-2AC2-4958-AA27-2EEB9CC1B06E}">
      <dgm:prSet/>
      <dgm:spPr/>
      <dgm:t>
        <a:bodyPr/>
        <a:lstStyle/>
        <a:p>
          <a:pPr algn="l"/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207AED-92D4-F241-989E-4AF5F010A4BC}" type="pres">
      <dgm:prSet presAssocID="{24785BC6-D4E5-4D17-B829-1B099D203797}" presName="diagram" presStyleCnt="0">
        <dgm:presLayoutVars>
          <dgm:dir/>
          <dgm:resizeHandles val="exact"/>
        </dgm:presLayoutVars>
      </dgm:prSet>
      <dgm:spPr/>
    </dgm:pt>
    <dgm:pt modelId="{8CE079AD-9302-1045-99B9-957500AACA02}" type="pres">
      <dgm:prSet presAssocID="{CDEDD42C-D1C7-433B-9A9A-95A809364880}" presName="node" presStyleLbl="node1" presStyleIdx="0" presStyleCnt="15">
        <dgm:presLayoutVars>
          <dgm:bulletEnabled val="1"/>
        </dgm:presLayoutVars>
      </dgm:prSet>
      <dgm:spPr/>
    </dgm:pt>
    <dgm:pt modelId="{33CFAAE8-BAE1-684B-9CFD-FC79921632B7}" type="pres">
      <dgm:prSet presAssocID="{1E0757A4-6579-458F-A6D6-F345750ED9E5}" presName="sibTrans" presStyleCnt="0"/>
      <dgm:spPr/>
    </dgm:pt>
    <dgm:pt modelId="{33B3E741-98C4-974D-8A60-407DA5C91AB3}" type="pres">
      <dgm:prSet presAssocID="{FB3D1C9A-BA47-40F8-9F36-E9F46025E451}" presName="node" presStyleLbl="node1" presStyleIdx="1" presStyleCnt="15">
        <dgm:presLayoutVars>
          <dgm:bulletEnabled val="1"/>
        </dgm:presLayoutVars>
      </dgm:prSet>
      <dgm:spPr/>
    </dgm:pt>
    <dgm:pt modelId="{2854A16E-1B1E-1B40-8C02-16C31A602FF9}" type="pres">
      <dgm:prSet presAssocID="{E04C8A3D-0C6D-438C-9578-102A7F92F19B}" presName="sibTrans" presStyleCnt="0"/>
      <dgm:spPr/>
    </dgm:pt>
    <dgm:pt modelId="{A31FD40C-C6B6-1E4F-9185-016C3070ECC9}" type="pres">
      <dgm:prSet presAssocID="{025ABB09-A109-48C7-B219-A675B54A5391}" presName="node" presStyleLbl="node1" presStyleIdx="2" presStyleCnt="15">
        <dgm:presLayoutVars>
          <dgm:bulletEnabled val="1"/>
        </dgm:presLayoutVars>
      </dgm:prSet>
      <dgm:spPr/>
    </dgm:pt>
    <dgm:pt modelId="{EF98AB74-1D5D-304B-A883-68865D1FF4D0}" type="pres">
      <dgm:prSet presAssocID="{AC710E71-10F8-4822-B5E3-A95286E07F45}" presName="sibTrans" presStyleCnt="0"/>
      <dgm:spPr/>
    </dgm:pt>
    <dgm:pt modelId="{CEBC9589-CDD9-0E40-8FEC-D2D2D1E6DE40}" type="pres">
      <dgm:prSet presAssocID="{17A5EB0A-2A92-4CCC-87BD-9B551B78DBF5}" presName="node" presStyleLbl="node1" presStyleIdx="3" presStyleCnt="15">
        <dgm:presLayoutVars>
          <dgm:bulletEnabled val="1"/>
        </dgm:presLayoutVars>
      </dgm:prSet>
      <dgm:spPr/>
    </dgm:pt>
    <dgm:pt modelId="{75307E58-C035-2842-9C8C-4ACB569E85A1}" type="pres">
      <dgm:prSet presAssocID="{FD813825-9FBD-43D2-97FE-6E0BE9191627}" presName="sibTrans" presStyleCnt="0"/>
      <dgm:spPr/>
    </dgm:pt>
    <dgm:pt modelId="{7F7080A9-3289-5042-A649-709AFD6D6F25}" type="pres">
      <dgm:prSet presAssocID="{F8E1879C-37EB-43E0-84B0-E1CA9CB68B37}" presName="node" presStyleLbl="node1" presStyleIdx="4" presStyleCnt="15">
        <dgm:presLayoutVars>
          <dgm:bulletEnabled val="1"/>
        </dgm:presLayoutVars>
      </dgm:prSet>
      <dgm:spPr/>
    </dgm:pt>
    <dgm:pt modelId="{A6A7A0D0-517D-9F43-967B-0F31CB09FA2E}" type="pres">
      <dgm:prSet presAssocID="{7F902693-4F3A-4C58-B6EF-EDB55CD4E09A}" presName="sibTrans" presStyleCnt="0"/>
      <dgm:spPr/>
    </dgm:pt>
    <dgm:pt modelId="{E9D8F784-7AF1-314E-AD05-22F04E0A8E45}" type="pres">
      <dgm:prSet presAssocID="{4FBAB960-4626-4908-A8B3-176CDEF019E2}" presName="node" presStyleLbl="node1" presStyleIdx="5" presStyleCnt="15">
        <dgm:presLayoutVars>
          <dgm:bulletEnabled val="1"/>
        </dgm:presLayoutVars>
      </dgm:prSet>
      <dgm:spPr/>
    </dgm:pt>
    <dgm:pt modelId="{3A31CCA3-2B7C-1E4F-8A86-7E22784E31B9}" type="pres">
      <dgm:prSet presAssocID="{B73AB378-F8AE-48DB-9A13-2F0BA4A845D4}" presName="sibTrans" presStyleCnt="0"/>
      <dgm:spPr/>
    </dgm:pt>
    <dgm:pt modelId="{F08996B0-7D04-7F49-B8FC-D47251FB30C2}" type="pres">
      <dgm:prSet presAssocID="{9D1A0BB1-F506-4C6D-BEC3-457E91F6343C}" presName="node" presStyleLbl="node1" presStyleIdx="6" presStyleCnt="15">
        <dgm:presLayoutVars>
          <dgm:bulletEnabled val="1"/>
        </dgm:presLayoutVars>
      </dgm:prSet>
      <dgm:spPr/>
    </dgm:pt>
    <dgm:pt modelId="{4433555F-4A8D-3447-83B7-BAAC125E2622}" type="pres">
      <dgm:prSet presAssocID="{0AE634D1-AD6F-4D5C-9CA0-0501B3804DB6}" presName="sibTrans" presStyleCnt="0"/>
      <dgm:spPr/>
    </dgm:pt>
    <dgm:pt modelId="{F38A92BB-81F6-9B45-B253-BB90C8901301}" type="pres">
      <dgm:prSet presAssocID="{F7CA8E7D-18B5-41EB-976C-FCFF23363773}" presName="node" presStyleLbl="node1" presStyleIdx="7" presStyleCnt="15">
        <dgm:presLayoutVars>
          <dgm:bulletEnabled val="1"/>
        </dgm:presLayoutVars>
      </dgm:prSet>
      <dgm:spPr/>
    </dgm:pt>
    <dgm:pt modelId="{69F9CCF6-DB6E-8349-BB47-EDC02AC82B06}" type="pres">
      <dgm:prSet presAssocID="{CCA01DB4-71AD-46F5-8E82-DD1516BDE4A3}" presName="sibTrans" presStyleCnt="0"/>
      <dgm:spPr/>
    </dgm:pt>
    <dgm:pt modelId="{8924E247-6331-6443-A7A6-086F614D41C7}" type="pres">
      <dgm:prSet presAssocID="{ED54F029-0548-4D95-95E7-21FD779CEDE1}" presName="node" presStyleLbl="node1" presStyleIdx="8" presStyleCnt="15">
        <dgm:presLayoutVars>
          <dgm:bulletEnabled val="1"/>
        </dgm:presLayoutVars>
      </dgm:prSet>
      <dgm:spPr/>
    </dgm:pt>
    <dgm:pt modelId="{46C9457C-B6CF-E142-9EC9-1FD1E30FA123}" type="pres">
      <dgm:prSet presAssocID="{85B39129-9518-469E-AE7F-285129F7AE3B}" presName="sibTrans" presStyleCnt="0"/>
      <dgm:spPr/>
    </dgm:pt>
    <dgm:pt modelId="{4791D5EE-761B-F94E-B6C1-B00789E7B36F}" type="pres">
      <dgm:prSet presAssocID="{0E7F8670-9EE5-48A4-887F-15523722FD62}" presName="node" presStyleLbl="node1" presStyleIdx="9" presStyleCnt="15">
        <dgm:presLayoutVars>
          <dgm:bulletEnabled val="1"/>
        </dgm:presLayoutVars>
      </dgm:prSet>
      <dgm:spPr/>
    </dgm:pt>
    <dgm:pt modelId="{C3CFA871-8BFE-2E44-8B02-8E95716044C8}" type="pres">
      <dgm:prSet presAssocID="{F238D514-2520-4CD2-BCB2-BA7B72F019DA}" presName="sibTrans" presStyleCnt="0"/>
      <dgm:spPr/>
    </dgm:pt>
    <dgm:pt modelId="{F25736ED-8040-F841-B465-FD1BC7682723}" type="pres">
      <dgm:prSet presAssocID="{E99530F3-1119-453F-A562-F94C4675A50A}" presName="node" presStyleLbl="node1" presStyleIdx="10" presStyleCnt="15">
        <dgm:presLayoutVars>
          <dgm:bulletEnabled val="1"/>
        </dgm:presLayoutVars>
      </dgm:prSet>
      <dgm:spPr/>
    </dgm:pt>
    <dgm:pt modelId="{F4678E02-DB36-714E-B779-54E62A738BA7}" type="pres">
      <dgm:prSet presAssocID="{E2977550-FB3B-4964-ADE8-4CC5CD5AEDC2}" presName="sibTrans" presStyleCnt="0"/>
      <dgm:spPr/>
    </dgm:pt>
    <dgm:pt modelId="{D133DB08-83FE-904A-85E8-D5E388A44A27}" type="pres">
      <dgm:prSet presAssocID="{1F074D87-8ABE-4723-9A6D-B28DD8728019}" presName="node" presStyleLbl="node1" presStyleIdx="11" presStyleCnt="15">
        <dgm:presLayoutVars>
          <dgm:bulletEnabled val="1"/>
        </dgm:presLayoutVars>
      </dgm:prSet>
      <dgm:spPr/>
    </dgm:pt>
    <dgm:pt modelId="{911A63D9-6C90-C341-B3A2-B46E7E0987F7}" type="pres">
      <dgm:prSet presAssocID="{FBF7966B-07D4-4EE0-B6F6-0CF75EF64C2E}" presName="sibTrans" presStyleCnt="0"/>
      <dgm:spPr/>
    </dgm:pt>
    <dgm:pt modelId="{56E65177-819F-F546-8860-782D9BB0E1B3}" type="pres">
      <dgm:prSet presAssocID="{001F46DA-DEB9-41BC-A734-C57551B2296A}" presName="node" presStyleLbl="node1" presStyleIdx="12" presStyleCnt="15">
        <dgm:presLayoutVars>
          <dgm:bulletEnabled val="1"/>
        </dgm:presLayoutVars>
      </dgm:prSet>
      <dgm:spPr/>
    </dgm:pt>
    <dgm:pt modelId="{2E26A2D1-E75D-0D44-A529-F7D8CBA6508B}" type="pres">
      <dgm:prSet presAssocID="{72FACA24-27C6-4807-B0E7-C1F5AB688B39}" presName="sibTrans" presStyleCnt="0"/>
      <dgm:spPr/>
    </dgm:pt>
    <dgm:pt modelId="{CB121474-F1DE-0042-AC1B-7ECAAF62ABAD}" type="pres">
      <dgm:prSet presAssocID="{AC790174-4C9B-4626-BF4D-099D81FF4D14}" presName="node" presStyleLbl="node1" presStyleIdx="13" presStyleCnt="15">
        <dgm:presLayoutVars>
          <dgm:bulletEnabled val="1"/>
        </dgm:presLayoutVars>
      </dgm:prSet>
      <dgm:spPr/>
    </dgm:pt>
    <dgm:pt modelId="{931903D1-0BBB-CA49-833C-1507F4B53859}" type="pres">
      <dgm:prSet presAssocID="{3A28FCFF-5C0E-41DC-B126-F5EFB87F0E6C}" presName="sibTrans" presStyleCnt="0"/>
      <dgm:spPr/>
    </dgm:pt>
    <dgm:pt modelId="{1006EB44-C858-F64F-8C1D-3F75EDB9C733}" type="pres">
      <dgm:prSet presAssocID="{5A4CFDE4-C9F0-49EA-97AD-BEAFE1446851}" presName="node" presStyleLbl="node1" presStyleIdx="14" presStyleCnt="15">
        <dgm:presLayoutVars>
          <dgm:bulletEnabled val="1"/>
        </dgm:presLayoutVars>
      </dgm:prSet>
      <dgm:spPr/>
    </dgm:pt>
  </dgm:ptLst>
  <dgm:cxnLst>
    <dgm:cxn modelId="{9F4FC001-4C96-0A4C-8F68-A573D4C5C00F}" type="presOf" srcId="{ED54F029-0548-4D95-95E7-21FD779CEDE1}" destId="{8924E247-6331-6443-A7A6-086F614D41C7}" srcOrd="0" destOrd="0" presId="urn:microsoft.com/office/officeart/2005/8/layout/default"/>
    <dgm:cxn modelId="{36A2C905-03FF-4388-8A8B-4BEA7795A639}" srcId="{24785BC6-D4E5-4D17-B829-1B099D203797}" destId="{0E7F8670-9EE5-48A4-887F-15523722FD62}" srcOrd="9" destOrd="0" parTransId="{91932B72-07C4-43E4-B55A-E387ED167848}" sibTransId="{F238D514-2520-4CD2-BCB2-BA7B72F019DA}"/>
    <dgm:cxn modelId="{87828F0F-91AF-4ACA-B7E6-AC0A03DFD549}" srcId="{24785BC6-D4E5-4D17-B829-1B099D203797}" destId="{001F46DA-DEB9-41BC-A734-C57551B2296A}" srcOrd="12" destOrd="0" parTransId="{0087284C-9D70-431E-9A46-0FA1A9717931}" sibTransId="{72FACA24-27C6-4807-B0E7-C1F5AB688B39}"/>
    <dgm:cxn modelId="{39EF261D-20F8-46AC-9326-49631A52BD1D}" srcId="{24785BC6-D4E5-4D17-B829-1B099D203797}" destId="{ED54F029-0548-4D95-95E7-21FD779CEDE1}" srcOrd="8" destOrd="0" parTransId="{64C84806-0B39-433D-9865-F5408FF1D8B7}" sibTransId="{85B39129-9518-469E-AE7F-285129F7AE3B}"/>
    <dgm:cxn modelId="{13DF9A1F-6ACF-364D-B660-71F958DE9B17}" type="presOf" srcId="{F8E1879C-37EB-43E0-84B0-E1CA9CB68B37}" destId="{7F7080A9-3289-5042-A649-709AFD6D6F25}" srcOrd="0" destOrd="0" presId="urn:microsoft.com/office/officeart/2005/8/layout/default"/>
    <dgm:cxn modelId="{2E285F3F-5053-344D-87D6-59C5E25E5A29}" type="presOf" srcId="{F7CA8E7D-18B5-41EB-976C-FCFF23363773}" destId="{F38A92BB-81F6-9B45-B253-BB90C8901301}" srcOrd="0" destOrd="0" presId="urn:microsoft.com/office/officeart/2005/8/layout/default"/>
    <dgm:cxn modelId="{AE2B8B65-18A4-EB4F-BDC7-7FA55D54345B}" type="presOf" srcId="{E99530F3-1119-453F-A562-F94C4675A50A}" destId="{F25736ED-8040-F841-B465-FD1BC7682723}" srcOrd="0" destOrd="0" presId="urn:microsoft.com/office/officeart/2005/8/layout/default"/>
    <dgm:cxn modelId="{4FC8D265-ED64-46BB-AA3A-04C747584A81}" srcId="{24785BC6-D4E5-4D17-B829-1B099D203797}" destId="{F8E1879C-37EB-43E0-84B0-E1CA9CB68B37}" srcOrd="4" destOrd="0" parTransId="{79CC4594-38C1-41F5-BE53-1058F9A376D2}" sibTransId="{7F902693-4F3A-4C58-B6EF-EDB55CD4E09A}"/>
    <dgm:cxn modelId="{F6E71867-EE64-804F-AD13-C4405CD04E0F}" type="presOf" srcId="{AC790174-4C9B-4626-BF4D-099D81FF4D14}" destId="{CB121474-F1DE-0042-AC1B-7ECAAF62ABAD}" srcOrd="0" destOrd="0" presId="urn:microsoft.com/office/officeart/2005/8/layout/default"/>
    <dgm:cxn modelId="{D87A9C69-20D9-2A43-8F69-C8B20A905336}" type="presOf" srcId="{1F074D87-8ABE-4723-9A6D-B28DD8728019}" destId="{D133DB08-83FE-904A-85E8-D5E388A44A27}" srcOrd="0" destOrd="0" presId="urn:microsoft.com/office/officeart/2005/8/layout/default"/>
    <dgm:cxn modelId="{0EBAC269-2930-DD4F-8E00-7AFF8FE64BD6}" type="presOf" srcId="{0E7F8670-9EE5-48A4-887F-15523722FD62}" destId="{4791D5EE-761B-F94E-B6C1-B00789E7B36F}" srcOrd="0" destOrd="0" presId="urn:microsoft.com/office/officeart/2005/8/layout/default"/>
    <dgm:cxn modelId="{3A6A7E4D-2E5D-1B42-8B13-4ABD27591663}" type="presOf" srcId="{5A4CFDE4-C9F0-49EA-97AD-BEAFE1446851}" destId="{1006EB44-C858-F64F-8C1D-3F75EDB9C733}" srcOrd="0" destOrd="0" presId="urn:microsoft.com/office/officeart/2005/8/layout/default"/>
    <dgm:cxn modelId="{B42D9D76-092E-FF4F-ACE3-BC33146CB351}" type="presOf" srcId="{9D1A0BB1-F506-4C6D-BEC3-457E91F6343C}" destId="{F08996B0-7D04-7F49-B8FC-D47251FB30C2}" srcOrd="0" destOrd="0" presId="urn:microsoft.com/office/officeart/2005/8/layout/default"/>
    <dgm:cxn modelId="{3A4DDA58-46B4-4A35-A3AC-B2E7E3E376E7}" srcId="{24785BC6-D4E5-4D17-B829-1B099D203797}" destId="{9D1A0BB1-F506-4C6D-BEC3-457E91F6343C}" srcOrd="6" destOrd="0" parTransId="{C0C90467-4CE6-465C-9180-30ED4A3970D1}" sibTransId="{0AE634D1-AD6F-4D5C-9CA0-0501B3804DB6}"/>
    <dgm:cxn modelId="{D2C4BE59-05B6-48DF-8BD0-D989BE00C2C3}" srcId="{24785BC6-D4E5-4D17-B829-1B099D203797}" destId="{4FBAB960-4626-4908-A8B3-176CDEF019E2}" srcOrd="5" destOrd="0" parTransId="{DFC670B6-204F-4E9C-9901-2A447505335B}" sibTransId="{B73AB378-F8AE-48DB-9A13-2F0BA4A845D4}"/>
    <dgm:cxn modelId="{E2705980-50BF-4562-830A-722738D0BC91}" srcId="{24785BC6-D4E5-4D17-B829-1B099D203797}" destId="{17A5EB0A-2A92-4CCC-87BD-9B551B78DBF5}" srcOrd="3" destOrd="0" parTransId="{440F2A84-80E6-44CF-AFF9-7D5244552DD6}" sibTransId="{FD813825-9FBD-43D2-97FE-6E0BE9191627}"/>
    <dgm:cxn modelId="{5D852F93-3435-5345-9DCD-A9D0AE9CDC37}" type="presOf" srcId="{24785BC6-D4E5-4D17-B829-1B099D203797}" destId="{F4207AED-92D4-F241-989E-4AF5F010A4BC}" srcOrd="0" destOrd="0" presId="urn:microsoft.com/office/officeart/2005/8/layout/default"/>
    <dgm:cxn modelId="{CF071297-4C56-45ED-8804-A733D2A2E2BB}" srcId="{24785BC6-D4E5-4D17-B829-1B099D203797}" destId="{E99530F3-1119-453F-A562-F94C4675A50A}" srcOrd="10" destOrd="0" parTransId="{5960B66E-865F-45A7-9385-31EC5B01CF44}" sibTransId="{E2977550-FB3B-4964-ADE8-4CC5CD5AEDC2}"/>
    <dgm:cxn modelId="{33BA179F-2AC2-4958-AA27-2EEB9CC1B06E}" srcId="{24785BC6-D4E5-4D17-B829-1B099D203797}" destId="{5A4CFDE4-C9F0-49EA-97AD-BEAFE1446851}" srcOrd="14" destOrd="0" parTransId="{67B0425F-D270-4317-B78E-5A0C6B20E103}" sibTransId="{0875418F-4709-4AE6-BA63-8D584D04AD2E}"/>
    <dgm:cxn modelId="{D4E098AA-E4BF-AE4E-890E-C331EB0075C5}" type="presOf" srcId="{CDEDD42C-D1C7-433B-9A9A-95A809364880}" destId="{8CE079AD-9302-1045-99B9-957500AACA02}" srcOrd="0" destOrd="0" presId="urn:microsoft.com/office/officeart/2005/8/layout/default"/>
    <dgm:cxn modelId="{41CE58AE-64E6-E643-8ED1-E878C5E300BF}" type="presOf" srcId="{4FBAB960-4626-4908-A8B3-176CDEF019E2}" destId="{E9D8F784-7AF1-314E-AD05-22F04E0A8E45}" srcOrd="0" destOrd="0" presId="urn:microsoft.com/office/officeart/2005/8/layout/default"/>
    <dgm:cxn modelId="{804DEDB1-B7CF-431B-9D8F-C49719CFEB02}" srcId="{24785BC6-D4E5-4D17-B829-1B099D203797}" destId="{FB3D1C9A-BA47-40F8-9F36-E9F46025E451}" srcOrd="1" destOrd="0" parTransId="{680EA71C-E269-44B0-AA1C-D1FA1A841023}" sibTransId="{E04C8A3D-0C6D-438C-9578-102A7F92F19B}"/>
    <dgm:cxn modelId="{A3B3DDB9-32AD-4DA7-8734-E9E7E75792A4}" srcId="{24785BC6-D4E5-4D17-B829-1B099D203797}" destId="{1F074D87-8ABE-4723-9A6D-B28DD8728019}" srcOrd="11" destOrd="0" parTransId="{4276D66B-BC5A-459D-880B-D91B6B71001B}" sibTransId="{FBF7966B-07D4-4EE0-B6F6-0CF75EF64C2E}"/>
    <dgm:cxn modelId="{60B204BB-8C0F-4861-B58C-9D78C6B4EAC4}" srcId="{24785BC6-D4E5-4D17-B829-1B099D203797}" destId="{CDEDD42C-D1C7-433B-9A9A-95A809364880}" srcOrd="0" destOrd="0" parTransId="{7E57F62F-F463-4AB7-8546-823D0F36ECBB}" sibTransId="{1E0757A4-6579-458F-A6D6-F345750ED9E5}"/>
    <dgm:cxn modelId="{EF1A16BC-FAD6-884A-975A-3D287A039FC1}" type="presOf" srcId="{FB3D1C9A-BA47-40F8-9F36-E9F46025E451}" destId="{33B3E741-98C4-974D-8A60-407DA5C91AB3}" srcOrd="0" destOrd="0" presId="urn:microsoft.com/office/officeart/2005/8/layout/default"/>
    <dgm:cxn modelId="{38354CD0-1CC9-4E20-910D-39C0E9135CA6}" srcId="{24785BC6-D4E5-4D17-B829-1B099D203797}" destId="{F7CA8E7D-18B5-41EB-976C-FCFF23363773}" srcOrd="7" destOrd="0" parTransId="{1843C94D-0080-4B4C-8993-64AE0C468455}" sibTransId="{CCA01DB4-71AD-46F5-8E82-DD1516BDE4A3}"/>
    <dgm:cxn modelId="{F4D4E1D8-C554-0D4C-B346-53690F57884C}" type="presOf" srcId="{17A5EB0A-2A92-4CCC-87BD-9B551B78DBF5}" destId="{CEBC9589-CDD9-0E40-8FEC-D2D2D1E6DE40}" srcOrd="0" destOrd="0" presId="urn:microsoft.com/office/officeart/2005/8/layout/default"/>
    <dgm:cxn modelId="{31B33EE3-E3AB-4D89-9E90-08225386FF6F}" srcId="{24785BC6-D4E5-4D17-B829-1B099D203797}" destId="{025ABB09-A109-48C7-B219-A675B54A5391}" srcOrd="2" destOrd="0" parTransId="{D24BA06F-6AD4-488B-9BF1-0FED60E2DCA3}" sibTransId="{AC710E71-10F8-4822-B5E3-A95286E07F45}"/>
    <dgm:cxn modelId="{A25EC5E4-A79E-1A47-99B9-E2B59062A3A7}" type="presOf" srcId="{001F46DA-DEB9-41BC-A734-C57551B2296A}" destId="{56E65177-819F-F546-8860-782D9BB0E1B3}" srcOrd="0" destOrd="0" presId="urn:microsoft.com/office/officeart/2005/8/layout/default"/>
    <dgm:cxn modelId="{6134D7F2-E4C2-4B6D-A018-9E42538EDED7}" srcId="{24785BC6-D4E5-4D17-B829-1B099D203797}" destId="{AC790174-4C9B-4626-BF4D-099D81FF4D14}" srcOrd="13" destOrd="0" parTransId="{FEDAA406-69DF-4D95-8402-1125B161FFCA}" sibTransId="{3A28FCFF-5C0E-41DC-B126-F5EFB87F0E6C}"/>
    <dgm:cxn modelId="{8A75E2F9-2CB3-5644-A53A-68BC71F00DEF}" type="presOf" srcId="{025ABB09-A109-48C7-B219-A675B54A5391}" destId="{A31FD40C-C6B6-1E4F-9185-016C3070ECC9}" srcOrd="0" destOrd="0" presId="urn:microsoft.com/office/officeart/2005/8/layout/default"/>
    <dgm:cxn modelId="{C90CBD34-4D6A-0147-934F-D894F015111A}" type="presParOf" srcId="{F4207AED-92D4-F241-989E-4AF5F010A4BC}" destId="{8CE079AD-9302-1045-99B9-957500AACA02}" srcOrd="0" destOrd="0" presId="urn:microsoft.com/office/officeart/2005/8/layout/default"/>
    <dgm:cxn modelId="{429C397C-9C58-174E-9D1D-7010B590CF45}" type="presParOf" srcId="{F4207AED-92D4-F241-989E-4AF5F010A4BC}" destId="{33CFAAE8-BAE1-684B-9CFD-FC79921632B7}" srcOrd="1" destOrd="0" presId="urn:microsoft.com/office/officeart/2005/8/layout/default"/>
    <dgm:cxn modelId="{A71A701B-22DE-EC47-9E25-1D236F285985}" type="presParOf" srcId="{F4207AED-92D4-F241-989E-4AF5F010A4BC}" destId="{33B3E741-98C4-974D-8A60-407DA5C91AB3}" srcOrd="2" destOrd="0" presId="urn:microsoft.com/office/officeart/2005/8/layout/default"/>
    <dgm:cxn modelId="{0270B0FA-F397-7D48-85A8-D196C70F501F}" type="presParOf" srcId="{F4207AED-92D4-F241-989E-4AF5F010A4BC}" destId="{2854A16E-1B1E-1B40-8C02-16C31A602FF9}" srcOrd="3" destOrd="0" presId="urn:microsoft.com/office/officeart/2005/8/layout/default"/>
    <dgm:cxn modelId="{0CC47B3A-5377-9B45-A381-B6BCEB71E7D3}" type="presParOf" srcId="{F4207AED-92D4-F241-989E-4AF5F010A4BC}" destId="{A31FD40C-C6B6-1E4F-9185-016C3070ECC9}" srcOrd="4" destOrd="0" presId="urn:microsoft.com/office/officeart/2005/8/layout/default"/>
    <dgm:cxn modelId="{B9F32B9D-C5FF-614D-A499-5F201B91F1B1}" type="presParOf" srcId="{F4207AED-92D4-F241-989E-4AF5F010A4BC}" destId="{EF98AB74-1D5D-304B-A883-68865D1FF4D0}" srcOrd="5" destOrd="0" presId="urn:microsoft.com/office/officeart/2005/8/layout/default"/>
    <dgm:cxn modelId="{8B1C5365-E3C1-A542-B0E0-61F175A2C4E6}" type="presParOf" srcId="{F4207AED-92D4-F241-989E-4AF5F010A4BC}" destId="{CEBC9589-CDD9-0E40-8FEC-D2D2D1E6DE40}" srcOrd="6" destOrd="0" presId="urn:microsoft.com/office/officeart/2005/8/layout/default"/>
    <dgm:cxn modelId="{919FCF44-6303-1E43-A8C6-56601C415FDB}" type="presParOf" srcId="{F4207AED-92D4-F241-989E-4AF5F010A4BC}" destId="{75307E58-C035-2842-9C8C-4ACB569E85A1}" srcOrd="7" destOrd="0" presId="urn:microsoft.com/office/officeart/2005/8/layout/default"/>
    <dgm:cxn modelId="{110754EF-1A91-EC45-850F-E7E79971FFE1}" type="presParOf" srcId="{F4207AED-92D4-F241-989E-4AF5F010A4BC}" destId="{7F7080A9-3289-5042-A649-709AFD6D6F25}" srcOrd="8" destOrd="0" presId="urn:microsoft.com/office/officeart/2005/8/layout/default"/>
    <dgm:cxn modelId="{0637AEBE-178B-CE46-BB16-FF2002DADEDF}" type="presParOf" srcId="{F4207AED-92D4-F241-989E-4AF5F010A4BC}" destId="{A6A7A0D0-517D-9F43-967B-0F31CB09FA2E}" srcOrd="9" destOrd="0" presId="urn:microsoft.com/office/officeart/2005/8/layout/default"/>
    <dgm:cxn modelId="{C08973CF-F7A1-4545-A87B-760D75602385}" type="presParOf" srcId="{F4207AED-92D4-F241-989E-4AF5F010A4BC}" destId="{E9D8F784-7AF1-314E-AD05-22F04E0A8E45}" srcOrd="10" destOrd="0" presId="urn:microsoft.com/office/officeart/2005/8/layout/default"/>
    <dgm:cxn modelId="{E21566B1-0806-644D-90C1-FBE59322DB0F}" type="presParOf" srcId="{F4207AED-92D4-F241-989E-4AF5F010A4BC}" destId="{3A31CCA3-2B7C-1E4F-8A86-7E22784E31B9}" srcOrd="11" destOrd="0" presId="urn:microsoft.com/office/officeart/2005/8/layout/default"/>
    <dgm:cxn modelId="{E3A795E3-E0FF-AB42-BC2C-1CA8F9210DB5}" type="presParOf" srcId="{F4207AED-92D4-F241-989E-4AF5F010A4BC}" destId="{F08996B0-7D04-7F49-B8FC-D47251FB30C2}" srcOrd="12" destOrd="0" presId="urn:microsoft.com/office/officeart/2005/8/layout/default"/>
    <dgm:cxn modelId="{437B9FA8-A6EF-B140-B1F9-8DAA55ACB524}" type="presParOf" srcId="{F4207AED-92D4-F241-989E-4AF5F010A4BC}" destId="{4433555F-4A8D-3447-83B7-BAAC125E2622}" srcOrd="13" destOrd="0" presId="urn:microsoft.com/office/officeart/2005/8/layout/default"/>
    <dgm:cxn modelId="{88C4AD10-7BB6-CC4A-B86E-8968A0450589}" type="presParOf" srcId="{F4207AED-92D4-F241-989E-4AF5F010A4BC}" destId="{F38A92BB-81F6-9B45-B253-BB90C8901301}" srcOrd="14" destOrd="0" presId="urn:microsoft.com/office/officeart/2005/8/layout/default"/>
    <dgm:cxn modelId="{A7EDFA43-0121-7149-899B-5571E5CEE580}" type="presParOf" srcId="{F4207AED-92D4-F241-989E-4AF5F010A4BC}" destId="{69F9CCF6-DB6E-8349-BB47-EDC02AC82B06}" srcOrd="15" destOrd="0" presId="urn:microsoft.com/office/officeart/2005/8/layout/default"/>
    <dgm:cxn modelId="{7A3CC4C7-B4F0-2544-9F6E-147860C8838C}" type="presParOf" srcId="{F4207AED-92D4-F241-989E-4AF5F010A4BC}" destId="{8924E247-6331-6443-A7A6-086F614D41C7}" srcOrd="16" destOrd="0" presId="urn:microsoft.com/office/officeart/2005/8/layout/default"/>
    <dgm:cxn modelId="{3DAB9F10-A5C0-144C-800B-8417E26343DA}" type="presParOf" srcId="{F4207AED-92D4-F241-989E-4AF5F010A4BC}" destId="{46C9457C-B6CF-E142-9EC9-1FD1E30FA123}" srcOrd="17" destOrd="0" presId="urn:microsoft.com/office/officeart/2005/8/layout/default"/>
    <dgm:cxn modelId="{1F7A1907-BEDB-504E-B050-9EC49F583DEF}" type="presParOf" srcId="{F4207AED-92D4-F241-989E-4AF5F010A4BC}" destId="{4791D5EE-761B-F94E-B6C1-B00789E7B36F}" srcOrd="18" destOrd="0" presId="urn:microsoft.com/office/officeart/2005/8/layout/default"/>
    <dgm:cxn modelId="{56D95789-33F7-E84A-864B-DAF02F3D3869}" type="presParOf" srcId="{F4207AED-92D4-F241-989E-4AF5F010A4BC}" destId="{C3CFA871-8BFE-2E44-8B02-8E95716044C8}" srcOrd="19" destOrd="0" presId="urn:microsoft.com/office/officeart/2005/8/layout/default"/>
    <dgm:cxn modelId="{6F4F2B84-991C-AB4C-8E3A-D75B166ED89B}" type="presParOf" srcId="{F4207AED-92D4-F241-989E-4AF5F010A4BC}" destId="{F25736ED-8040-F841-B465-FD1BC7682723}" srcOrd="20" destOrd="0" presId="urn:microsoft.com/office/officeart/2005/8/layout/default"/>
    <dgm:cxn modelId="{66D24D68-226E-1E4E-BD84-FE4BAAA5FA6D}" type="presParOf" srcId="{F4207AED-92D4-F241-989E-4AF5F010A4BC}" destId="{F4678E02-DB36-714E-B779-54E62A738BA7}" srcOrd="21" destOrd="0" presId="urn:microsoft.com/office/officeart/2005/8/layout/default"/>
    <dgm:cxn modelId="{DED51C32-AB7F-2544-B582-2251AE724332}" type="presParOf" srcId="{F4207AED-92D4-F241-989E-4AF5F010A4BC}" destId="{D133DB08-83FE-904A-85E8-D5E388A44A27}" srcOrd="22" destOrd="0" presId="urn:microsoft.com/office/officeart/2005/8/layout/default"/>
    <dgm:cxn modelId="{37DC3B65-E19A-1D43-94EF-E03CD4BACFBB}" type="presParOf" srcId="{F4207AED-92D4-F241-989E-4AF5F010A4BC}" destId="{911A63D9-6C90-C341-B3A2-B46E7E0987F7}" srcOrd="23" destOrd="0" presId="urn:microsoft.com/office/officeart/2005/8/layout/default"/>
    <dgm:cxn modelId="{9043FA50-F028-7544-ACCA-483C46C4D60C}" type="presParOf" srcId="{F4207AED-92D4-F241-989E-4AF5F010A4BC}" destId="{56E65177-819F-F546-8860-782D9BB0E1B3}" srcOrd="24" destOrd="0" presId="urn:microsoft.com/office/officeart/2005/8/layout/default"/>
    <dgm:cxn modelId="{F1BC3922-8CB9-DA47-9D8B-E203ACEC3F52}" type="presParOf" srcId="{F4207AED-92D4-F241-989E-4AF5F010A4BC}" destId="{2E26A2D1-E75D-0D44-A529-F7D8CBA6508B}" srcOrd="25" destOrd="0" presId="urn:microsoft.com/office/officeart/2005/8/layout/default"/>
    <dgm:cxn modelId="{7DEBB8E4-9E5B-E847-978D-2FAB8BD8EE0A}" type="presParOf" srcId="{F4207AED-92D4-F241-989E-4AF5F010A4BC}" destId="{CB121474-F1DE-0042-AC1B-7ECAAF62ABAD}" srcOrd="26" destOrd="0" presId="urn:microsoft.com/office/officeart/2005/8/layout/default"/>
    <dgm:cxn modelId="{B85827AA-C7C3-D64F-BAF5-C861EA9525CF}" type="presParOf" srcId="{F4207AED-92D4-F241-989E-4AF5F010A4BC}" destId="{931903D1-0BBB-CA49-833C-1507F4B53859}" srcOrd="27" destOrd="0" presId="urn:microsoft.com/office/officeart/2005/8/layout/default"/>
    <dgm:cxn modelId="{ABDE2D8F-116F-C740-8AE7-E62278405074}" type="presParOf" srcId="{F4207AED-92D4-F241-989E-4AF5F010A4BC}" destId="{1006EB44-C858-F64F-8C1D-3F75EDB9C733}" srcOrd="28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4785BC6-D4E5-4D17-B829-1B099D203797}" type="doc">
      <dgm:prSet loTypeId="urn:microsoft.com/office/officeart/2005/8/layout/vList2" loCatId="list" qsTypeId="urn:microsoft.com/office/officeart/2005/8/quickstyle/simple4" qsCatId="simple" csTypeId="urn:microsoft.com/office/officeart/2005/8/colors/accent2_1" csCatId="accent2" phldr="1"/>
      <dgm:spPr/>
      <dgm:t>
        <a:bodyPr/>
        <a:lstStyle/>
        <a:p>
          <a:endParaRPr lang="fr-FR"/>
        </a:p>
      </dgm:t>
    </dgm:pt>
    <dgm:pt modelId="{44A10EB2-22DA-4AA6-8740-F3A111FD300C}">
      <dgm:prSet phldrT="[Texte]"/>
      <dgm:spPr/>
      <dgm:t>
        <a:bodyPr/>
        <a:lstStyle/>
        <a:p>
          <a:r>
            <a:rPr lang="fr-FR" altLang="fr-FR">
              <a:latin typeface="Arial" panose="020B0604020202020204" pitchFamily="34" charset="0"/>
              <a:cs typeface="Arial" panose="020B0604020202020204" pitchFamily="34" charset="0"/>
            </a:rPr>
            <a:t>Conseiller habitat </a:t>
          </a:r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DD81C4-2022-4276-BF64-8AEAB24D6FE3}" type="parTrans" cxnId="{B6E015A9-8F07-424D-8569-88451EA2D90E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61EE6B-5D97-4FA2-81F3-FBBBAC51BA36}" type="sibTrans" cxnId="{B6E015A9-8F07-424D-8569-88451EA2D90E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C5441F-926A-4EF0-909B-0BD3088DEDEF}">
      <dgm:prSet/>
      <dgm:spPr/>
      <dgm:t>
        <a:bodyPr/>
        <a:lstStyle/>
        <a:p>
          <a:r>
            <a:rPr lang="fr-FR" altLang="fr-FR" dirty="0">
              <a:latin typeface="Arial" panose="020B0604020202020204" pitchFamily="34" charset="0"/>
              <a:cs typeface="Arial" panose="020B0604020202020204" pitchFamily="34" charset="0"/>
            </a:rPr>
            <a:t>Chargé de gestion locative </a:t>
          </a:r>
        </a:p>
      </dgm:t>
    </dgm:pt>
    <dgm:pt modelId="{D421B082-58C5-4BBD-A4FD-C5EDF4341815}" type="parTrans" cxnId="{78C15D03-DA42-46AF-A369-144FD54C074B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37A548-14C6-47AB-B3A0-48C6E7875537}" type="sibTrans" cxnId="{78C15D03-DA42-46AF-A369-144FD54C074B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7E0E42-FE26-4CB6-9BED-173210C9371F}">
      <dgm:prSet/>
      <dgm:spPr/>
      <dgm:t>
        <a:bodyPr/>
        <a:lstStyle/>
        <a:p>
          <a:r>
            <a:rPr lang="fr-FR" altLang="fr-FR">
              <a:latin typeface="Arial" panose="020B0604020202020204" pitchFamily="34" charset="0"/>
              <a:cs typeface="Arial" panose="020B0604020202020204" pitchFamily="34" charset="0"/>
            </a:rPr>
            <a:t>Conseiller en économie domestique </a:t>
          </a:r>
        </a:p>
      </dgm:t>
    </dgm:pt>
    <dgm:pt modelId="{7F707683-70AE-4A00-8509-F988B4238D09}" type="parTrans" cxnId="{E898CA5A-0946-4E59-AF5D-38284F0F4537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C13D01-0212-463C-ACB4-1A391713ABBD}" type="sibTrans" cxnId="{E898CA5A-0946-4E59-AF5D-38284F0F4537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0AE267-402D-4CEF-B485-49ABE95D7FB4}">
      <dgm:prSet/>
      <dgm:spPr/>
      <dgm:t>
        <a:bodyPr/>
        <a:lstStyle/>
        <a:p>
          <a:r>
            <a:rPr lang="fr-FR" altLang="fr-FR">
              <a:latin typeface="Arial" panose="020B0604020202020204" pitchFamily="34" charset="0"/>
              <a:cs typeface="Arial" panose="020B0604020202020204" pitchFamily="34" charset="0"/>
            </a:rPr>
            <a:t>Conseiller en énergie </a:t>
          </a:r>
        </a:p>
      </dgm:t>
    </dgm:pt>
    <dgm:pt modelId="{29F928E0-DFB3-4B88-B0FC-53EC1D04D3A2}" type="parTrans" cxnId="{CA88C599-DDCF-40CA-B28C-5AC7F568C60E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4C8C5A-2B05-4298-A8A3-48E71DF6550E}" type="sibTrans" cxnId="{CA88C599-DDCF-40CA-B28C-5AC7F568C60E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9932AB-AF5E-4CF3-AD37-6EF5C3A92655}">
      <dgm:prSet/>
      <dgm:spPr/>
      <dgm:t>
        <a:bodyPr/>
        <a:lstStyle/>
        <a:p>
          <a:r>
            <a:rPr lang="fr-FR" altLang="fr-FR">
              <a:latin typeface="Arial" panose="020B0604020202020204" pitchFamily="34" charset="0"/>
              <a:cs typeface="Arial" panose="020B0604020202020204" pitchFamily="34" charset="0"/>
            </a:rPr>
            <a:t>Responsable, animateur de collecte </a:t>
          </a:r>
        </a:p>
      </dgm:t>
    </dgm:pt>
    <dgm:pt modelId="{6930750E-6DCF-4986-A35C-5699F20F7A3F}" type="parTrans" cxnId="{B08EF218-B9FE-441F-980B-5F890CB619B3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FE974A-BF14-44F0-8478-CFD8EAA1A38D}" type="sibTrans" cxnId="{B08EF218-B9FE-441F-980B-5F890CB619B3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C1E7B6-C6A7-4782-A030-FF26D1D93780}">
      <dgm:prSet/>
      <dgm:spPr/>
      <dgm:t>
        <a:bodyPr/>
        <a:lstStyle/>
        <a:p>
          <a:r>
            <a:rPr lang="fr-FR" altLang="fr-FR">
              <a:latin typeface="Arial" panose="020B0604020202020204" pitchFamily="34" charset="0"/>
              <a:cs typeface="Arial" panose="020B0604020202020204" pitchFamily="34" charset="0"/>
            </a:rPr>
            <a:t>Conseiller aux tuteurs familiaux </a:t>
          </a:r>
        </a:p>
      </dgm:t>
    </dgm:pt>
    <dgm:pt modelId="{DED1D635-764D-43B7-B576-A99DC2B12399}" type="parTrans" cxnId="{08BD4246-64ED-4413-9001-33D4B0835E44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AF0F5B-0401-4189-91B9-A7A610909105}" type="sibTrans" cxnId="{08BD4246-64ED-4413-9001-33D4B0835E44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22881C-0559-4443-9F51-C495DCCF28B7}">
      <dgm:prSet/>
      <dgm:spPr/>
      <dgm:t>
        <a:bodyPr/>
        <a:lstStyle/>
        <a:p>
          <a:r>
            <a:rPr lang="fr-FR" altLang="fr-FR">
              <a:latin typeface="Arial" panose="020B0604020202020204" pitchFamily="34" charset="0"/>
              <a:cs typeface="Arial" panose="020B0604020202020204" pitchFamily="34" charset="0"/>
            </a:rPr>
            <a:t>Responsable vie quotidienne dans un établissement </a:t>
          </a:r>
        </a:p>
      </dgm:t>
    </dgm:pt>
    <dgm:pt modelId="{0F8917FB-3F87-4482-99AF-DD4D9E917EF9}" type="parTrans" cxnId="{A4042271-7F93-4970-8AA5-C0B324845DF9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815C88-3EE1-4D7C-8F45-ACED1BA7D88B}" type="sibTrans" cxnId="{A4042271-7F93-4970-8AA5-C0B324845DF9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324D60-6E55-445C-9558-A01A1A9E0FE0}">
      <dgm:prSet/>
      <dgm:spPr/>
      <dgm:t>
        <a:bodyPr/>
        <a:lstStyle/>
        <a:p>
          <a:r>
            <a:rPr lang="fr-FR" altLang="fr-FR">
              <a:latin typeface="Arial" panose="020B0604020202020204" pitchFamily="34" charset="0"/>
              <a:cs typeface="Arial" panose="020B0604020202020204" pitchFamily="34" charset="0"/>
            </a:rPr>
            <a:t>Animateur en consommation </a:t>
          </a:r>
        </a:p>
      </dgm:t>
    </dgm:pt>
    <dgm:pt modelId="{C9D9E3D3-7EBE-4A85-AFED-288B1E3DFB81}" type="parTrans" cxnId="{47C32698-93BC-49EE-ABD0-89AE8D375CD2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369789-B7B9-4318-8CE9-D01D613ED6AB}" type="sibTrans" cxnId="{47C32698-93BC-49EE-ABD0-89AE8D375CD2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03BBB7-12E4-4BB4-9C1C-930AD04D5A72}">
      <dgm:prSet/>
      <dgm:spPr/>
      <dgm:t>
        <a:bodyPr/>
        <a:lstStyle/>
        <a:p>
          <a:r>
            <a:rPr lang="fr-FR" altLang="fr-FR">
              <a:latin typeface="Arial" panose="020B0604020202020204" pitchFamily="34" charset="0"/>
              <a:cs typeface="Arial" panose="020B0604020202020204" pitchFamily="34" charset="0"/>
            </a:rPr>
            <a:t>Animateur prévention santé</a:t>
          </a:r>
        </a:p>
      </dgm:t>
    </dgm:pt>
    <dgm:pt modelId="{C6760505-65DD-4191-8359-EFAB9A1FB47D}" type="parTrans" cxnId="{D6CABAAE-A3AB-4759-9CC1-A571E46271BF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C06A60-1511-4670-A87D-3CB9CC957AAA}" type="sibTrans" cxnId="{D6CABAAE-A3AB-4759-9CC1-A571E46271BF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424380-8F89-4A21-81D3-39E754273F8B}">
      <dgm:prSet/>
      <dgm:spPr/>
      <dgm:t>
        <a:bodyPr/>
        <a:lstStyle/>
        <a:p>
          <a:r>
            <a:rPr lang="fr-FR" altLang="fr-FR">
              <a:latin typeface="Arial" panose="020B0604020202020204" pitchFamily="34" charset="0"/>
              <a:cs typeface="Arial" panose="020B0604020202020204" pitchFamily="34" charset="0"/>
            </a:rPr>
            <a:t>Accompagnateur d’insertion </a:t>
          </a:r>
        </a:p>
      </dgm:t>
    </dgm:pt>
    <dgm:pt modelId="{FF54454D-EA77-4D40-82BD-4B14063D2AFE}" type="parTrans" cxnId="{B5BD7C18-8854-4678-87FA-F8D283BB1A3F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7CE18A-D9BC-430B-A93A-2A51FAA21794}" type="sibTrans" cxnId="{B5BD7C18-8854-4678-87FA-F8D283BB1A3F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FB0E09-89C9-4FF3-AA09-AF089F4441F3}">
      <dgm:prSet/>
      <dgm:spPr/>
      <dgm:t>
        <a:bodyPr/>
        <a:lstStyle/>
        <a:p>
          <a:r>
            <a:rPr lang="fr-FR" altLang="fr-FR">
              <a:latin typeface="Arial" panose="020B0604020202020204" pitchFamily="34" charset="0"/>
              <a:cs typeface="Arial" panose="020B0604020202020204" pitchFamily="34" charset="0"/>
            </a:rPr>
            <a:t>Animateur famille, animateur senior</a:t>
          </a:r>
        </a:p>
      </dgm:t>
    </dgm:pt>
    <dgm:pt modelId="{08AAB158-2632-4889-92E7-B44B3DB320E4}" type="parTrans" cxnId="{BC66F8C1-C698-43AC-9231-1A0B0BD7E02B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E85766-D65C-4A21-B213-D9BB5199BD44}" type="sibTrans" cxnId="{BC66F8C1-C698-43AC-9231-1A0B0BD7E02B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2AA427-5713-45F7-B587-96782AC0187E}">
      <dgm:prSet/>
      <dgm:spPr/>
      <dgm:t>
        <a:bodyPr/>
        <a:lstStyle/>
        <a:p>
          <a:r>
            <a:rPr lang="fr-FR" altLang="fr-FR">
              <a:latin typeface="Arial" panose="020B0604020202020204" pitchFamily="34" charset="0"/>
              <a:cs typeface="Arial" panose="020B0604020202020204" pitchFamily="34" charset="0"/>
            </a:rPr>
            <a:t>Animateur médiation sociale</a:t>
          </a:r>
        </a:p>
      </dgm:t>
    </dgm:pt>
    <dgm:pt modelId="{529030A3-F049-4DE3-9B0D-EAEAD5B1963E}" type="parTrans" cxnId="{1EDBC1F9-6821-4DB7-8B0A-4B852DFB36BA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B447D8-6454-45F1-93D8-6728E6B71283}" type="sibTrans" cxnId="{1EDBC1F9-6821-4DB7-8B0A-4B852DFB36BA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3765BD-CFB8-4300-88F0-10416CFD3E04}">
      <dgm:prSet/>
      <dgm:spPr/>
      <dgm:t>
        <a:bodyPr/>
        <a:lstStyle/>
        <a:p>
          <a:r>
            <a:rPr lang="fr-FR" altLang="fr-FR">
              <a:latin typeface="Arial" panose="020B0604020202020204" pitchFamily="34" charset="0"/>
              <a:cs typeface="Arial" panose="020B0604020202020204" pitchFamily="34" charset="0"/>
            </a:rPr>
            <a:t>Référent famille</a:t>
          </a:r>
        </a:p>
      </dgm:t>
    </dgm:pt>
    <dgm:pt modelId="{352C2281-C370-41FD-BD8C-E8D2E7380DD0}" type="parTrans" cxnId="{8E718AC3-2D08-4094-8EC2-1F37A6CBDBC5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727BB3-7770-4792-BA89-6A63D1F82806}" type="sibTrans" cxnId="{8E718AC3-2D08-4094-8EC2-1F37A6CBDBC5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4C30CB-4369-4CEF-9CE6-107D155615C2}">
      <dgm:prSet/>
      <dgm:spPr/>
      <dgm:t>
        <a:bodyPr/>
        <a:lstStyle/>
        <a:p>
          <a:r>
            <a:rPr lang="fr-FR" altLang="fr-FR">
              <a:latin typeface="Arial" panose="020B0604020202020204" pitchFamily="34" charset="0"/>
              <a:cs typeface="Arial" panose="020B0604020202020204" pitchFamily="34" charset="0"/>
            </a:rPr>
            <a:t>Conseiller budget</a:t>
          </a:r>
        </a:p>
      </dgm:t>
    </dgm:pt>
    <dgm:pt modelId="{8E950018-EE20-4F23-B7FE-764D8F1A455D}" type="parTrans" cxnId="{32B41F76-C2FB-41C8-B341-57B7FF30F15C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686C52-3BB3-4204-A60A-4D4652764751}" type="sibTrans" cxnId="{32B41F76-C2FB-41C8-B341-57B7FF30F15C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EDD42C-D1C7-433B-9A9A-95A809364880}">
      <dgm:prSet/>
      <dgm:spPr>
        <a:solidFill>
          <a:schemeClr val="bg2"/>
        </a:solidFill>
      </dgm:spPr>
      <dgm:t>
        <a:bodyPr/>
        <a:lstStyle/>
        <a:p>
          <a:pPr algn="ctr"/>
          <a:r>
            <a:rPr lang="fr-FR" altLang="fr-FR" b="1">
              <a:solidFill>
                <a:schemeClr val="tx2">
                  <a:lumMod val="75000"/>
                </a:schemeClr>
              </a:solidFill>
            </a:rPr>
            <a:t>Emplois de TS en ESF</a:t>
          </a:r>
          <a:r>
            <a:rPr lang="fr-FR" altLang="fr-FR">
              <a:solidFill>
                <a:schemeClr val="tx2">
                  <a:lumMod val="75000"/>
                </a:schemeClr>
              </a:solidFill>
            </a:rPr>
            <a:t> actuels</a:t>
          </a:r>
          <a:endParaRPr lang="fr-FR">
            <a:solidFill>
              <a:schemeClr val="tx2">
                <a:lumMod val="75000"/>
              </a:schemeClr>
            </a:solidFill>
          </a:endParaRPr>
        </a:p>
      </dgm:t>
    </dgm:pt>
    <dgm:pt modelId="{7E57F62F-F463-4AB7-8546-823D0F36ECBB}" type="parTrans" cxnId="{60B204BB-8C0F-4861-B58C-9D78C6B4EAC4}">
      <dgm:prSet/>
      <dgm:spPr/>
      <dgm:t>
        <a:bodyPr/>
        <a:lstStyle/>
        <a:p>
          <a:endParaRPr lang="fr-FR"/>
        </a:p>
      </dgm:t>
    </dgm:pt>
    <dgm:pt modelId="{1E0757A4-6579-458F-A6D6-F345750ED9E5}" type="sibTrans" cxnId="{60B204BB-8C0F-4861-B58C-9D78C6B4EAC4}">
      <dgm:prSet/>
      <dgm:spPr/>
      <dgm:t>
        <a:bodyPr/>
        <a:lstStyle/>
        <a:p>
          <a:endParaRPr lang="fr-FR"/>
        </a:p>
      </dgm:t>
    </dgm:pt>
    <dgm:pt modelId="{286AB13B-4633-4E92-9817-0C5A6BE405E1}" type="pres">
      <dgm:prSet presAssocID="{24785BC6-D4E5-4D17-B829-1B099D203797}" presName="linear" presStyleCnt="0">
        <dgm:presLayoutVars>
          <dgm:animLvl val="lvl"/>
          <dgm:resizeHandles val="exact"/>
        </dgm:presLayoutVars>
      </dgm:prSet>
      <dgm:spPr/>
    </dgm:pt>
    <dgm:pt modelId="{E55B1513-8139-4FEF-9ECF-FAAB913B3641}" type="pres">
      <dgm:prSet presAssocID="{CDEDD42C-D1C7-433B-9A9A-95A809364880}" presName="parentText" presStyleLbl="node1" presStyleIdx="0" presStyleCnt="15">
        <dgm:presLayoutVars>
          <dgm:chMax val="0"/>
          <dgm:bulletEnabled val="1"/>
        </dgm:presLayoutVars>
      </dgm:prSet>
      <dgm:spPr/>
    </dgm:pt>
    <dgm:pt modelId="{CFA572AB-BD92-4F21-8633-B63243E0B6AD}" type="pres">
      <dgm:prSet presAssocID="{1E0757A4-6579-458F-A6D6-F345750ED9E5}" presName="spacer" presStyleCnt="0"/>
      <dgm:spPr/>
    </dgm:pt>
    <dgm:pt modelId="{1E09711A-F1C7-435A-A4B8-0A8A107C1B18}" type="pres">
      <dgm:prSet presAssocID="{44A10EB2-22DA-4AA6-8740-F3A111FD300C}" presName="parentText" presStyleLbl="node1" presStyleIdx="1" presStyleCnt="15" custLinFactNeighborX="-6178" custLinFactNeighborY="98604">
        <dgm:presLayoutVars>
          <dgm:chMax val="0"/>
          <dgm:bulletEnabled val="1"/>
        </dgm:presLayoutVars>
      </dgm:prSet>
      <dgm:spPr/>
    </dgm:pt>
    <dgm:pt modelId="{E898B991-2A4F-4081-B19A-FC30939DD80E}" type="pres">
      <dgm:prSet presAssocID="{8D61EE6B-5D97-4FA2-81F3-FBBBAC51BA36}" presName="spacer" presStyleCnt="0"/>
      <dgm:spPr/>
    </dgm:pt>
    <dgm:pt modelId="{4B026DAD-5965-4F48-87E6-EE187A2DC51C}" type="pres">
      <dgm:prSet presAssocID="{13C5441F-926A-4EF0-909B-0BD3088DEDEF}" presName="parentText" presStyleLbl="node1" presStyleIdx="2" presStyleCnt="15">
        <dgm:presLayoutVars>
          <dgm:chMax val="0"/>
          <dgm:bulletEnabled val="1"/>
        </dgm:presLayoutVars>
      </dgm:prSet>
      <dgm:spPr/>
    </dgm:pt>
    <dgm:pt modelId="{26DBD1DD-4903-4818-A3E5-4B6627F0D78F}" type="pres">
      <dgm:prSet presAssocID="{7737A548-14C6-47AB-B3A0-48C6E7875537}" presName="spacer" presStyleCnt="0"/>
      <dgm:spPr/>
    </dgm:pt>
    <dgm:pt modelId="{FEE3B3FB-8056-47C4-86B2-622A9D3EC87C}" type="pres">
      <dgm:prSet presAssocID="{F47E0E42-FE26-4CB6-9BED-173210C9371F}" presName="parentText" presStyleLbl="node1" presStyleIdx="3" presStyleCnt="15">
        <dgm:presLayoutVars>
          <dgm:chMax val="0"/>
          <dgm:bulletEnabled val="1"/>
        </dgm:presLayoutVars>
      </dgm:prSet>
      <dgm:spPr/>
    </dgm:pt>
    <dgm:pt modelId="{AB50C683-780F-49B6-8082-E9EDC022C4D0}" type="pres">
      <dgm:prSet presAssocID="{8DC13D01-0212-463C-ACB4-1A391713ABBD}" presName="spacer" presStyleCnt="0"/>
      <dgm:spPr/>
    </dgm:pt>
    <dgm:pt modelId="{13AE6341-5C38-44F2-A042-DE1CE48B0729}" type="pres">
      <dgm:prSet presAssocID="{3F0AE267-402D-4CEF-B485-49ABE95D7FB4}" presName="parentText" presStyleLbl="node1" presStyleIdx="4" presStyleCnt="15">
        <dgm:presLayoutVars>
          <dgm:chMax val="0"/>
          <dgm:bulletEnabled val="1"/>
        </dgm:presLayoutVars>
      </dgm:prSet>
      <dgm:spPr/>
    </dgm:pt>
    <dgm:pt modelId="{4AC8EFB6-A232-4564-886C-B43F63996060}" type="pres">
      <dgm:prSet presAssocID="{294C8C5A-2B05-4298-A8A3-48E71DF6550E}" presName="spacer" presStyleCnt="0"/>
      <dgm:spPr/>
    </dgm:pt>
    <dgm:pt modelId="{DB129F27-8A5C-4005-B0C9-AE3165417794}" type="pres">
      <dgm:prSet presAssocID="{679932AB-AF5E-4CF3-AD37-6EF5C3A92655}" presName="parentText" presStyleLbl="node1" presStyleIdx="5" presStyleCnt="15">
        <dgm:presLayoutVars>
          <dgm:chMax val="0"/>
          <dgm:bulletEnabled val="1"/>
        </dgm:presLayoutVars>
      </dgm:prSet>
      <dgm:spPr/>
    </dgm:pt>
    <dgm:pt modelId="{878C1644-2912-48B5-81E0-67D0F485648C}" type="pres">
      <dgm:prSet presAssocID="{77FE974A-BF14-44F0-8478-CFD8EAA1A38D}" presName="spacer" presStyleCnt="0"/>
      <dgm:spPr/>
    </dgm:pt>
    <dgm:pt modelId="{CE76397E-C094-4766-B9EF-F9D1CD6B5BFD}" type="pres">
      <dgm:prSet presAssocID="{27C1E7B6-C6A7-4782-A030-FF26D1D93780}" presName="parentText" presStyleLbl="node1" presStyleIdx="6" presStyleCnt="15">
        <dgm:presLayoutVars>
          <dgm:chMax val="0"/>
          <dgm:bulletEnabled val="1"/>
        </dgm:presLayoutVars>
      </dgm:prSet>
      <dgm:spPr/>
    </dgm:pt>
    <dgm:pt modelId="{915756F1-4883-4013-B762-7FBA3F453D0D}" type="pres">
      <dgm:prSet presAssocID="{81AF0F5B-0401-4189-91B9-A7A610909105}" presName="spacer" presStyleCnt="0"/>
      <dgm:spPr/>
    </dgm:pt>
    <dgm:pt modelId="{07CAB467-0C74-4BA7-AD8A-AA261AAF6ABE}" type="pres">
      <dgm:prSet presAssocID="{AE22881C-0559-4443-9F51-C495DCCF28B7}" presName="parentText" presStyleLbl="node1" presStyleIdx="7" presStyleCnt="15">
        <dgm:presLayoutVars>
          <dgm:chMax val="0"/>
          <dgm:bulletEnabled val="1"/>
        </dgm:presLayoutVars>
      </dgm:prSet>
      <dgm:spPr/>
    </dgm:pt>
    <dgm:pt modelId="{A3B990B5-575E-4DD2-AF39-0449410D9DB1}" type="pres">
      <dgm:prSet presAssocID="{8E815C88-3EE1-4D7C-8F45-ACED1BA7D88B}" presName="spacer" presStyleCnt="0"/>
      <dgm:spPr/>
    </dgm:pt>
    <dgm:pt modelId="{21D90F82-B848-4DC1-AFE5-254792B9FC29}" type="pres">
      <dgm:prSet presAssocID="{A8324D60-6E55-445C-9558-A01A1A9E0FE0}" presName="parentText" presStyleLbl="node1" presStyleIdx="8" presStyleCnt="15">
        <dgm:presLayoutVars>
          <dgm:chMax val="0"/>
          <dgm:bulletEnabled val="1"/>
        </dgm:presLayoutVars>
      </dgm:prSet>
      <dgm:spPr/>
    </dgm:pt>
    <dgm:pt modelId="{CC257FD5-9773-473C-B7E7-79E7088AD30C}" type="pres">
      <dgm:prSet presAssocID="{DB369789-B7B9-4318-8CE9-D01D613ED6AB}" presName="spacer" presStyleCnt="0"/>
      <dgm:spPr/>
    </dgm:pt>
    <dgm:pt modelId="{272B2218-15E6-49C5-AC73-04E38829A2D3}" type="pres">
      <dgm:prSet presAssocID="{F603BBB7-12E4-4BB4-9C1C-930AD04D5A72}" presName="parentText" presStyleLbl="node1" presStyleIdx="9" presStyleCnt="15">
        <dgm:presLayoutVars>
          <dgm:chMax val="0"/>
          <dgm:bulletEnabled val="1"/>
        </dgm:presLayoutVars>
      </dgm:prSet>
      <dgm:spPr/>
    </dgm:pt>
    <dgm:pt modelId="{7B0DDF2B-00A5-4478-A539-B7D128382BBB}" type="pres">
      <dgm:prSet presAssocID="{E4C06A60-1511-4670-A87D-3CB9CC957AAA}" presName="spacer" presStyleCnt="0"/>
      <dgm:spPr/>
    </dgm:pt>
    <dgm:pt modelId="{BA9A9E74-469B-4565-BB2F-36AD023FC4CC}" type="pres">
      <dgm:prSet presAssocID="{F0424380-8F89-4A21-81D3-39E754273F8B}" presName="parentText" presStyleLbl="node1" presStyleIdx="10" presStyleCnt="15">
        <dgm:presLayoutVars>
          <dgm:chMax val="0"/>
          <dgm:bulletEnabled val="1"/>
        </dgm:presLayoutVars>
      </dgm:prSet>
      <dgm:spPr/>
    </dgm:pt>
    <dgm:pt modelId="{87427769-EDC4-4BCF-9355-9B8F29DA20D8}" type="pres">
      <dgm:prSet presAssocID="{F87CE18A-D9BC-430B-A93A-2A51FAA21794}" presName="spacer" presStyleCnt="0"/>
      <dgm:spPr/>
    </dgm:pt>
    <dgm:pt modelId="{55CDCA26-6D81-4331-8197-0D304A2E5C3F}" type="pres">
      <dgm:prSet presAssocID="{B4FB0E09-89C9-4FF3-AA09-AF089F4441F3}" presName="parentText" presStyleLbl="node1" presStyleIdx="11" presStyleCnt="15">
        <dgm:presLayoutVars>
          <dgm:chMax val="0"/>
          <dgm:bulletEnabled val="1"/>
        </dgm:presLayoutVars>
      </dgm:prSet>
      <dgm:spPr/>
    </dgm:pt>
    <dgm:pt modelId="{F678DAB0-C57D-4407-B3D7-6FA6FDCDCF4D}" type="pres">
      <dgm:prSet presAssocID="{B2E85766-D65C-4A21-B213-D9BB5199BD44}" presName="spacer" presStyleCnt="0"/>
      <dgm:spPr/>
    </dgm:pt>
    <dgm:pt modelId="{D680717B-B080-4695-8978-0E5EF470A15F}" type="pres">
      <dgm:prSet presAssocID="{9B2AA427-5713-45F7-B587-96782AC0187E}" presName="parentText" presStyleLbl="node1" presStyleIdx="12" presStyleCnt="15">
        <dgm:presLayoutVars>
          <dgm:chMax val="0"/>
          <dgm:bulletEnabled val="1"/>
        </dgm:presLayoutVars>
      </dgm:prSet>
      <dgm:spPr/>
    </dgm:pt>
    <dgm:pt modelId="{DA35BFA0-57EC-419F-8115-C7A4F8AA593F}" type="pres">
      <dgm:prSet presAssocID="{4EB447D8-6454-45F1-93D8-6728E6B71283}" presName="spacer" presStyleCnt="0"/>
      <dgm:spPr/>
    </dgm:pt>
    <dgm:pt modelId="{4A34951B-A844-4746-9CD5-992B21F8AE1E}" type="pres">
      <dgm:prSet presAssocID="{D83765BD-CFB8-4300-88F0-10416CFD3E04}" presName="parentText" presStyleLbl="node1" presStyleIdx="13" presStyleCnt="15">
        <dgm:presLayoutVars>
          <dgm:chMax val="0"/>
          <dgm:bulletEnabled val="1"/>
        </dgm:presLayoutVars>
      </dgm:prSet>
      <dgm:spPr/>
    </dgm:pt>
    <dgm:pt modelId="{D103B903-978A-47C4-805C-50FAA45B5537}" type="pres">
      <dgm:prSet presAssocID="{12727BB3-7770-4792-BA89-6A63D1F82806}" presName="spacer" presStyleCnt="0"/>
      <dgm:spPr/>
    </dgm:pt>
    <dgm:pt modelId="{7C138DAF-2815-402C-991E-5738FD1A86B1}" type="pres">
      <dgm:prSet presAssocID="{6E4C30CB-4369-4CEF-9CE6-107D155615C2}" presName="parentText" presStyleLbl="node1" presStyleIdx="14" presStyleCnt="15">
        <dgm:presLayoutVars>
          <dgm:chMax val="0"/>
          <dgm:bulletEnabled val="1"/>
        </dgm:presLayoutVars>
      </dgm:prSet>
      <dgm:spPr/>
    </dgm:pt>
  </dgm:ptLst>
  <dgm:cxnLst>
    <dgm:cxn modelId="{78C15D03-DA42-46AF-A369-144FD54C074B}" srcId="{24785BC6-D4E5-4D17-B829-1B099D203797}" destId="{13C5441F-926A-4EF0-909B-0BD3088DEDEF}" srcOrd="2" destOrd="0" parTransId="{D421B082-58C5-4BBD-A4FD-C5EDF4341815}" sibTransId="{7737A548-14C6-47AB-B3A0-48C6E7875537}"/>
    <dgm:cxn modelId="{84954F08-7503-473E-9B2B-D2CEB61A61F4}" type="presOf" srcId="{679932AB-AF5E-4CF3-AD37-6EF5C3A92655}" destId="{DB129F27-8A5C-4005-B0C9-AE3165417794}" srcOrd="0" destOrd="0" presId="urn:microsoft.com/office/officeart/2005/8/layout/vList2"/>
    <dgm:cxn modelId="{B5BD7C18-8854-4678-87FA-F8D283BB1A3F}" srcId="{24785BC6-D4E5-4D17-B829-1B099D203797}" destId="{F0424380-8F89-4A21-81D3-39E754273F8B}" srcOrd="10" destOrd="0" parTransId="{FF54454D-EA77-4D40-82BD-4B14063D2AFE}" sibTransId="{F87CE18A-D9BC-430B-A93A-2A51FAA21794}"/>
    <dgm:cxn modelId="{B08EF218-B9FE-441F-980B-5F890CB619B3}" srcId="{24785BC6-D4E5-4D17-B829-1B099D203797}" destId="{679932AB-AF5E-4CF3-AD37-6EF5C3A92655}" srcOrd="5" destOrd="0" parTransId="{6930750E-6DCF-4986-A35C-5699F20F7A3F}" sibTransId="{77FE974A-BF14-44F0-8478-CFD8EAA1A38D}"/>
    <dgm:cxn modelId="{C853AC33-E6BF-4186-AA00-F318CC712B0D}" type="presOf" srcId="{9B2AA427-5713-45F7-B587-96782AC0187E}" destId="{D680717B-B080-4695-8978-0E5EF470A15F}" srcOrd="0" destOrd="0" presId="urn:microsoft.com/office/officeart/2005/8/layout/vList2"/>
    <dgm:cxn modelId="{B72F853A-D6D4-4E28-ADDC-E8E3DA02CBFC}" type="presOf" srcId="{B4FB0E09-89C9-4FF3-AA09-AF089F4441F3}" destId="{55CDCA26-6D81-4331-8197-0D304A2E5C3F}" srcOrd="0" destOrd="0" presId="urn:microsoft.com/office/officeart/2005/8/layout/vList2"/>
    <dgm:cxn modelId="{11D9B23E-A2F1-4136-A777-6F0EDC5A15B7}" type="presOf" srcId="{CDEDD42C-D1C7-433B-9A9A-95A809364880}" destId="{E55B1513-8139-4FEF-9ECF-FAAB913B3641}" srcOrd="0" destOrd="0" presId="urn:microsoft.com/office/officeart/2005/8/layout/vList2"/>
    <dgm:cxn modelId="{85130C42-8F9C-48F7-A4F0-5DA655501BEA}" type="presOf" srcId="{44A10EB2-22DA-4AA6-8740-F3A111FD300C}" destId="{1E09711A-F1C7-435A-A4B8-0A8A107C1B18}" srcOrd="0" destOrd="0" presId="urn:microsoft.com/office/officeart/2005/8/layout/vList2"/>
    <dgm:cxn modelId="{08BD4246-64ED-4413-9001-33D4B0835E44}" srcId="{24785BC6-D4E5-4D17-B829-1B099D203797}" destId="{27C1E7B6-C6A7-4782-A030-FF26D1D93780}" srcOrd="6" destOrd="0" parTransId="{DED1D635-764D-43B7-B576-A99DC2B12399}" sibTransId="{81AF0F5B-0401-4189-91B9-A7A610909105}"/>
    <dgm:cxn modelId="{A4042271-7F93-4970-8AA5-C0B324845DF9}" srcId="{24785BC6-D4E5-4D17-B829-1B099D203797}" destId="{AE22881C-0559-4443-9F51-C495DCCF28B7}" srcOrd="7" destOrd="0" parTransId="{0F8917FB-3F87-4482-99AF-DD4D9E917EF9}" sibTransId="{8E815C88-3EE1-4D7C-8F45-ACED1BA7D88B}"/>
    <dgm:cxn modelId="{6A543853-EA95-4023-9545-DB796D753523}" type="presOf" srcId="{F47E0E42-FE26-4CB6-9BED-173210C9371F}" destId="{FEE3B3FB-8056-47C4-86B2-622A9D3EC87C}" srcOrd="0" destOrd="0" presId="urn:microsoft.com/office/officeart/2005/8/layout/vList2"/>
    <dgm:cxn modelId="{32B41F76-C2FB-41C8-B341-57B7FF30F15C}" srcId="{24785BC6-D4E5-4D17-B829-1B099D203797}" destId="{6E4C30CB-4369-4CEF-9CE6-107D155615C2}" srcOrd="14" destOrd="0" parTransId="{8E950018-EE20-4F23-B7FE-764D8F1A455D}" sibTransId="{B4686C52-3BB3-4204-A60A-4D4652764751}"/>
    <dgm:cxn modelId="{6EE7BE5A-DF2C-4A82-AFA3-461D26C40B84}" type="presOf" srcId="{AE22881C-0559-4443-9F51-C495DCCF28B7}" destId="{07CAB467-0C74-4BA7-AD8A-AA261AAF6ABE}" srcOrd="0" destOrd="0" presId="urn:microsoft.com/office/officeart/2005/8/layout/vList2"/>
    <dgm:cxn modelId="{E898CA5A-0946-4E59-AF5D-38284F0F4537}" srcId="{24785BC6-D4E5-4D17-B829-1B099D203797}" destId="{F47E0E42-FE26-4CB6-9BED-173210C9371F}" srcOrd="3" destOrd="0" parTransId="{7F707683-70AE-4A00-8509-F988B4238D09}" sibTransId="{8DC13D01-0212-463C-ACB4-1A391713ABBD}"/>
    <dgm:cxn modelId="{27DFBD7F-3653-4256-B7F9-48C016472666}" type="presOf" srcId="{F0424380-8F89-4A21-81D3-39E754273F8B}" destId="{BA9A9E74-469B-4565-BB2F-36AD023FC4CC}" srcOrd="0" destOrd="0" presId="urn:microsoft.com/office/officeart/2005/8/layout/vList2"/>
    <dgm:cxn modelId="{02F07786-DF2B-42D6-8443-BE242F403518}" type="presOf" srcId="{A8324D60-6E55-445C-9558-A01A1A9E0FE0}" destId="{21D90F82-B848-4DC1-AFE5-254792B9FC29}" srcOrd="0" destOrd="0" presId="urn:microsoft.com/office/officeart/2005/8/layout/vList2"/>
    <dgm:cxn modelId="{47C32698-93BC-49EE-ABD0-89AE8D375CD2}" srcId="{24785BC6-D4E5-4D17-B829-1B099D203797}" destId="{A8324D60-6E55-445C-9558-A01A1A9E0FE0}" srcOrd="8" destOrd="0" parTransId="{C9D9E3D3-7EBE-4A85-AFED-288B1E3DFB81}" sibTransId="{DB369789-B7B9-4318-8CE9-D01D613ED6AB}"/>
    <dgm:cxn modelId="{CA88C599-DDCF-40CA-B28C-5AC7F568C60E}" srcId="{24785BC6-D4E5-4D17-B829-1B099D203797}" destId="{3F0AE267-402D-4CEF-B485-49ABE95D7FB4}" srcOrd="4" destOrd="0" parTransId="{29F928E0-DFB3-4B88-B0FC-53EC1D04D3A2}" sibTransId="{294C8C5A-2B05-4298-A8A3-48E71DF6550E}"/>
    <dgm:cxn modelId="{B6E015A9-8F07-424D-8569-88451EA2D90E}" srcId="{24785BC6-D4E5-4D17-B829-1B099D203797}" destId="{44A10EB2-22DA-4AA6-8740-F3A111FD300C}" srcOrd="1" destOrd="0" parTransId="{E7DD81C4-2022-4276-BF64-8AEAB24D6FE3}" sibTransId="{8D61EE6B-5D97-4FA2-81F3-FBBBAC51BA36}"/>
    <dgm:cxn modelId="{5E53AFAA-9973-46E5-9EC6-B14ACF0D603A}" type="presOf" srcId="{24785BC6-D4E5-4D17-B829-1B099D203797}" destId="{286AB13B-4633-4E92-9817-0C5A6BE405E1}" srcOrd="0" destOrd="0" presId="urn:microsoft.com/office/officeart/2005/8/layout/vList2"/>
    <dgm:cxn modelId="{8FE0AEAE-2DDD-4CD7-8BA8-E8DF696A411E}" type="presOf" srcId="{F603BBB7-12E4-4BB4-9C1C-930AD04D5A72}" destId="{272B2218-15E6-49C5-AC73-04E38829A2D3}" srcOrd="0" destOrd="0" presId="urn:microsoft.com/office/officeart/2005/8/layout/vList2"/>
    <dgm:cxn modelId="{D6CABAAE-A3AB-4759-9CC1-A571E46271BF}" srcId="{24785BC6-D4E5-4D17-B829-1B099D203797}" destId="{F603BBB7-12E4-4BB4-9C1C-930AD04D5A72}" srcOrd="9" destOrd="0" parTransId="{C6760505-65DD-4191-8359-EFAB9A1FB47D}" sibTransId="{E4C06A60-1511-4670-A87D-3CB9CC957AAA}"/>
    <dgm:cxn modelId="{60B204BB-8C0F-4861-B58C-9D78C6B4EAC4}" srcId="{24785BC6-D4E5-4D17-B829-1B099D203797}" destId="{CDEDD42C-D1C7-433B-9A9A-95A809364880}" srcOrd="0" destOrd="0" parTransId="{7E57F62F-F463-4AB7-8546-823D0F36ECBB}" sibTransId="{1E0757A4-6579-458F-A6D6-F345750ED9E5}"/>
    <dgm:cxn modelId="{F31AAAC1-98D5-44BA-BE9D-FAF353CDC7DF}" type="presOf" srcId="{13C5441F-926A-4EF0-909B-0BD3088DEDEF}" destId="{4B026DAD-5965-4F48-87E6-EE187A2DC51C}" srcOrd="0" destOrd="0" presId="urn:microsoft.com/office/officeart/2005/8/layout/vList2"/>
    <dgm:cxn modelId="{BC66F8C1-C698-43AC-9231-1A0B0BD7E02B}" srcId="{24785BC6-D4E5-4D17-B829-1B099D203797}" destId="{B4FB0E09-89C9-4FF3-AA09-AF089F4441F3}" srcOrd="11" destOrd="0" parTransId="{08AAB158-2632-4889-92E7-B44B3DB320E4}" sibTransId="{B2E85766-D65C-4A21-B213-D9BB5199BD44}"/>
    <dgm:cxn modelId="{8E718AC3-2D08-4094-8EC2-1F37A6CBDBC5}" srcId="{24785BC6-D4E5-4D17-B829-1B099D203797}" destId="{D83765BD-CFB8-4300-88F0-10416CFD3E04}" srcOrd="13" destOrd="0" parTransId="{352C2281-C370-41FD-BD8C-E8D2E7380DD0}" sibTransId="{12727BB3-7770-4792-BA89-6A63D1F82806}"/>
    <dgm:cxn modelId="{AA56C2D6-5C67-46F1-A651-AE05774C9257}" type="presOf" srcId="{6E4C30CB-4369-4CEF-9CE6-107D155615C2}" destId="{7C138DAF-2815-402C-991E-5738FD1A86B1}" srcOrd="0" destOrd="0" presId="urn:microsoft.com/office/officeart/2005/8/layout/vList2"/>
    <dgm:cxn modelId="{40C0ACE9-E6B8-41B8-8506-0FC39224A443}" type="presOf" srcId="{D83765BD-CFB8-4300-88F0-10416CFD3E04}" destId="{4A34951B-A844-4746-9CD5-992B21F8AE1E}" srcOrd="0" destOrd="0" presId="urn:microsoft.com/office/officeart/2005/8/layout/vList2"/>
    <dgm:cxn modelId="{C8BBBBF2-3FB1-4D35-A24E-7FD8448E152E}" type="presOf" srcId="{3F0AE267-402D-4CEF-B485-49ABE95D7FB4}" destId="{13AE6341-5C38-44F2-A042-DE1CE48B0729}" srcOrd="0" destOrd="0" presId="urn:microsoft.com/office/officeart/2005/8/layout/vList2"/>
    <dgm:cxn modelId="{2EF41AF5-81F9-46C0-9C4B-12375391BF30}" type="presOf" srcId="{27C1E7B6-C6A7-4782-A030-FF26D1D93780}" destId="{CE76397E-C094-4766-B9EF-F9D1CD6B5BFD}" srcOrd="0" destOrd="0" presId="urn:microsoft.com/office/officeart/2005/8/layout/vList2"/>
    <dgm:cxn modelId="{1EDBC1F9-6821-4DB7-8B0A-4B852DFB36BA}" srcId="{24785BC6-D4E5-4D17-B829-1B099D203797}" destId="{9B2AA427-5713-45F7-B587-96782AC0187E}" srcOrd="12" destOrd="0" parTransId="{529030A3-F049-4DE3-9B0D-EAEAD5B1963E}" sibTransId="{4EB447D8-6454-45F1-93D8-6728E6B71283}"/>
    <dgm:cxn modelId="{3B8EC59C-B1E0-4B58-9933-105FFC26F6D4}" type="presParOf" srcId="{286AB13B-4633-4E92-9817-0C5A6BE405E1}" destId="{E55B1513-8139-4FEF-9ECF-FAAB913B3641}" srcOrd="0" destOrd="0" presId="urn:microsoft.com/office/officeart/2005/8/layout/vList2"/>
    <dgm:cxn modelId="{D5A004ED-D5CE-42D5-8BC0-EC8A481853FB}" type="presParOf" srcId="{286AB13B-4633-4E92-9817-0C5A6BE405E1}" destId="{CFA572AB-BD92-4F21-8633-B63243E0B6AD}" srcOrd="1" destOrd="0" presId="urn:microsoft.com/office/officeart/2005/8/layout/vList2"/>
    <dgm:cxn modelId="{D8622B4F-E899-40CC-B298-F980309D2BF3}" type="presParOf" srcId="{286AB13B-4633-4E92-9817-0C5A6BE405E1}" destId="{1E09711A-F1C7-435A-A4B8-0A8A107C1B18}" srcOrd="2" destOrd="0" presId="urn:microsoft.com/office/officeart/2005/8/layout/vList2"/>
    <dgm:cxn modelId="{964B30E4-5810-4086-9A95-16C7BA68851C}" type="presParOf" srcId="{286AB13B-4633-4E92-9817-0C5A6BE405E1}" destId="{E898B991-2A4F-4081-B19A-FC30939DD80E}" srcOrd="3" destOrd="0" presId="urn:microsoft.com/office/officeart/2005/8/layout/vList2"/>
    <dgm:cxn modelId="{3D9FE874-F20E-4594-B3A5-9FF17471C8D4}" type="presParOf" srcId="{286AB13B-4633-4E92-9817-0C5A6BE405E1}" destId="{4B026DAD-5965-4F48-87E6-EE187A2DC51C}" srcOrd="4" destOrd="0" presId="urn:microsoft.com/office/officeart/2005/8/layout/vList2"/>
    <dgm:cxn modelId="{BBC5CB46-9D8A-4422-9FB6-82F9E3238E9A}" type="presParOf" srcId="{286AB13B-4633-4E92-9817-0C5A6BE405E1}" destId="{26DBD1DD-4903-4818-A3E5-4B6627F0D78F}" srcOrd="5" destOrd="0" presId="urn:microsoft.com/office/officeart/2005/8/layout/vList2"/>
    <dgm:cxn modelId="{400D7567-220D-4E87-AE8E-12125CADD601}" type="presParOf" srcId="{286AB13B-4633-4E92-9817-0C5A6BE405E1}" destId="{FEE3B3FB-8056-47C4-86B2-622A9D3EC87C}" srcOrd="6" destOrd="0" presId="urn:microsoft.com/office/officeart/2005/8/layout/vList2"/>
    <dgm:cxn modelId="{B388835F-B803-4049-B75B-3BCA2F019888}" type="presParOf" srcId="{286AB13B-4633-4E92-9817-0C5A6BE405E1}" destId="{AB50C683-780F-49B6-8082-E9EDC022C4D0}" srcOrd="7" destOrd="0" presId="urn:microsoft.com/office/officeart/2005/8/layout/vList2"/>
    <dgm:cxn modelId="{71F84E0E-E142-4B82-9E66-B656986FE955}" type="presParOf" srcId="{286AB13B-4633-4E92-9817-0C5A6BE405E1}" destId="{13AE6341-5C38-44F2-A042-DE1CE48B0729}" srcOrd="8" destOrd="0" presId="urn:microsoft.com/office/officeart/2005/8/layout/vList2"/>
    <dgm:cxn modelId="{8A3B6CED-5441-414C-ABEA-43783C13BA94}" type="presParOf" srcId="{286AB13B-4633-4E92-9817-0C5A6BE405E1}" destId="{4AC8EFB6-A232-4564-886C-B43F63996060}" srcOrd="9" destOrd="0" presId="urn:microsoft.com/office/officeart/2005/8/layout/vList2"/>
    <dgm:cxn modelId="{80CB618C-E486-4AA7-8F52-58AB540AB10C}" type="presParOf" srcId="{286AB13B-4633-4E92-9817-0C5A6BE405E1}" destId="{DB129F27-8A5C-4005-B0C9-AE3165417794}" srcOrd="10" destOrd="0" presId="urn:microsoft.com/office/officeart/2005/8/layout/vList2"/>
    <dgm:cxn modelId="{32D79546-B16F-40F5-9923-5010B911E985}" type="presParOf" srcId="{286AB13B-4633-4E92-9817-0C5A6BE405E1}" destId="{878C1644-2912-48B5-81E0-67D0F485648C}" srcOrd="11" destOrd="0" presId="urn:microsoft.com/office/officeart/2005/8/layout/vList2"/>
    <dgm:cxn modelId="{FA5D03AB-747B-4134-9A94-4A70AF5AE86A}" type="presParOf" srcId="{286AB13B-4633-4E92-9817-0C5A6BE405E1}" destId="{CE76397E-C094-4766-B9EF-F9D1CD6B5BFD}" srcOrd="12" destOrd="0" presId="urn:microsoft.com/office/officeart/2005/8/layout/vList2"/>
    <dgm:cxn modelId="{9CF2EB63-4304-4BED-A966-EFBFD637BE32}" type="presParOf" srcId="{286AB13B-4633-4E92-9817-0C5A6BE405E1}" destId="{915756F1-4883-4013-B762-7FBA3F453D0D}" srcOrd="13" destOrd="0" presId="urn:microsoft.com/office/officeart/2005/8/layout/vList2"/>
    <dgm:cxn modelId="{5C1D19E2-BB58-482C-A779-53E791ECF6A9}" type="presParOf" srcId="{286AB13B-4633-4E92-9817-0C5A6BE405E1}" destId="{07CAB467-0C74-4BA7-AD8A-AA261AAF6ABE}" srcOrd="14" destOrd="0" presId="urn:microsoft.com/office/officeart/2005/8/layout/vList2"/>
    <dgm:cxn modelId="{D68B9585-5876-420D-89DC-15F0F978AE68}" type="presParOf" srcId="{286AB13B-4633-4E92-9817-0C5A6BE405E1}" destId="{A3B990B5-575E-4DD2-AF39-0449410D9DB1}" srcOrd="15" destOrd="0" presId="urn:microsoft.com/office/officeart/2005/8/layout/vList2"/>
    <dgm:cxn modelId="{37C9C188-D7B7-4C9D-B67C-FBC86945A2BF}" type="presParOf" srcId="{286AB13B-4633-4E92-9817-0C5A6BE405E1}" destId="{21D90F82-B848-4DC1-AFE5-254792B9FC29}" srcOrd="16" destOrd="0" presId="urn:microsoft.com/office/officeart/2005/8/layout/vList2"/>
    <dgm:cxn modelId="{5819E9A2-E7E6-4A57-95D6-9C7DD37FEBB1}" type="presParOf" srcId="{286AB13B-4633-4E92-9817-0C5A6BE405E1}" destId="{CC257FD5-9773-473C-B7E7-79E7088AD30C}" srcOrd="17" destOrd="0" presId="urn:microsoft.com/office/officeart/2005/8/layout/vList2"/>
    <dgm:cxn modelId="{8C664E68-0046-416A-9819-BADED0EB4C2A}" type="presParOf" srcId="{286AB13B-4633-4E92-9817-0C5A6BE405E1}" destId="{272B2218-15E6-49C5-AC73-04E38829A2D3}" srcOrd="18" destOrd="0" presId="urn:microsoft.com/office/officeart/2005/8/layout/vList2"/>
    <dgm:cxn modelId="{0A675525-08F5-4473-919F-E5EC96068DD0}" type="presParOf" srcId="{286AB13B-4633-4E92-9817-0C5A6BE405E1}" destId="{7B0DDF2B-00A5-4478-A539-B7D128382BBB}" srcOrd="19" destOrd="0" presId="urn:microsoft.com/office/officeart/2005/8/layout/vList2"/>
    <dgm:cxn modelId="{3D77434F-8D46-449F-90A8-A0967A43372B}" type="presParOf" srcId="{286AB13B-4633-4E92-9817-0C5A6BE405E1}" destId="{BA9A9E74-469B-4565-BB2F-36AD023FC4CC}" srcOrd="20" destOrd="0" presId="urn:microsoft.com/office/officeart/2005/8/layout/vList2"/>
    <dgm:cxn modelId="{2EA42268-7921-494A-A737-F70C47B04A10}" type="presParOf" srcId="{286AB13B-4633-4E92-9817-0C5A6BE405E1}" destId="{87427769-EDC4-4BCF-9355-9B8F29DA20D8}" srcOrd="21" destOrd="0" presId="urn:microsoft.com/office/officeart/2005/8/layout/vList2"/>
    <dgm:cxn modelId="{6875A870-5062-4B19-859F-772D2656CB3F}" type="presParOf" srcId="{286AB13B-4633-4E92-9817-0C5A6BE405E1}" destId="{55CDCA26-6D81-4331-8197-0D304A2E5C3F}" srcOrd="22" destOrd="0" presId="urn:microsoft.com/office/officeart/2005/8/layout/vList2"/>
    <dgm:cxn modelId="{17FB90A0-9EFA-478B-BB1C-631185BDA70C}" type="presParOf" srcId="{286AB13B-4633-4E92-9817-0C5A6BE405E1}" destId="{F678DAB0-C57D-4407-B3D7-6FA6FDCDCF4D}" srcOrd="23" destOrd="0" presId="urn:microsoft.com/office/officeart/2005/8/layout/vList2"/>
    <dgm:cxn modelId="{42A968F9-23DE-4099-8FC3-F1541D6FF45B}" type="presParOf" srcId="{286AB13B-4633-4E92-9817-0C5A6BE405E1}" destId="{D680717B-B080-4695-8978-0E5EF470A15F}" srcOrd="24" destOrd="0" presId="urn:microsoft.com/office/officeart/2005/8/layout/vList2"/>
    <dgm:cxn modelId="{102110BC-BEC7-41D9-9F36-FEB79F0736E8}" type="presParOf" srcId="{286AB13B-4633-4E92-9817-0C5A6BE405E1}" destId="{DA35BFA0-57EC-419F-8115-C7A4F8AA593F}" srcOrd="25" destOrd="0" presId="urn:microsoft.com/office/officeart/2005/8/layout/vList2"/>
    <dgm:cxn modelId="{8FD0DA64-B5CD-4E4C-B7D3-40E275C3DB24}" type="presParOf" srcId="{286AB13B-4633-4E92-9817-0C5A6BE405E1}" destId="{4A34951B-A844-4746-9CD5-992B21F8AE1E}" srcOrd="26" destOrd="0" presId="urn:microsoft.com/office/officeart/2005/8/layout/vList2"/>
    <dgm:cxn modelId="{5C51EC47-B7B3-4464-BDB3-CB304E1E9681}" type="presParOf" srcId="{286AB13B-4633-4E92-9817-0C5A6BE405E1}" destId="{D103B903-978A-47C4-805C-50FAA45B5537}" srcOrd="27" destOrd="0" presId="urn:microsoft.com/office/officeart/2005/8/layout/vList2"/>
    <dgm:cxn modelId="{006DFF7F-8759-45AD-AE31-3FACC85B092B}" type="presParOf" srcId="{286AB13B-4633-4E92-9817-0C5A6BE405E1}" destId="{7C138DAF-2815-402C-991E-5738FD1A86B1}" srcOrd="28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99A1CE-ED5B-D843-8EF1-72BEB30A853B}">
      <dsp:nvSpPr>
        <dsp:cNvPr id="0" name=""/>
        <dsp:cNvSpPr/>
      </dsp:nvSpPr>
      <dsp:spPr>
        <a:xfrm rot="5400000">
          <a:off x="1016860" y="1442792"/>
          <a:ext cx="1276026" cy="145271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8B656A-B302-244F-A49E-4EBE83AC0C7B}">
      <dsp:nvSpPr>
        <dsp:cNvPr id="0" name=""/>
        <dsp:cNvSpPr/>
      </dsp:nvSpPr>
      <dsp:spPr>
        <a:xfrm>
          <a:off x="807911" y="74061"/>
          <a:ext cx="2148076" cy="150358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>
              <a:latin typeface="Arial" panose="020B0604020202020204" pitchFamily="34" charset="0"/>
              <a:cs typeface="Arial" panose="020B0604020202020204" pitchFamily="34" charset="0"/>
            </a:rPr>
            <a:t>Au service de différents Publics </a:t>
          </a:r>
        </a:p>
      </dsp:txBody>
      <dsp:txXfrm>
        <a:off x="881323" y="147473"/>
        <a:ext cx="2001252" cy="1356759"/>
      </dsp:txXfrm>
    </dsp:sp>
    <dsp:sp modelId="{D51EB724-4631-1C4F-B0C8-925A03CE5773}">
      <dsp:nvSpPr>
        <dsp:cNvPr id="0" name=""/>
        <dsp:cNvSpPr/>
      </dsp:nvSpPr>
      <dsp:spPr>
        <a:xfrm>
          <a:off x="2928081" y="288674"/>
          <a:ext cx="3011954" cy="1215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>
              <a:latin typeface="Arial" panose="020B0604020202020204" pitchFamily="34" charset="0"/>
              <a:cs typeface="Arial" panose="020B0604020202020204" pitchFamily="34" charset="0"/>
            </a:rPr>
            <a:t>Usagers, consommateurs, clients et professionnels</a:t>
          </a:r>
          <a:r>
            <a:rPr lang="en-US" altLang="fr-FR" sz="1600" kern="12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br>
            <a:rPr lang="en-US" altLang="fr-FR" sz="1600" kern="12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endParaRPr lang="fr-FR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28081" y="288674"/>
        <a:ext cx="3011954" cy="1215262"/>
      </dsp:txXfrm>
    </dsp:sp>
    <dsp:sp modelId="{32AB2FC2-DB19-0045-B948-7D23CE25F47E}">
      <dsp:nvSpPr>
        <dsp:cNvPr id="0" name=""/>
        <dsp:cNvSpPr/>
      </dsp:nvSpPr>
      <dsp:spPr>
        <a:xfrm rot="5400000">
          <a:off x="3145759" y="3131813"/>
          <a:ext cx="1276026" cy="145271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8CC45C-C0DD-9C4D-B668-74A421E02585}">
      <dsp:nvSpPr>
        <dsp:cNvPr id="0" name=""/>
        <dsp:cNvSpPr/>
      </dsp:nvSpPr>
      <dsp:spPr>
        <a:xfrm>
          <a:off x="2487046" y="1688564"/>
          <a:ext cx="2148076" cy="1503583"/>
        </a:xfrm>
        <a:prstGeom prst="roundRect">
          <a:avLst>
            <a:gd name="adj" fmla="val 16670"/>
          </a:avLst>
        </a:prstGeom>
        <a:solidFill>
          <a:schemeClr val="accent2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>
              <a:latin typeface="Arial" panose="020B0604020202020204" pitchFamily="34" charset="0"/>
              <a:cs typeface="Arial" panose="020B0604020202020204" pitchFamily="34" charset="0"/>
            </a:rPr>
            <a:t>Il participe</a:t>
          </a:r>
        </a:p>
      </dsp:txBody>
      <dsp:txXfrm>
        <a:off x="2560458" y="1761976"/>
        <a:ext cx="2001252" cy="1356759"/>
      </dsp:txXfrm>
    </dsp:sp>
    <dsp:sp modelId="{602CB15D-5A6C-E240-82AF-190A99243F48}">
      <dsp:nvSpPr>
        <dsp:cNvPr id="0" name=""/>
        <dsp:cNvSpPr/>
      </dsp:nvSpPr>
      <dsp:spPr>
        <a:xfrm>
          <a:off x="4629369" y="1845864"/>
          <a:ext cx="3960571" cy="1215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>
              <a:latin typeface="Arial" panose="020B0604020202020204" pitchFamily="34" charset="0"/>
              <a:cs typeface="Arial" panose="020B0604020202020204" pitchFamily="34" charset="0"/>
            </a:rPr>
            <a:t>L’évolution des comportements dans un contexte de développement durable</a:t>
          </a:r>
          <a:endParaRPr lang="fr-FR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29369" y="1845864"/>
        <a:ext cx="3960571" cy="1215262"/>
      </dsp:txXfrm>
    </dsp:sp>
    <dsp:sp modelId="{3C1B5CFB-BE77-7D47-BA69-F5B25F7A365F}">
      <dsp:nvSpPr>
        <dsp:cNvPr id="0" name=""/>
        <dsp:cNvSpPr/>
      </dsp:nvSpPr>
      <dsp:spPr>
        <a:xfrm>
          <a:off x="4631799" y="3434627"/>
          <a:ext cx="2148076" cy="1503583"/>
        </a:xfrm>
        <a:prstGeom prst="roundRect">
          <a:avLst>
            <a:gd name="adj" fmla="val 16670"/>
          </a:avLst>
        </a:prstGeom>
        <a:solidFill>
          <a:schemeClr val="accent3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>
              <a:latin typeface="Arial" panose="020B0604020202020204" pitchFamily="34" charset="0"/>
              <a:cs typeface="Arial" panose="020B0604020202020204" pitchFamily="34" charset="0"/>
            </a:rPr>
            <a:t>Il contribue </a:t>
          </a:r>
        </a:p>
      </dsp:txBody>
      <dsp:txXfrm>
        <a:off x="4705211" y="3508039"/>
        <a:ext cx="2001252" cy="1356759"/>
      </dsp:txXfrm>
    </dsp:sp>
    <dsp:sp modelId="{219B1346-1B7F-E647-ADB2-6750E73F69BA}">
      <dsp:nvSpPr>
        <dsp:cNvPr id="0" name=""/>
        <dsp:cNvSpPr/>
      </dsp:nvSpPr>
      <dsp:spPr>
        <a:xfrm>
          <a:off x="6811504" y="3646494"/>
          <a:ext cx="2924809" cy="12152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>
              <a:latin typeface="Arial" panose="020B0604020202020204" pitchFamily="34" charset="0"/>
              <a:cs typeface="Arial" panose="020B0604020202020204" pitchFamily="34" charset="0"/>
            </a:rPr>
            <a:t>À l’information sur l’accès aux. Droits des publics</a:t>
          </a:r>
        </a:p>
      </dsp:txBody>
      <dsp:txXfrm>
        <a:off x="6811504" y="3646494"/>
        <a:ext cx="2924809" cy="12152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F8360C-3D38-E04C-8660-F7F727BF60C1}">
      <dsp:nvSpPr>
        <dsp:cNvPr id="0" name=""/>
        <dsp:cNvSpPr/>
      </dsp:nvSpPr>
      <dsp:spPr>
        <a:xfrm rot="5400000">
          <a:off x="-427037" y="430174"/>
          <a:ext cx="2846916" cy="199284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 dirty="0"/>
            <a:t>Première année</a:t>
          </a:r>
        </a:p>
      </dsp:txBody>
      <dsp:txXfrm rot="-5400000">
        <a:off x="1" y="999558"/>
        <a:ext cx="1992841" cy="854075"/>
      </dsp:txXfrm>
    </dsp:sp>
    <dsp:sp modelId="{1632A6DD-5F7F-AE4B-A667-BF618C06F437}">
      <dsp:nvSpPr>
        <dsp:cNvPr id="0" name=""/>
        <dsp:cNvSpPr/>
      </dsp:nvSpPr>
      <dsp:spPr>
        <a:xfrm rot="5400000">
          <a:off x="4135172" y="-2139193"/>
          <a:ext cx="1850495" cy="61351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altLang="fr-FR" sz="22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Mise en œuvre des projets en interne</a:t>
          </a:r>
          <a:endParaRPr lang="fr-FR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altLang="fr-FR" sz="2200" kern="1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Travail d’équipe </a:t>
          </a:r>
          <a:endParaRPr lang="fr-FR" sz="2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altLang="fr-FR" sz="2200" kern="1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Découverte des milieux professionnels dans l’optique de stages  </a:t>
          </a:r>
          <a:endParaRPr lang="fr-FR" sz="2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altLang="fr-FR" sz="22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Ouverture culturelle</a:t>
          </a:r>
          <a:endParaRPr lang="fr-FR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992841" y="93472"/>
        <a:ext cx="6044824" cy="1669827"/>
      </dsp:txXfrm>
    </dsp:sp>
    <dsp:sp modelId="{08CAF31D-067C-A64B-95F2-71DEAF1F0030}">
      <dsp:nvSpPr>
        <dsp:cNvPr id="0" name=""/>
        <dsp:cNvSpPr/>
      </dsp:nvSpPr>
      <dsp:spPr>
        <a:xfrm rot="5400000">
          <a:off x="-427037" y="2995650"/>
          <a:ext cx="2846916" cy="199284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 dirty="0"/>
            <a:t>Deuxième année</a:t>
          </a:r>
        </a:p>
      </dsp:txBody>
      <dsp:txXfrm rot="-5400000">
        <a:off x="1" y="3565034"/>
        <a:ext cx="1992841" cy="854075"/>
      </dsp:txXfrm>
    </dsp:sp>
    <dsp:sp modelId="{9DB7DC71-EB2E-084F-872B-4EE86DCF96C0}">
      <dsp:nvSpPr>
        <dsp:cNvPr id="0" name=""/>
        <dsp:cNvSpPr/>
      </dsp:nvSpPr>
      <dsp:spPr>
        <a:xfrm rot="5400000">
          <a:off x="4135172" y="426281"/>
          <a:ext cx="1850495" cy="61351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altLang="fr-FR" sz="22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Méthodologie de projet en lien avec le stage de seconde année </a:t>
          </a:r>
          <a:endParaRPr lang="fr-FR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2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altLang="fr-FR" sz="22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Mener à bien des projets en lien avec le travail de terrain.</a:t>
          </a:r>
          <a:endParaRPr lang="fr-FR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992841" y="2658946"/>
        <a:ext cx="6044824" cy="16698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5B2E2F-BEBE-3343-9A77-5C780D6A0148}">
      <dsp:nvSpPr>
        <dsp:cNvPr id="0" name=""/>
        <dsp:cNvSpPr/>
      </dsp:nvSpPr>
      <dsp:spPr>
        <a:xfrm>
          <a:off x="0" y="0"/>
          <a:ext cx="2785004" cy="278500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72ED47-37BE-0446-9D21-02B7D2DC7D9F}">
      <dsp:nvSpPr>
        <dsp:cNvPr id="0" name=""/>
        <dsp:cNvSpPr/>
      </dsp:nvSpPr>
      <dsp:spPr>
        <a:xfrm>
          <a:off x="1392502" y="0"/>
          <a:ext cx="7090670" cy="278500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400" kern="1200" dirty="0"/>
            <a:t>Les stages permettent de développer :  </a:t>
          </a:r>
        </a:p>
      </dsp:txBody>
      <dsp:txXfrm>
        <a:off x="1392502" y="0"/>
        <a:ext cx="3545335" cy="2785004"/>
      </dsp:txXfrm>
    </dsp:sp>
    <dsp:sp modelId="{276B5E80-E908-E246-93B7-60CDE14D92D5}">
      <dsp:nvSpPr>
        <dsp:cNvPr id="0" name=""/>
        <dsp:cNvSpPr/>
      </dsp:nvSpPr>
      <dsp:spPr>
        <a:xfrm>
          <a:off x="4937836" y="0"/>
          <a:ext cx="3545335" cy="2785004"/>
        </a:xfrm>
        <a:prstGeom prst="rect">
          <a:avLst/>
        </a:prstGeom>
        <a:noFill/>
        <a:ln w="2222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300" kern="1200" dirty="0"/>
            <a:t>Les compétences du diplôme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300" kern="1200"/>
            <a:t>Les qualités relationnelles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300" kern="1200" dirty="0"/>
            <a:t>Les aptitudes et comportements professionnels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300" kern="1200" dirty="0"/>
            <a:t>Le sens des responsabilités</a:t>
          </a:r>
        </a:p>
      </dsp:txBody>
      <dsp:txXfrm>
        <a:off x="4937836" y="0"/>
        <a:ext cx="3545335" cy="27850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9D3E5F-9B2D-DC44-9DF5-6874BC628089}">
      <dsp:nvSpPr>
        <dsp:cNvPr id="0" name=""/>
        <dsp:cNvSpPr/>
      </dsp:nvSpPr>
      <dsp:spPr>
        <a:xfrm>
          <a:off x="1739248" y="310"/>
          <a:ext cx="4343684" cy="121043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6 semaines de 35 heures, </a:t>
          </a:r>
          <a:endParaRPr lang="fr-F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soit 210 heures</a:t>
          </a:r>
          <a:endParaRPr lang="fr-FR" sz="2400" kern="1200" dirty="0"/>
        </a:p>
      </dsp:txBody>
      <dsp:txXfrm>
        <a:off x="1739248" y="151614"/>
        <a:ext cx="3889772" cy="907824"/>
      </dsp:txXfrm>
    </dsp:sp>
    <dsp:sp modelId="{D4932203-A745-0140-A280-C4711C3BDF31}">
      <dsp:nvSpPr>
        <dsp:cNvPr id="0" name=""/>
        <dsp:cNvSpPr/>
      </dsp:nvSpPr>
      <dsp:spPr>
        <a:xfrm>
          <a:off x="3394" y="0"/>
          <a:ext cx="1737470" cy="12104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Première année </a:t>
          </a:r>
          <a:endParaRPr lang="fr-FR" sz="2400" kern="1200" dirty="0">
            <a:solidFill>
              <a:schemeClr val="bg1"/>
            </a:solidFill>
          </a:endParaRPr>
        </a:p>
      </dsp:txBody>
      <dsp:txXfrm>
        <a:off x="62482" y="59088"/>
        <a:ext cx="1619294" cy="1092256"/>
      </dsp:txXfrm>
    </dsp:sp>
    <dsp:sp modelId="{8104FD3E-E46E-1247-846D-378266932A90}">
      <dsp:nvSpPr>
        <dsp:cNvPr id="0" name=""/>
        <dsp:cNvSpPr/>
      </dsp:nvSpPr>
      <dsp:spPr>
        <a:xfrm>
          <a:off x="1772189" y="1332095"/>
          <a:ext cx="4312521" cy="121043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7 semaines de 35 heures, </a:t>
          </a:r>
          <a:endParaRPr lang="fr-F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soit 245 heures</a:t>
          </a:r>
          <a:endParaRPr lang="fr-FR" sz="2400" kern="1200" dirty="0"/>
        </a:p>
      </dsp:txBody>
      <dsp:txXfrm>
        <a:off x="1772189" y="1483399"/>
        <a:ext cx="3858609" cy="907824"/>
      </dsp:txXfrm>
    </dsp:sp>
    <dsp:sp modelId="{6D5E7BCB-1AAE-CC45-97DA-4EDEDF934D6D}">
      <dsp:nvSpPr>
        <dsp:cNvPr id="0" name=""/>
        <dsp:cNvSpPr/>
      </dsp:nvSpPr>
      <dsp:spPr>
        <a:xfrm>
          <a:off x="1910" y="1331785"/>
          <a:ext cx="1768369" cy="12104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Deuxième année </a:t>
          </a:r>
          <a:endParaRPr lang="fr-FR" sz="2400" kern="1200" dirty="0">
            <a:solidFill>
              <a:schemeClr val="bg1"/>
            </a:solidFill>
          </a:endParaRPr>
        </a:p>
      </dsp:txBody>
      <dsp:txXfrm>
        <a:off x="60998" y="1390873"/>
        <a:ext cx="1650193" cy="10922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E079AD-9302-1045-99B9-957500AACA02}">
      <dsp:nvSpPr>
        <dsp:cNvPr id="0" name=""/>
        <dsp:cNvSpPr/>
      </dsp:nvSpPr>
      <dsp:spPr>
        <a:xfrm>
          <a:off x="0" y="258178"/>
          <a:ext cx="1844260" cy="1106556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1500" kern="1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Structures publiques et privées</a:t>
          </a:r>
          <a:endParaRPr lang="fr-FR" sz="1500" kern="120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58178"/>
        <a:ext cx="1844260" cy="1106556"/>
      </dsp:txXfrm>
    </dsp:sp>
    <dsp:sp modelId="{33B3E741-98C4-974D-8A60-407DA5C91AB3}">
      <dsp:nvSpPr>
        <dsp:cNvPr id="0" name=""/>
        <dsp:cNvSpPr/>
      </dsp:nvSpPr>
      <dsp:spPr>
        <a:xfrm>
          <a:off x="2028686" y="258178"/>
          <a:ext cx="1844260" cy="1106556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1"/>
            </a:buClr>
            <a:buSzPct val="65000"/>
            <a:buFont typeface="Wingdings" pitchFamily="2" charset="2"/>
            <a:buNone/>
          </a:pPr>
          <a:r>
            <a:rPr lang="fr-FR" altLang="fr-FR" sz="1500" kern="1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Associations tutélaires</a:t>
          </a:r>
          <a:endParaRPr lang="fr-FR" sz="1500" kern="1200">
            <a:solidFill>
              <a:schemeClr val="tx2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28686" y="258178"/>
        <a:ext cx="1844260" cy="1106556"/>
      </dsp:txXfrm>
    </dsp:sp>
    <dsp:sp modelId="{A31FD40C-C6B6-1E4F-9185-016C3070ECC9}">
      <dsp:nvSpPr>
        <dsp:cNvPr id="0" name=""/>
        <dsp:cNvSpPr/>
      </dsp:nvSpPr>
      <dsp:spPr>
        <a:xfrm>
          <a:off x="4057372" y="258178"/>
          <a:ext cx="1844260" cy="11065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l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15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Associations de consommateurs </a:t>
          </a:r>
        </a:p>
      </dsp:txBody>
      <dsp:txXfrm>
        <a:off x="4057372" y="258178"/>
        <a:ext cx="1844260" cy="1106556"/>
      </dsp:txXfrm>
    </dsp:sp>
    <dsp:sp modelId="{CEBC9589-CDD9-0E40-8FEC-D2D2D1E6DE40}">
      <dsp:nvSpPr>
        <dsp:cNvPr id="0" name=""/>
        <dsp:cNvSpPr/>
      </dsp:nvSpPr>
      <dsp:spPr>
        <a:xfrm>
          <a:off x="0" y="1549160"/>
          <a:ext cx="1844260" cy="11065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l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1500" kern="1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Associations familiales </a:t>
          </a:r>
        </a:p>
      </dsp:txBody>
      <dsp:txXfrm>
        <a:off x="0" y="1549160"/>
        <a:ext cx="1844260" cy="1106556"/>
      </dsp:txXfrm>
    </dsp:sp>
    <dsp:sp modelId="{7F7080A9-3289-5042-A649-709AFD6D6F25}">
      <dsp:nvSpPr>
        <dsp:cNvPr id="0" name=""/>
        <dsp:cNvSpPr/>
      </dsp:nvSpPr>
      <dsp:spPr>
        <a:xfrm>
          <a:off x="2028686" y="1549160"/>
          <a:ext cx="1844260" cy="11065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l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1500" kern="1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Associations personnes handicapées</a:t>
          </a:r>
        </a:p>
      </dsp:txBody>
      <dsp:txXfrm>
        <a:off x="2028686" y="1549160"/>
        <a:ext cx="1844260" cy="1106556"/>
      </dsp:txXfrm>
    </dsp:sp>
    <dsp:sp modelId="{E9D8F784-7AF1-314E-AD05-22F04E0A8E45}">
      <dsp:nvSpPr>
        <dsp:cNvPr id="0" name=""/>
        <dsp:cNvSpPr/>
      </dsp:nvSpPr>
      <dsp:spPr>
        <a:xfrm>
          <a:off x="4057372" y="1549160"/>
          <a:ext cx="1844260" cy="11065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l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1500" kern="1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Collectivités territoriales  </a:t>
          </a:r>
        </a:p>
      </dsp:txBody>
      <dsp:txXfrm>
        <a:off x="4057372" y="1549160"/>
        <a:ext cx="1844260" cy="1106556"/>
      </dsp:txXfrm>
    </dsp:sp>
    <dsp:sp modelId="{F08996B0-7D04-7F49-B8FC-D47251FB30C2}">
      <dsp:nvSpPr>
        <dsp:cNvPr id="0" name=""/>
        <dsp:cNvSpPr/>
      </dsp:nvSpPr>
      <dsp:spPr>
        <a:xfrm>
          <a:off x="0" y="2840142"/>
          <a:ext cx="1844260" cy="11065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l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15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Centres sociaux, centres socio </a:t>
          </a:r>
          <a:endParaRPr lang="fr-FR" altLang="fr-FR" sz="1500" kern="1200" dirty="0">
            <a:solidFill>
              <a:srgbClr val="3366FF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840142"/>
        <a:ext cx="1844260" cy="1106556"/>
      </dsp:txXfrm>
    </dsp:sp>
    <dsp:sp modelId="{F38A92BB-81F6-9B45-B253-BB90C8901301}">
      <dsp:nvSpPr>
        <dsp:cNvPr id="0" name=""/>
        <dsp:cNvSpPr/>
      </dsp:nvSpPr>
      <dsp:spPr>
        <a:xfrm>
          <a:off x="2028686" y="2840142"/>
          <a:ext cx="1844260" cy="11065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l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15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Fournisseurs d’énergie  </a:t>
          </a:r>
        </a:p>
      </dsp:txBody>
      <dsp:txXfrm>
        <a:off x="2028686" y="2840142"/>
        <a:ext cx="1844260" cy="1106556"/>
      </dsp:txXfrm>
    </dsp:sp>
    <dsp:sp modelId="{8924E247-6331-6443-A7A6-086F614D41C7}">
      <dsp:nvSpPr>
        <dsp:cNvPr id="0" name=""/>
        <dsp:cNvSpPr/>
      </dsp:nvSpPr>
      <dsp:spPr>
        <a:xfrm>
          <a:off x="4057372" y="2840142"/>
          <a:ext cx="1844260" cy="11065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l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1500" kern="1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Maisons relais, résidences sociales, CHRS</a:t>
          </a:r>
        </a:p>
      </dsp:txBody>
      <dsp:txXfrm>
        <a:off x="4057372" y="2840142"/>
        <a:ext cx="1844260" cy="1106556"/>
      </dsp:txXfrm>
    </dsp:sp>
    <dsp:sp modelId="{4791D5EE-761B-F94E-B6C1-B00789E7B36F}">
      <dsp:nvSpPr>
        <dsp:cNvPr id="0" name=""/>
        <dsp:cNvSpPr/>
      </dsp:nvSpPr>
      <dsp:spPr>
        <a:xfrm>
          <a:off x="0" y="4131125"/>
          <a:ext cx="1844260" cy="11065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l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1500" kern="1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Foyers - logements, maisons de retraite, EHPAD</a:t>
          </a:r>
        </a:p>
      </dsp:txBody>
      <dsp:txXfrm>
        <a:off x="0" y="4131125"/>
        <a:ext cx="1844260" cy="1106556"/>
      </dsp:txXfrm>
    </dsp:sp>
    <dsp:sp modelId="{F25736ED-8040-F841-B465-FD1BC7682723}">
      <dsp:nvSpPr>
        <dsp:cNvPr id="0" name=""/>
        <dsp:cNvSpPr/>
      </dsp:nvSpPr>
      <dsp:spPr>
        <a:xfrm>
          <a:off x="2028686" y="4131125"/>
          <a:ext cx="1844260" cy="11065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l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1500" kern="1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Foyers de l’enfance, maisons d’enfants à caractère social</a:t>
          </a:r>
        </a:p>
      </dsp:txBody>
      <dsp:txXfrm>
        <a:off x="2028686" y="4131125"/>
        <a:ext cx="1844260" cy="1106556"/>
      </dsp:txXfrm>
    </dsp:sp>
    <dsp:sp modelId="{D133DB08-83FE-904A-85E8-D5E388A44A27}">
      <dsp:nvSpPr>
        <dsp:cNvPr id="0" name=""/>
        <dsp:cNvSpPr/>
      </dsp:nvSpPr>
      <dsp:spPr>
        <a:xfrm>
          <a:off x="4057372" y="4131125"/>
          <a:ext cx="1844260" cy="11065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l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1500" kern="1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Organismes de réhabilitation, rénovation et gestion locative de logement</a:t>
          </a:r>
        </a:p>
      </dsp:txBody>
      <dsp:txXfrm>
        <a:off x="4057372" y="4131125"/>
        <a:ext cx="1844260" cy="1106556"/>
      </dsp:txXfrm>
    </dsp:sp>
    <dsp:sp modelId="{56E65177-819F-F546-8860-782D9BB0E1B3}">
      <dsp:nvSpPr>
        <dsp:cNvPr id="0" name=""/>
        <dsp:cNvSpPr/>
      </dsp:nvSpPr>
      <dsp:spPr>
        <a:xfrm>
          <a:off x="0" y="5422107"/>
          <a:ext cx="1844260" cy="11065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l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1500" kern="1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Structures des bailleurs sociaux  </a:t>
          </a:r>
        </a:p>
      </dsp:txBody>
      <dsp:txXfrm>
        <a:off x="0" y="5422107"/>
        <a:ext cx="1844260" cy="1106556"/>
      </dsp:txXfrm>
    </dsp:sp>
    <dsp:sp modelId="{CB121474-F1DE-0042-AC1B-7ECAAF62ABAD}">
      <dsp:nvSpPr>
        <dsp:cNvPr id="0" name=""/>
        <dsp:cNvSpPr/>
      </dsp:nvSpPr>
      <dsp:spPr>
        <a:xfrm>
          <a:off x="2028686" y="5422107"/>
          <a:ext cx="1844260" cy="11065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l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1500" kern="1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Structures d’insertion par l’activité économique, épiceries sociales </a:t>
          </a:r>
        </a:p>
      </dsp:txBody>
      <dsp:txXfrm>
        <a:off x="2028686" y="5422107"/>
        <a:ext cx="1844260" cy="1106556"/>
      </dsp:txXfrm>
    </dsp:sp>
    <dsp:sp modelId="{1006EB44-C858-F64F-8C1D-3F75EDB9C733}">
      <dsp:nvSpPr>
        <dsp:cNvPr id="0" name=""/>
        <dsp:cNvSpPr/>
      </dsp:nvSpPr>
      <dsp:spPr>
        <a:xfrm>
          <a:off x="4057372" y="5422107"/>
          <a:ext cx="1844260" cy="11065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l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1500" kern="1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Services en prévention santé </a:t>
          </a:r>
          <a:r>
            <a:rPr lang="fr-FR" sz="1500" kern="1200">
              <a:latin typeface="Arial" panose="020B0604020202020204" pitchFamily="34" charset="0"/>
              <a:cs typeface="Arial" panose="020B0604020202020204" pitchFamily="34" charset="0"/>
            </a:rPr>
            <a:t>…</a:t>
          </a:r>
        </a:p>
      </dsp:txBody>
      <dsp:txXfrm>
        <a:off x="4057372" y="5422107"/>
        <a:ext cx="1844260" cy="110655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5B1513-8139-4FEF-9ECF-FAAB913B3641}">
      <dsp:nvSpPr>
        <dsp:cNvPr id="0" name=""/>
        <dsp:cNvSpPr/>
      </dsp:nvSpPr>
      <dsp:spPr>
        <a:xfrm>
          <a:off x="0" y="14997"/>
          <a:ext cx="4806121" cy="351000"/>
        </a:xfrm>
        <a:prstGeom prst="roundRect">
          <a:avLst/>
        </a:prstGeom>
        <a:solidFill>
          <a:schemeClr val="bg2"/>
        </a:soli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1500" b="1" kern="1200">
              <a:solidFill>
                <a:schemeClr val="tx2">
                  <a:lumMod val="75000"/>
                </a:schemeClr>
              </a:solidFill>
            </a:rPr>
            <a:t>Emplois de TS en ESF</a:t>
          </a:r>
          <a:r>
            <a:rPr lang="fr-FR" altLang="fr-FR" sz="1500" kern="1200">
              <a:solidFill>
                <a:schemeClr val="tx2">
                  <a:lumMod val="75000"/>
                </a:schemeClr>
              </a:solidFill>
            </a:rPr>
            <a:t> actuels</a:t>
          </a:r>
          <a:endParaRPr lang="fr-FR" sz="1500" kern="1200">
            <a:solidFill>
              <a:schemeClr val="tx2">
                <a:lumMod val="75000"/>
              </a:schemeClr>
            </a:solidFill>
          </a:endParaRPr>
        </a:p>
      </dsp:txBody>
      <dsp:txXfrm>
        <a:off x="17134" y="32131"/>
        <a:ext cx="4771853" cy="316732"/>
      </dsp:txXfrm>
    </dsp:sp>
    <dsp:sp modelId="{1E09711A-F1C7-435A-A4B8-0A8A107C1B18}">
      <dsp:nvSpPr>
        <dsp:cNvPr id="0" name=""/>
        <dsp:cNvSpPr/>
      </dsp:nvSpPr>
      <dsp:spPr>
        <a:xfrm>
          <a:off x="0" y="451794"/>
          <a:ext cx="4806121" cy="3510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l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1500" kern="1200">
              <a:latin typeface="Arial" panose="020B0604020202020204" pitchFamily="34" charset="0"/>
              <a:cs typeface="Arial" panose="020B0604020202020204" pitchFamily="34" charset="0"/>
            </a:rPr>
            <a:t>Conseiller habitat </a:t>
          </a:r>
          <a:endParaRPr lang="fr-FR" sz="15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134" y="468928"/>
        <a:ext cx="4771853" cy="316732"/>
      </dsp:txXfrm>
    </dsp:sp>
    <dsp:sp modelId="{4B026DAD-5965-4F48-87E6-EE187A2DC51C}">
      <dsp:nvSpPr>
        <dsp:cNvPr id="0" name=""/>
        <dsp:cNvSpPr/>
      </dsp:nvSpPr>
      <dsp:spPr>
        <a:xfrm>
          <a:off x="0" y="803397"/>
          <a:ext cx="4806121" cy="3510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l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1500" kern="1200" dirty="0">
              <a:latin typeface="Arial" panose="020B0604020202020204" pitchFamily="34" charset="0"/>
              <a:cs typeface="Arial" panose="020B0604020202020204" pitchFamily="34" charset="0"/>
            </a:rPr>
            <a:t>Chargé de gestion locative </a:t>
          </a:r>
        </a:p>
      </dsp:txBody>
      <dsp:txXfrm>
        <a:off x="17134" y="820531"/>
        <a:ext cx="4771853" cy="316732"/>
      </dsp:txXfrm>
    </dsp:sp>
    <dsp:sp modelId="{FEE3B3FB-8056-47C4-86B2-622A9D3EC87C}">
      <dsp:nvSpPr>
        <dsp:cNvPr id="0" name=""/>
        <dsp:cNvSpPr/>
      </dsp:nvSpPr>
      <dsp:spPr>
        <a:xfrm>
          <a:off x="0" y="1197597"/>
          <a:ext cx="4806121" cy="3510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l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1500" kern="1200">
              <a:latin typeface="Arial" panose="020B0604020202020204" pitchFamily="34" charset="0"/>
              <a:cs typeface="Arial" panose="020B0604020202020204" pitchFamily="34" charset="0"/>
            </a:rPr>
            <a:t>Conseiller en économie domestique </a:t>
          </a:r>
        </a:p>
      </dsp:txBody>
      <dsp:txXfrm>
        <a:off x="17134" y="1214731"/>
        <a:ext cx="4771853" cy="316732"/>
      </dsp:txXfrm>
    </dsp:sp>
    <dsp:sp modelId="{13AE6341-5C38-44F2-A042-DE1CE48B0729}">
      <dsp:nvSpPr>
        <dsp:cNvPr id="0" name=""/>
        <dsp:cNvSpPr/>
      </dsp:nvSpPr>
      <dsp:spPr>
        <a:xfrm>
          <a:off x="0" y="1591797"/>
          <a:ext cx="4806121" cy="3510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l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1500" kern="1200">
              <a:latin typeface="Arial" panose="020B0604020202020204" pitchFamily="34" charset="0"/>
              <a:cs typeface="Arial" panose="020B0604020202020204" pitchFamily="34" charset="0"/>
            </a:rPr>
            <a:t>Conseiller en énergie </a:t>
          </a:r>
        </a:p>
      </dsp:txBody>
      <dsp:txXfrm>
        <a:off x="17134" y="1608931"/>
        <a:ext cx="4771853" cy="316732"/>
      </dsp:txXfrm>
    </dsp:sp>
    <dsp:sp modelId="{DB129F27-8A5C-4005-B0C9-AE3165417794}">
      <dsp:nvSpPr>
        <dsp:cNvPr id="0" name=""/>
        <dsp:cNvSpPr/>
      </dsp:nvSpPr>
      <dsp:spPr>
        <a:xfrm>
          <a:off x="0" y="1985997"/>
          <a:ext cx="4806121" cy="3510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l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1500" kern="1200">
              <a:latin typeface="Arial" panose="020B0604020202020204" pitchFamily="34" charset="0"/>
              <a:cs typeface="Arial" panose="020B0604020202020204" pitchFamily="34" charset="0"/>
            </a:rPr>
            <a:t>Responsable, animateur de collecte </a:t>
          </a:r>
        </a:p>
      </dsp:txBody>
      <dsp:txXfrm>
        <a:off x="17134" y="2003131"/>
        <a:ext cx="4771853" cy="316732"/>
      </dsp:txXfrm>
    </dsp:sp>
    <dsp:sp modelId="{CE76397E-C094-4766-B9EF-F9D1CD6B5BFD}">
      <dsp:nvSpPr>
        <dsp:cNvPr id="0" name=""/>
        <dsp:cNvSpPr/>
      </dsp:nvSpPr>
      <dsp:spPr>
        <a:xfrm>
          <a:off x="0" y="2380197"/>
          <a:ext cx="4806121" cy="3510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l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1500" kern="1200">
              <a:latin typeface="Arial" panose="020B0604020202020204" pitchFamily="34" charset="0"/>
              <a:cs typeface="Arial" panose="020B0604020202020204" pitchFamily="34" charset="0"/>
            </a:rPr>
            <a:t>Conseiller aux tuteurs familiaux </a:t>
          </a:r>
        </a:p>
      </dsp:txBody>
      <dsp:txXfrm>
        <a:off x="17134" y="2397331"/>
        <a:ext cx="4771853" cy="316732"/>
      </dsp:txXfrm>
    </dsp:sp>
    <dsp:sp modelId="{07CAB467-0C74-4BA7-AD8A-AA261AAF6ABE}">
      <dsp:nvSpPr>
        <dsp:cNvPr id="0" name=""/>
        <dsp:cNvSpPr/>
      </dsp:nvSpPr>
      <dsp:spPr>
        <a:xfrm>
          <a:off x="0" y="2774397"/>
          <a:ext cx="4806121" cy="3510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l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1500" kern="1200">
              <a:latin typeface="Arial" panose="020B0604020202020204" pitchFamily="34" charset="0"/>
              <a:cs typeface="Arial" panose="020B0604020202020204" pitchFamily="34" charset="0"/>
            </a:rPr>
            <a:t>Responsable vie quotidienne dans un établissement </a:t>
          </a:r>
        </a:p>
      </dsp:txBody>
      <dsp:txXfrm>
        <a:off x="17134" y="2791531"/>
        <a:ext cx="4771853" cy="316732"/>
      </dsp:txXfrm>
    </dsp:sp>
    <dsp:sp modelId="{21D90F82-B848-4DC1-AFE5-254792B9FC29}">
      <dsp:nvSpPr>
        <dsp:cNvPr id="0" name=""/>
        <dsp:cNvSpPr/>
      </dsp:nvSpPr>
      <dsp:spPr>
        <a:xfrm>
          <a:off x="0" y="3168597"/>
          <a:ext cx="4806121" cy="3510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l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1500" kern="1200">
              <a:latin typeface="Arial" panose="020B0604020202020204" pitchFamily="34" charset="0"/>
              <a:cs typeface="Arial" panose="020B0604020202020204" pitchFamily="34" charset="0"/>
            </a:rPr>
            <a:t>Animateur en consommation </a:t>
          </a:r>
        </a:p>
      </dsp:txBody>
      <dsp:txXfrm>
        <a:off x="17134" y="3185731"/>
        <a:ext cx="4771853" cy="316732"/>
      </dsp:txXfrm>
    </dsp:sp>
    <dsp:sp modelId="{272B2218-15E6-49C5-AC73-04E38829A2D3}">
      <dsp:nvSpPr>
        <dsp:cNvPr id="0" name=""/>
        <dsp:cNvSpPr/>
      </dsp:nvSpPr>
      <dsp:spPr>
        <a:xfrm>
          <a:off x="0" y="3562797"/>
          <a:ext cx="4806121" cy="3510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l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1500" kern="1200">
              <a:latin typeface="Arial" panose="020B0604020202020204" pitchFamily="34" charset="0"/>
              <a:cs typeface="Arial" panose="020B0604020202020204" pitchFamily="34" charset="0"/>
            </a:rPr>
            <a:t>Animateur prévention santé</a:t>
          </a:r>
        </a:p>
      </dsp:txBody>
      <dsp:txXfrm>
        <a:off x="17134" y="3579931"/>
        <a:ext cx="4771853" cy="316732"/>
      </dsp:txXfrm>
    </dsp:sp>
    <dsp:sp modelId="{BA9A9E74-469B-4565-BB2F-36AD023FC4CC}">
      <dsp:nvSpPr>
        <dsp:cNvPr id="0" name=""/>
        <dsp:cNvSpPr/>
      </dsp:nvSpPr>
      <dsp:spPr>
        <a:xfrm>
          <a:off x="0" y="3956997"/>
          <a:ext cx="4806121" cy="3510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l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1500" kern="1200">
              <a:latin typeface="Arial" panose="020B0604020202020204" pitchFamily="34" charset="0"/>
              <a:cs typeface="Arial" panose="020B0604020202020204" pitchFamily="34" charset="0"/>
            </a:rPr>
            <a:t>Accompagnateur d’insertion </a:t>
          </a:r>
        </a:p>
      </dsp:txBody>
      <dsp:txXfrm>
        <a:off x="17134" y="3974131"/>
        <a:ext cx="4771853" cy="316732"/>
      </dsp:txXfrm>
    </dsp:sp>
    <dsp:sp modelId="{55CDCA26-6D81-4331-8197-0D304A2E5C3F}">
      <dsp:nvSpPr>
        <dsp:cNvPr id="0" name=""/>
        <dsp:cNvSpPr/>
      </dsp:nvSpPr>
      <dsp:spPr>
        <a:xfrm>
          <a:off x="0" y="4351197"/>
          <a:ext cx="4806121" cy="3510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l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1500" kern="1200">
              <a:latin typeface="Arial" panose="020B0604020202020204" pitchFamily="34" charset="0"/>
              <a:cs typeface="Arial" panose="020B0604020202020204" pitchFamily="34" charset="0"/>
            </a:rPr>
            <a:t>Animateur famille, animateur senior</a:t>
          </a:r>
        </a:p>
      </dsp:txBody>
      <dsp:txXfrm>
        <a:off x="17134" y="4368331"/>
        <a:ext cx="4771853" cy="316732"/>
      </dsp:txXfrm>
    </dsp:sp>
    <dsp:sp modelId="{D680717B-B080-4695-8978-0E5EF470A15F}">
      <dsp:nvSpPr>
        <dsp:cNvPr id="0" name=""/>
        <dsp:cNvSpPr/>
      </dsp:nvSpPr>
      <dsp:spPr>
        <a:xfrm>
          <a:off x="0" y="4745397"/>
          <a:ext cx="4806121" cy="3510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l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1500" kern="1200">
              <a:latin typeface="Arial" panose="020B0604020202020204" pitchFamily="34" charset="0"/>
              <a:cs typeface="Arial" panose="020B0604020202020204" pitchFamily="34" charset="0"/>
            </a:rPr>
            <a:t>Animateur médiation sociale</a:t>
          </a:r>
        </a:p>
      </dsp:txBody>
      <dsp:txXfrm>
        <a:off x="17134" y="4762531"/>
        <a:ext cx="4771853" cy="316732"/>
      </dsp:txXfrm>
    </dsp:sp>
    <dsp:sp modelId="{4A34951B-A844-4746-9CD5-992B21F8AE1E}">
      <dsp:nvSpPr>
        <dsp:cNvPr id="0" name=""/>
        <dsp:cNvSpPr/>
      </dsp:nvSpPr>
      <dsp:spPr>
        <a:xfrm>
          <a:off x="0" y="5139597"/>
          <a:ext cx="4806121" cy="3510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l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1500" kern="1200">
              <a:latin typeface="Arial" panose="020B0604020202020204" pitchFamily="34" charset="0"/>
              <a:cs typeface="Arial" panose="020B0604020202020204" pitchFamily="34" charset="0"/>
            </a:rPr>
            <a:t>Référent famille</a:t>
          </a:r>
        </a:p>
      </dsp:txBody>
      <dsp:txXfrm>
        <a:off x="17134" y="5156731"/>
        <a:ext cx="4771853" cy="316732"/>
      </dsp:txXfrm>
    </dsp:sp>
    <dsp:sp modelId="{7C138DAF-2815-402C-991E-5738FD1A86B1}">
      <dsp:nvSpPr>
        <dsp:cNvPr id="0" name=""/>
        <dsp:cNvSpPr/>
      </dsp:nvSpPr>
      <dsp:spPr>
        <a:xfrm>
          <a:off x="0" y="5533797"/>
          <a:ext cx="4806121" cy="3510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l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1500" kern="1200">
              <a:latin typeface="Arial" panose="020B0604020202020204" pitchFamily="34" charset="0"/>
              <a:cs typeface="Arial" panose="020B0604020202020204" pitchFamily="34" charset="0"/>
            </a:rPr>
            <a:t>Conseiller budget</a:t>
          </a:r>
        </a:p>
      </dsp:txBody>
      <dsp:txXfrm>
        <a:off x="17134" y="5550931"/>
        <a:ext cx="4771853" cy="3167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F5B7165-AFED-40EF-99F9-C71E88E02240}" type="datetimeFigureOut">
              <a:rPr lang="fr-FR" smtClean="0"/>
              <a:t>27/09/2023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5A085DF-C0F2-4670-A67C-8238291531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1902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B7165-AFED-40EF-99F9-C71E88E02240}" type="datetimeFigureOut">
              <a:rPr lang="fr-FR" smtClean="0"/>
              <a:t>27/09/2023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085DF-C0F2-4670-A67C-8238291531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6878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F5B7165-AFED-40EF-99F9-C71E88E02240}" type="datetimeFigureOut">
              <a:rPr lang="fr-FR" smtClean="0"/>
              <a:t>27/09/2023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5A085DF-C0F2-4670-A67C-8238291531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2799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B7165-AFED-40EF-99F9-C71E88E02240}" type="datetimeFigureOut">
              <a:rPr lang="fr-FR" smtClean="0"/>
              <a:t>27/09/2023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75A085DF-C0F2-4670-A67C-8238291531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5051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F5B7165-AFED-40EF-99F9-C71E88E02240}" type="datetimeFigureOut">
              <a:rPr lang="fr-FR" smtClean="0"/>
              <a:t>27/09/2023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5A085DF-C0F2-4670-A67C-8238291531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3470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B7165-AFED-40EF-99F9-C71E88E02240}" type="datetimeFigureOut">
              <a:rPr lang="fr-FR" smtClean="0"/>
              <a:t>27/09/2023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085DF-C0F2-4670-A67C-8238291531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5966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B7165-AFED-40EF-99F9-C71E88E02240}" type="datetimeFigureOut">
              <a:rPr lang="fr-FR" smtClean="0"/>
              <a:t>27/09/2023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085DF-C0F2-4670-A67C-8238291531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5992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B7165-AFED-40EF-99F9-C71E88E02240}" type="datetimeFigureOut">
              <a:rPr lang="fr-FR" smtClean="0"/>
              <a:t>27/09/2023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085DF-C0F2-4670-A67C-8238291531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9985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B7165-AFED-40EF-99F9-C71E88E02240}" type="datetimeFigureOut">
              <a:rPr lang="fr-FR" smtClean="0"/>
              <a:t>27/09/2023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085DF-C0F2-4670-A67C-8238291531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6828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F5B7165-AFED-40EF-99F9-C71E88E02240}" type="datetimeFigureOut">
              <a:rPr lang="fr-FR" smtClean="0"/>
              <a:t>27/09/2023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5A085DF-C0F2-4670-A67C-8238291531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903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B7165-AFED-40EF-99F9-C71E88E02240}" type="datetimeFigureOut">
              <a:rPr lang="fr-FR" smtClean="0"/>
              <a:t>27/09/2023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085DF-C0F2-4670-A67C-8238291531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1477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0F5B7165-AFED-40EF-99F9-C71E88E02240}" type="datetimeFigureOut">
              <a:rPr lang="fr-FR" smtClean="0"/>
              <a:t>27/09/2023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75A085DF-C0F2-4670-A67C-82382915319E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89735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ssociation familiale : Définition et comment la créer ?">
            <a:extLst>
              <a:ext uri="{FF2B5EF4-FFF2-40B4-BE49-F238E27FC236}">
                <a16:creationId xmlns:a16="http://schemas.microsoft.com/office/drawing/2014/main" id="{BE09F02A-5655-7122-63A3-60850D5472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6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9298"/>
                    </a14:imgEffect>
                    <a14:imgEffect>
                      <a14:saturation sat="155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970" b="25672"/>
          <a:stretch/>
        </p:blipFill>
        <p:spPr bwMode="auto">
          <a:xfrm>
            <a:off x="425016" y="562808"/>
            <a:ext cx="11341967" cy="6165369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3D95C6A-FA02-8A93-C003-C8CD19F3E44B}"/>
              </a:ext>
            </a:extLst>
          </p:cNvPr>
          <p:cNvSpPr/>
          <p:nvPr/>
        </p:nvSpPr>
        <p:spPr>
          <a:xfrm>
            <a:off x="1030223" y="4220957"/>
            <a:ext cx="1013155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sz="3600" b="1" cap="none" spc="0" dirty="0">
                <a:ln/>
                <a:effectLst/>
                <a:latin typeface="Arial" panose="020B0604020202020204" pitchFamily="34" charset="0"/>
                <a:ea typeface="MS PMincho" panose="020B0400000000000000" pitchFamily="18" charset="-128"/>
                <a:cs typeface="Arial" panose="020B0604020202020204" pitchFamily="34" charset="0"/>
              </a:rPr>
              <a:t>BREVET de TECHNICIEN SUPERIEUR</a:t>
            </a:r>
          </a:p>
          <a:p>
            <a:pPr algn="ctr"/>
            <a:endParaRPr lang="fr-FR" sz="3600" b="1" cap="none" spc="0" dirty="0">
              <a:ln/>
              <a:effectLst/>
              <a:latin typeface="Arial" panose="020B0604020202020204" pitchFamily="34" charset="0"/>
              <a:ea typeface="MS PMincho" panose="020B0400000000000000" pitchFamily="18" charset="-128"/>
              <a:cs typeface="Arial" panose="020B0604020202020204" pitchFamily="34" charset="0"/>
            </a:endParaRPr>
          </a:p>
          <a:p>
            <a:pPr algn="ctr"/>
            <a:r>
              <a:rPr lang="fr-FR" sz="3600" b="1" dirty="0">
                <a:ln/>
                <a:latin typeface="Arial" panose="020B0604020202020204" pitchFamily="34" charset="0"/>
                <a:ea typeface="MS PMincho" panose="020B0400000000000000" pitchFamily="18" charset="-128"/>
                <a:cs typeface="Arial" panose="020B0604020202020204" pitchFamily="34" charset="0"/>
              </a:rPr>
              <a:t>ECONOMIE</a:t>
            </a:r>
            <a:r>
              <a:rPr lang="fr-FR" sz="3600" b="1" cap="none" spc="0" dirty="0">
                <a:ln/>
                <a:effectLst/>
                <a:latin typeface="Arial" panose="020B0604020202020204" pitchFamily="34" charset="0"/>
                <a:ea typeface="MS PMincho" panose="020B0400000000000000" pitchFamily="18" charset="-128"/>
                <a:cs typeface="Arial" panose="020B0604020202020204" pitchFamily="34" charset="0"/>
              </a:rPr>
              <a:t> SOCIALE FAMILIALE</a:t>
            </a:r>
            <a:endParaRPr lang="fr-FR" sz="3600" b="1" cap="none" spc="0" dirty="0">
              <a:ln/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8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36"/>
    </mc:Choice>
    <mc:Fallback xmlns="">
      <p:transition spd="slow" advTm="433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DB691D59-8F51-4DD8-AD41-D568D29B0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04AEF18-0627-48F3-9B3D-F7E8F050B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EAEE08A-C572-438F-9753-B0D527A51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93F09C6-4F57-4B05-9592-E253D8BC6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A0378C7-FE52-F914-A6F4-C6F7D5602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1613" y="688586"/>
            <a:ext cx="4644690" cy="261263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3BDD81B-41D4-C7B2-2027-C40E968F32B4}"/>
              </a:ext>
            </a:extLst>
          </p:cNvPr>
          <p:cNvSpPr txBox="1"/>
          <p:nvPr/>
        </p:nvSpPr>
        <p:spPr>
          <a:xfrm>
            <a:off x="4147463" y="776062"/>
            <a:ext cx="2728452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2000" b="1" dirty="0">
                <a:solidFill>
                  <a:schemeClr val="accent2">
                    <a:lumMod val="50000"/>
                  </a:schemeClr>
                </a:solidFill>
              </a:rPr>
              <a:t>FINALITES</a:t>
            </a:r>
          </a:p>
        </p:txBody>
      </p:sp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34C448E4-C94A-4547-ED34-69DE8DCEA0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2566150"/>
              </p:ext>
            </p:extLst>
          </p:nvPr>
        </p:nvGraphicFramePr>
        <p:xfrm>
          <a:off x="333607" y="1209056"/>
          <a:ext cx="10007015" cy="4938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6296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02"/>
    </mc:Choice>
    <mc:Fallback xmlns="">
      <p:transition spd="slow" advTm="1220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4E710E28-4048-676F-75A1-73399004EC91}"/>
              </a:ext>
            </a:extLst>
          </p:cNvPr>
          <p:cNvSpPr txBox="1"/>
          <p:nvPr/>
        </p:nvSpPr>
        <p:spPr>
          <a:xfrm>
            <a:off x="1554921" y="53874"/>
            <a:ext cx="9879495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2000" b="1" dirty="0">
                <a:solidFill>
                  <a:schemeClr val="accent2">
                    <a:lumMod val="50000"/>
                  </a:schemeClr>
                </a:solidFill>
              </a:rPr>
              <a:t>5 BLOCS DE COMPETENCES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F9CB4F77-E71E-DF7B-1A38-65215DFA81E2}"/>
              </a:ext>
            </a:extLst>
          </p:cNvPr>
          <p:cNvSpPr/>
          <p:nvPr/>
        </p:nvSpPr>
        <p:spPr>
          <a:xfrm>
            <a:off x="7186825" y="557629"/>
            <a:ext cx="3366655" cy="6511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>
                    <a:alpha val="70000"/>
                  </a:schemeClr>
                </a:solidFill>
              </a:rPr>
              <a:t>Bloc de compétences en lien avec la formation ASSP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5D1BD3-4E84-42DB-A9A9-30F6F6F0306C}"/>
              </a:ext>
            </a:extLst>
          </p:cNvPr>
          <p:cNvSpPr/>
          <p:nvPr/>
        </p:nvSpPr>
        <p:spPr>
          <a:xfrm>
            <a:off x="939564" y="1280000"/>
            <a:ext cx="4513276" cy="9395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BC1 </a:t>
            </a:r>
          </a:p>
          <a:p>
            <a:pPr algn="ctr"/>
            <a:r>
              <a:rPr lang="fr-FR" dirty="0"/>
              <a:t>Conseil et expertise technologique </a:t>
            </a:r>
          </a:p>
          <a:p>
            <a:pPr algn="ctr"/>
            <a:r>
              <a:rPr lang="fr-FR" dirty="0"/>
              <a:t>en vie quotidienne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4C45FF-378A-4C68-BC80-475F9FEB4A74}"/>
              </a:ext>
            </a:extLst>
          </p:cNvPr>
          <p:cNvSpPr/>
          <p:nvPr/>
        </p:nvSpPr>
        <p:spPr>
          <a:xfrm>
            <a:off x="939563" y="2369231"/>
            <a:ext cx="4513277" cy="9395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BC2 </a:t>
            </a:r>
          </a:p>
          <a:p>
            <a:pPr algn="ctr"/>
            <a:r>
              <a:rPr lang="fr-FR" dirty="0"/>
              <a:t>Organisation technique de la vie quotidienne dans un service, un établissement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0C93F0-39C0-4987-BE11-C9B119A480A5}"/>
              </a:ext>
            </a:extLst>
          </p:cNvPr>
          <p:cNvSpPr/>
          <p:nvPr/>
        </p:nvSpPr>
        <p:spPr>
          <a:xfrm>
            <a:off x="939563" y="3460244"/>
            <a:ext cx="4513277" cy="9395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BC3</a:t>
            </a:r>
          </a:p>
          <a:p>
            <a:pPr algn="ctr"/>
            <a:r>
              <a:rPr lang="fr-FR" dirty="0"/>
              <a:t>Animer, former dans les domaines de la vie quotidienne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AD86D3-939B-4930-AD1D-2924562BF57C}"/>
              </a:ext>
            </a:extLst>
          </p:cNvPr>
          <p:cNvSpPr/>
          <p:nvPr/>
        </p:nvSpPr>
        <p:spPr>
          <a:xfrm>
            <a:off x="939563" y="4566024"/>
            <a:ext cx="4513277" cy="9395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BC4</a:t>
            </a:r>
          </a:p>
          <a:p>
            <a:pPr algn="ctr"/>
            <a:r>
              <a:rPr lang="fr-FR" dirty="0"/>
              <a:t>Communiquer et animer une équipe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4CFB4F-F6E1-4B8E-97E6-02103936777F}"/>
              </a:ext>
            </a:extLst>
          </p:cNvPr>
          <p:cNvSpPr/>
          <p:nvPr/>
        </p:nvSpPr>
        <p:spPr>
          <a:xfrm>
            <a:off x="939563" y="5682419"/>
            <a:ext cx="4513277" cy="9395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BC5</a:t>
            </a:r>
          </a:p>
          <a:p>
            <a:pPr algn="ctr"/>
            <a:r>
              <a:rPr lang="fr-FR" dirty="0"/>
              <a:t>Participer à la dynamique institutionnelle et partenariale 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3001324E-967E-4934-8333-214645B783C3}"/>
              </a:ext>
            </a:extLst>
          </p:cNvPr>
          <p:cNvGrpSpPr/>
          <p:nvPr/>
        </p:nvGrpSpPr>
        <p:grpSpPr>
          <a:xfrm>
            <a:off x="6331028" y="1280000"/>
            <a:ext cx="4929917" cy="1053513"/>
            <a:chOff x="6199386" y="2556376"/>
            <a:chExt cx="6252939" cy="1195674"/>
          </a:xfrm>
        </p:grpSpPr>
        <p:sp>
          <p:nvSpPr>
            <p:cNvPr id="12" name="Flèche : chevron 11">
              <a:extLst>
                <a:ext uri="{FF2B5EF4-FFF2-40B4-BE49-F238E27FC236}">
                  <a16:creationId xmlns:a16="http://schemas.microsoft.com/office/drawing/2014/main" id="{E20FB7DA-95F5-4B41-9C87-6DA24102DE14}"/>
                </a:ext>
              </a:extLst>
            </p:cNvPr>
            <p:cNvSpPr/>
            <p:nvPr/>
          </p:nvSpPr>
          <p:spPr>
            <a:xfrm rot="10800000">
              <a:off x="6199386" y="2556376"/>
              <a:ext cx="6252939" cy="1152389"/>
            </a:xfrm>
            <a:prstGeom prst="chevron">
              <a:avLst/>
            </a:prstGeom>
            <a:solidFill>
              <a:schemeClr val="accent2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3" name="Flèche : chevron 4">
              <a:extLst>
                <a:ext uri="{FF2B5EF4-FFF2-40B4-BE49-F238E27FC236}">
                  <a16:creationId xmlns:a16="http://schemas.microsoft.com/office/drawing/2014/main" id="{079D4CF6-5ECA-4E4A-BAF6-8EA857DE9D64}"/>
                </a:ext>
              </a:extLst>
            </p:cNvPr>
            <p:cNvSpPr txBox="1"/>
            <p:nvPr/>
          </p:nvSpPr>
          <p:spPr>
            <a:xfrm>
              <a:off x="6654897" y="2599661"/>
              <a:ext cx="5100550" cy="11523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8890" rIns="0" bIns="889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kern="1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Bac  ASSP BC1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kern="1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Accompagnement de la personne dans une approche globale et individualisée </a:t>
              </a:r>
              <a:endParaRPr lang="fr-FR" sz="14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A7990B6D-CBBC-4310-95B3-2DE66581800A}"/>
              </a:ext>
            </a:extLst>
          </p:cNvPr>
          <p:cNvGrpSpPr/>
          <p:nvPr/>
        </p:nvGrpSpPr>
        <p:grpSpPr>
          <a:xfrm>
            <a:off x="6331028" y="3415783"/>
            <a:ext cx="4929917" cy="1053513"/>
            <a:chOff x="6199386" y="2556376"/>
            <a:chExt cx="6252939" cy="1195674"/>
          </a:xfrm>
        </p:grpSpPr>
        <p:sp>
          <p:nvSpPr>
            <p:cNvPr id="17" name="Flèche : chevron 16">
              <a:extLst>
                <a:ext uri="{FF2B5EF4-FFF2-40B4-BE49-F238E27FC236}">
                  <a16:creationId xmlns:a16="http://schemas.microsoft.com/office/drawing/2014/main" id="{D4427D99-4BD2-4D2D-AC64-9898922F0D03}"/>
                </a:ext>
              </a:extLst>
            </p:cNvPr>
            <p:cNvSpPr/>
            <p:nvPr/>
          </p:nvSpPr>
          <p:spPr>
            <a:xfrm rot="10800000">
              <a:off x="6199386" y="2556376"/>
              <a:ext cx="6252939" cy="1152389"/>
            </a:xfrm>
            <a:prstGeom prst="chevron">
              <a:avLst/>
            </a:prstGeom>
            <a:solidFill>
              <a:schemeClr val="accent2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8" name="Flèche : chevron 4">
              <a:extLst>
                <a:ext uri="{FF2B5EF4-FFF2-40B4-BE49-F238E27FC236}">
                  <a16:creationId xmlns:a16="http://schemas.microsoft.com/office/drawing/2014/main" id="{4949D384-AF12-4B7C-8D7E-BB0AF1C5440C}"/>
                </a:ext>
              </a:extLst>
            </p:cNvPr>
            <p:cNvSpPr txBox="1"/>
            <p:nvPr/>
          </p:nvSpPr>
          <p:spPr>
            <a:xfrm>
              <a:off x="6654897" y="2599661"/>
              <a:ext cx="5100550" cy="11523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8890" rIns="0" bIns="889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400" kern="1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Bac  ASSP BC4</a:t>
              </a:r>
            </a:p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Réalisation d’actions d’éducation à la santé pour un public ciblé dans un contexte donné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1400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9213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210AE5D5-6C16-4C7A-9D88-686AC405F66D}"/>
              </a:ext>
            </a:extLst>
          </p:cNvPr>
          <p:cNvSpPr txBox="1"/>
          <p:nvPr/>
        </p:nvSpPr>
        <p:spPr>
          <a:xfrm>
            <a:off x="1317855" y="704333"/>
            <a:ext cx="9879495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2000" b="1" dirty="0">
                <a:solidFill>
                  <a:schemeClr val="accent2">
                    <a:lumMod val="50000"/>
                  </a:schemeClr>
                </a:solidFill>
              </a:rPr>
              <a:t>ET 1 MODULE ACTION PROFESSIONNELLES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FDDE7170-0355-7AB9-CB07-6006133404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1742060"/>
              </p:ext>
            </p:extLst>
          </p:nvPr>
        </p:nvGraphicFramePr>
        <p:xfrm>
          <a:off x="688622" y="888999"/>
          <a:ext cx="1034062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AB9D248D-A6AB-39E0-B1D9-0709C6E09C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9655423"/>
              </p:ext>
            </p:extLst>
          </p:nvPr>
        </p:nvGraphicFramePr>
        <p:xfrm>
          <a:off x="2032000" y="135479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5187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59"/>
    </mc:Choice>
    <mc:Fallback xmlns="">
      <p:transition spd="slow" advTm="1635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1EB0F766-A06F-C44A-FC16-0EAEBF0309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8698234"/>
              </p:ext>
            </p:extLst>
          </p:nvPr>
        </p:nvGraphicFramePr>
        <p:xfrm>
          <a:off x="3223406" y="3791511"/>
          <a:ext cx="8483172" cy="2785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210AE5D5-6C16-4C7A-9D88-686AC405F66D}"/>
              </a:ext>
            </a:extLst>
          </p:cNvPr>
          <p:cNvSpPr txBox="1"/>
          <p:nvPr/>
        </p:nvSpPr>
        <p:spPr>
          <a:xfrm>
            <a:off x="1069499" y="595518"/>
            <a:ext cx="9879495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2000" b="1">
                <a:solidFill>
                  <a:schemeClr val="accent2">
                    <a:lumMod val="50000"/>
                  </a:schemeClr>
                </a:solidFill>
              </a:rPr>
              <a:t>STAGES</a:t>
            </a:r>
          </a:p>
        </p:txBody>
      </p:sp>
      <p:graphicFrame>
        <p:nvGraphicFramePr>
          <p:cNvPr id="11" name="Diagramme 10">
            <a:extLst>
              <a:ext uri="{FF2B5EF4-FFF2-40B4-BE49-F238E27FC236}">
                <a16:creationId xmlns:a16="http://schemas.microsoft.com/office/drawing/2014/main" id="{6265BC51-7009-89EF-2875-E5306068DB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144913"/>
              </p:ext>
            </p:extLst>
          </p:nvPr>
        </p:nvGraphicFramePr>
        <p:xfrm>
          <a:off x="762120" y="995628"/>
          <a:ext cx="6084711" cy="254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18268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63"/>
    </mc:Choice>
    <mc:Fallback xmlns="">
      <p:transition spd="slow" advTm="1176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FF91E55-94CB-4968-8970-2175C55EB581}"/>
              </a:ext>
            </a:extLst>
          </p:cNvPr>
          <p:cNvSpPr txBox="1"/>
          <p:nvPr/>
        </p:nvSpPr>
        <p:spPr>
          <a:xfrm>
            <a:off x="2986639" y="6376066"/>
            <a:ext cx="630140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>
                <a:latin typeface="Arial" panose="020B0604020202020204" pitchFamily="34" charset="0"/>
                <a:cs typeface="Arial" panose="020B0604020202020204" pitchFamily="34" charset="0"/>
              </a:rPr>
              <a:t>Baccalauréat 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E42DD283-ED46-4723-90E1-829DD7E8CC48}"/>
              </a:ext>
            </a:extLst>
          </p:cNvPr>
          <p:cNvGrpSpPr/>
          <p:nvPr/>
        </p:nvGrpSpPr>
        <p:grpSpPr>
          <a:xfrm>
            <a:off x="4015409" y="3324108"/>
            <a:ext cx="3876261" cy="1487821"/>
            <a:chOff x="5613143" y="1819903"/>
            <a:chExt cx="1871664" cy="1487821"/>
          </a:xfrm>
        </p:grpSpPr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C8691ACA-035E-46DB-9760-5FD1ED622E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3144" y="1819903"/>
              <a:ext cx="1871663" cy="5048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/>
                <a:t>BTS ESF</a:t>
              </a:r>
            </a:p>
          </p:txBody>
        </p:sp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98EFC49C-9D06-4390-9AB0-D9B5091390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3143" y="2324728"/>
              <a:ext cx="1871663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/>
                <a:t>2</a:t>
              </a:r>
              <a:r>
                <a:rPr lang="fr-FR" altLang="fr-FR" baseline="30000"/>
                <a:t>ième</a:t>
              </a:r>
              <a:r>
                <a:rPr lang="fr-FR" altLang="fr-FR"/>
                <a:t>  année</a:t>
              </a:r>
            </a:p>
          </p:txBody>
        </p: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18184DD9-0834-4FC1-89A3-AF7E70A37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3143" y="2802899"/>
              <a:ext cx="1871663" cy="5048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/>
                <a:t>1</a:t>
              </a:r>
              <a:r>
                <a:rPr lang="fr-FR" altLang="fr-FR" baseline="30000"/>
                <a:t>ère</a:t>
              </a:r>
              <a:r>
                <a:rPr lang="fr-FR" altLang="fr-FR"/>
                <a:t> année</a:t>
              </a:r>
            </a:p>
          </p:txBody>
        </p:sp>
      </p:grpSp>
      <p:sp>
        <p:nvSpPr>
          <p:cNvPr id="8" name="Flèche : droite rayée 7">
            <a:extLst>
              <a:ext uri="{FF2B5EF4-FFF2-40B4-BE49-F238E27FC236}">
                <a16:creationId xmlns:a16="http://schemas.microsoft.com/office/drawing/2014/main" id="{9EFE563E-EBAA-4492-ACF3-79A93D20DAA9}"/>
              </a:ext>
            </a:extLst>
          </p:cNvPr>
          <p:cNvSpPr/>
          <p:nvPr/>
        </p:nvSpPr>
        <p:spPr>
          <a:xfrm rot="10800000">
            <a:off x="2986639" y="3565731"/>
            <a:ext cx="993913" cy="998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4A2A895F-8EB6-4498-A281-2DEEB8443F00}"/>
              </a:ext>
            </a:extLst>
          </p:cNvPr>
          <p:cNvSpPr/>
          <p:nvPr/>
        </p:nvSpPr>
        <p:spPr>
          <a:xfrm>
            <a:off x="760361" y="3324108"/>
            <a:ext cx="2126974" cy="6967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 active: technicien ESF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E6B54D-1446-4ED2-BA80-26BD80C7D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187" y="889402"/>
            <a:ext cx="3059112" cy="116955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b="1" dirty="0"/>
              <a:t>Etudes supérieures :</a:t>
            </a:r>
          </a:p>
          <a:p>
            <a:pPr eaLnBrk="1" hangingPunct="1"/>
            <a:endParaRPr lang="fr-FR" altLang="fr-FR" sz="800" b="1" dirty="0"/>
          </a:p>
          <a:p>
            <a:pPr eaLnBrk="1" hangingPunct="1"/>
            <a:r>
              <a:rPr lang="fr-FR" altLang="fr-FR" b="1" dirty="0"/>
              <a:t>-Licence professionnelle, </a:t>
            </a:r>
          </a:p>
          <a:p>
            <a:pPr eaLnBrk="1" hangingPunct="1"/>
            <a:r>
              <a:rPr lang="fr-FR" altLang="fr-FR" b="1" dirty="0"/>
              <a:t>-Diplôme de travail social</a:t>
            </a:r>
          </a:p>
          <a:p>
            <a:pPr eaLnBrk="1" hangingPunct="1"/>
            <a:endParaRPr lang="fr-FR" altLang="fr-FR" sz="800" b="1" dirty="0"/>
          </a:p>
        </p:txBody>
      </p:sp>
      <p:sp>
        <p:nvSpPr>
          <p:cNvPr id="14" name="Flèche : droite rayée 13">
            <a:extLst>
              <a:ext uri="{FF2B5EF4-FFF2-40B4-BE49-F238E27FC236}">
                <a16:creationId xmlns:a16="http://schemas.microsoft.com/office/drawing/2014/main" id="{3C41FDA0-9262-4B23-B92C-2FD51CCDB8F8}"/>
              </a:ext>
            </a:extLst>
          </p:cNvPr>
          <p:cNvSpPr/>
          <p:nvPr/>
        </p:nvSpPr>
        <p:spPr>
          <a:xfrm rot="16200000">
            <a:off x="5290869" y="2234298"/>
            <a:ext cx="1325342" cy="854277"/>
          </a:xfrm>
          <a:prstGeom prst="stripedRightArrow">
            <a:avLst/>
          </a:prstGeom>
          <a:pattFill prst="dkHorz">
            <a:fgClr>
              <a:schemeClr val="accent1"/>
            </a:fgClr>
            <a:bgClr>
              <a:schemeClr val="bg1"/>
            </a:bgClr>
          </a:pattFill>
          <a:ln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 : haut 14">
            <a:extLst>
              <a:ext uri="{FF2B5EF4-FFF2-40B4-BE49-F238E27FC236}">
                <a16:creationId xmlns:a16="http://schemas.microsoft.com/office/drawing/2014/main" id="{D5D35A17-44AB-4B72-B74D-05B4737E4A73}"/>
              </a:ext>
            </a:extLst>
          </p:cNvPr>
          <p:cNvSpPr/>
          <p:nvPr/>
        </p:nvSpPr>
        <p:spPr>
          <a:xfrm rot="2474928">
            <a:off x="8170076" y="1535853"/>
            <a:ext cx="147253" cy="199028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D8B29ECD-834E-4F27-990A-9DF9B4154182}"/>
              </a:ext>
            </a:extLst>
          </p:cNvPr>
          <p:cNvGrpSpPr/>
          <p:nvPr/>
        </p:nvGrpSpPr>
        <p:grpSpPr>
          <a:xfrm>
            <a:off x="4015408" y="829224"/>
            <a:ext cx="4234069" cy="1169543"/>
            <a:chOff x="5634671" y="4172036"/>
            <a:chExt cx="1872537" cy="116954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15CE492-0A68-495B-AF0B-B8515AFEAC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4671" y="4172036"/>
              <a:ext cx="1871663" cy="5032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/>
                <a:t>DE CESF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78713EC-D8DC-4707-A5D2-92CF22650B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5545" y="4693879"/>
              <a:ext cx="1871663" cy="6477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 altLang="fr-FR"/>
                <a:t>3ème année</a:t>
              </a:r>
            </a:p>
          </p:txBody>
        </p:sp>
      </p:grpSp>
      <p:sp>
        <p:nvSpPr>
          <p:cNvPr id="20" name="Flèche : droite rayée 19">
            <a:extLst>
              <a:ext uri="{FF2B5EF4-FFF2-40B4-BE49-F238E27FC236}">
                <a16:creationId xmlns:a16="http://schemas.microsoft.com/office/drawing/2014/main" id="{889108D8-2F1C-454F-A853-FF049A806D93}"/>
              </a:ext>
            </a:extLst>
          </p:cNvPr>
          <p:cNvSpPr/>
          <p:nvPr/>
        </p:nvSpPr>
        <p:spPr>
          <a:xfrm rot="10800000">
            <a:off x="2937445" y="778275"/>
            <a:ext cx="993913" cy="69671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96B08A18-941F-4369-A39B-AEB6244DAFE8}"/>
              </a:ext>
            </a:extLst>
          </p:cNvPr>
          <p:cNvSpPr/>
          <p:nvPr/>
        </p:nvSpPr>
        <p:spPr>
          <a:xfrm>
            <a:off x="760361" y="796536"/>
            <a:ext cx="2126974" cy="6967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altLang="fr-FR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 active Conseiller en ESF</a:t>
            </a:r>
            <a:endParaRPr lang="fr-FR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lèche : droite rayée 21">
            <a:extLst>
              <a:ext uri="{FF2B5EF4-FFF2-40B4-BE49-F238E27FC236}">
                <a16:creationId xmlns:a16="http://schemas.microsoft.com/office/drawing/2014/main" id="{3FEB7256-388A-404A-B046-1606C87904A9}"/>
              </a:ext>
            </a:extLst>
          </p:cNvPr>
          <p:cNvSpPr/>
          <p:nvPr/>
        </p:nvSpPr>
        <p:spPr>
          <a:xfrm rot="16200000">
            <a:off x="5568574" y="4791190"/>
            <a:ext cx="769931" cy="854277"/>
          </a:xfrm>
          <a:prstGeom prst="stripedRightArrow">
            <a:avLst/>
          </a:prstGeom>
          <a:pattFill prst="dkHorz">
            <a:fgClr>
              <a:schemeClr val="accent1"/>
            </a:fgClr>
            <a:bgClr>
              <a:schemeClr val="bg1"/>
            </a:bgClr>
          </a:pattFill>
          <a:ln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5A4C15AF-753E-4C4F-8254-8807F16EF3E0}"/>
              </a:ext>
            </a:extLst>
          </p:cNvPr>
          <p:cNvSpPr/>
          <p:nvPr/>
        </p:nvSpPr>
        <p:spPr>
          <a:xfrm>
            <a:off x="4919868" y="5740972"/>
            <a:ext cx="2067340" cy="4254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err="1"/>
              <a:t>Parcoursup</a:t>
            </a:r>
            <a:endParaRPr lang="fr-FR"/>
          </a:p>
        </p:txBody>
      </p:sp>
      <p:sp>
        <p:nvSpPr>
          <p:cNvPr id="24" name="Flèche : haut 23">
            <a:extLst>
              <a:ext uri="{FF2B5EF4-FFF2-40B4-BE49-F238E27FC236}">
                <a16:creationId xmlns:a16="http://schemas.microsoft.com/office/drawing/2014/main" id="{843A8AAD-610A-4FCE-8CEB-7571FBDB9335}"/>
              </a:ext>
            </a:extLst>
          </p:cNvPr>
          <p:cNvSpPr/>
          <p:nvPr/>
        </p:nvSpPr>
        <p:spPr>
          <a:xfrm>
            <a:off x="5873036" y="6118123"/>
            <a:ext cx="258418" cy="31723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lèche : droite 24">
            <a:extLst>
              <a:ext uri="{FF2B5EF4-FFF2-40B4-BE49-F238E27FC236}">
                <a16:creationId xmlns:a16="http://schemas.microsoft.com/office/drawing/2014/main" id="{B5A896EB-7A55-474A-993A-893F174B1BB7}"/>
              </a:ext>
            </a:extLst>
          </p:cNvPr>
          <p:cNvSpPr/>
          <p:nvPr/>
        </p:nvSpPr>
        <p:spPr>
          <a:xfrm>
            <a:off x="8297611" y="1073390"/>
            <a:ext cx="607466" cy="143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71A6CE80-44C3-47FA-9D34-B3785DC4C961}"/>
              </a:ext>
            </a:extLst>
          </p:cNvPr>
          <p:cNvSpPr txBox="1"/>
          <p:nvPr/>
        </p:nvSpPr>
        <p:spPr>
          <a:xfrm>
            <a:off x="1967948" y="59634"/>
            <a:ext cx="842838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POURSUITE D’ETUDES </a:t>
            </a:r>
          </a:p>
        </p:txBody>
      </p:sp>
    </p:spTree>
    <p:extLst>
      <p:ext uri="{BB962C8B-B14F-4D97-AF65-F5344CB8AC3E}">
        <p14:creationId xmlns:p14="http://schemas.microsoft.com/office/powerpoint/2010/main" val="251704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12"/>
    </mc:Choice>
    <mc:Fallback xmlns="">
      <p:transition spd="slow" advTm="1751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ssociation familiale : Définition et comment la créer ?">
            <a:extLst>
              <a:ext uri="{FF2B5EF4-FFF2-40B4-BE49-F238E27FC236}">
                <a16:creationId xmlns:a16="http://schemas.microsoft.com/office/drawing/2014/main" id="{6015508D-CFD0-E419-935E-5966C1FDC8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69" b="2378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69BFCB0-2866-4FA7-B6FE-DD13B4FC9A3B}"/>
              </a:ext>
            </a:extLst>
          </p:cNvPr>
          <p:cNvSpPr txBox="1"/>
          <p:nvPr/>
        </p:nvSpPr>
        <p:spPr>
          <a:xfrm>
            <a:off x="1554921" y="53874"/>
            <a:ext cx="9879495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fr-FR" sz="2000" b="1">
                <a:solidFill>
                  <a:schemeClr val="accent2">
                    <a:lumMod val="50000"/>
                  </a:schemeClr>
                </a:solidFill>
              </a:rPr>
              <a:t>Lieux d’exercice des TS en ESF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CD8CDA69-08A0-483E-B20B-14DA6E8C6E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8029517"/>
              </p:ext>
            </p:extLst>
          </p:nvPr>
        </p:nvGraphicFramePr>
        <p:xfrm>
          <a:off x="757584" y="230185"/>
          <a:ext cx="5901633" cy="6786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6107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46"/>
    </mc:Choice>
    <mc:Fallback xmlns="">
      <p:transition spd="slow" advTm="1544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69BFCB0-2866-4FA7-B6FE-DD13B4FC9A3B}"/>
              </a:ext>
            </a:extLst>
          </p:cNvPr>
          <p:cNvSpPr txBox="1"/>
          <p:nvPr/>
        </p:nvSpPr>
        <p:spPr>
          <a:xfrm>
            <a:off x="1967948" y="59634"/>
            <a:ext cx="842838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METIERS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CD8CDA69-08A0-483E-B20B-14DA6E8C6E8E}"/>
              </a:ext>
            </a:extLst>
          </p:cNvPr>
          <p:cNvGraphicFramePr/>
          <p:nvPr/>
        </p:nvGraphicFramePr>
        <p:xfrm>
          <a:off x="1554921" y="719665"/>
          <a:ext cx="4806122" cy="5899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llipse 3">
            <a:extLst>
              <a:ext uri="{FF2B5EF4-FFF2-40B4-BE49-F238E27FC236}">
                <a16:creationId xmlns:a16="http://schemas.microsoft.com/office/drawing/2014/main" id="{C5D18354-5B3A-4D2D-822B-471D9B3A5997}"/>
              </a:ext>
            </a:extLst>
          </p:cNvPr>
          <p:cNvSpPr/>
          <p:nvPr/>
        </p:nvSpPr>
        <p:spPr>
          <a:xfrm>
            <a:off x="8961782" y="4391620"/>
            <a:ext cx="2869096" cy="22278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altLang="fr-FR" b="1">
                <a:solidFill>
                  <a:schemeClr val="accent1">
                    <a:lumMod val="50000"/>
                  </a:schemeClr>
                </a:solidFill>
              </a:rPr>
              <a:t>Avec le DE CESF on accompagne</a:t>
            </a:r>
            <a:endParaRPr lang="fr-FR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Accolade fermante 4">
            <a:extLst>
              <a:ext uri="{FF2B5EF4-FFF2-40B4-BE49-F238E27FC236}">
                <a16:creationId xmlns:a16="http://schemas.microsoft.com/office/drawing/2014/main" id="{35C94AFD-9D54-4A63-B3CD-6130B0B67FEB}"/>
              </a:ext>
            </a:extLst>
          </p:cNvPr>
          <p:cNvSpPr/>
          <p:nvPr/>
        </p:nvSpPr>
        <p:spPr>
          <a:xfrm>
            <a:off x="6361043" y="934278"/>
            <a:ext cx="894522" cy="538700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2EA88212-D807-46BE-9036-4CAB4537AEE2}"/>
              </a:ext>
            </a:extLst>
          </p:cNvPr>
          <p:cNvSpPr/>
          <p:nvPr/>
        </p:nvSpPr>
        <p:spPr>
          <a:xfrm>
            <a:off x="7308575" y="2768598"/>
            <a:ext cx="2246244" cy="18019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altLang="fr-FR" b="1">
                <a:solidFill>
                  <a:schemeClr val="accent1">
                    <a:lumMod val="50000"/>
                  </a:schemeClr>
                </a:solidFill>
              </a:rPr>
              <a:t>Avec le BTS on conseille</a:t>
            </a:r>
            <a:endParaRPr lang="fr-FR" b="1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81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80"/>
    </mc:Choice>
    <mc:Fallback xmlns="">
      <p:transition spd="slow" advTm="1668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F813EA-30F2-48FE-90A4-5C147BAE8FA1}"/>
              </a:ext>
            </a:extLst>
          </p:cNvPr>
          <p:cNvSpPr/>
          <p:nvPr/>
        </p:nvSpPr>
        <p:spPr>
          <a:xfrm>
            <a:off x="501446" y="766917"/>
            <a:ext cx="11159612" cy="7637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LYCEES PROPOSANT CE BTS  EN ALSACE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5AEBA5-AAF7-4F28-BD1E-537984A3CE10}"/>
              </a:ext>
            </a:extLst>
          </p:cNvPr>
          <p:cNvSpPr/>
          <p:nvPr/>
        </p:nvSpPr>
        <p:spPr>
          <a:xfrm>
            <a:off x="586792" y="1958278"/>
            <a:ext cx="3369818" cy="46312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ctr">
              <a:buNone/>
            </a:pPr>
            <a:endParaRPr lang="fr-FR" sz="2400" b="1">
              <a:solidFill>
                <a:schemeClr val="tx1"/>
              </a:solidFill>
              <a:latin typeface="Calibri" pitchFamily="34" charset="0"/>
            </a:endParaRPr>
          </a:p>
          <a:p>
            <a:pPr marL="0" indent="0" algn="ctr">
              <a:buNone/>
            </a:pPr>
            <a:endParaRPr lang="fr-FR" sz="2400" b="1">
              <a:solidFill>
                <a:schemeClr val="tx1"/>
              </a:solidFill>
              <a:latin typeface="Calibri" pitchFamily="34" charset="0"/>
            </a:endParaRPr>
          </a:p>
          <a:p>
            <a:pPr marL="0" indent="0" algn="ctr">
              <a:buNone/>
            </a:pPr>
            <a:endParaRPr lang="fr-FR" sz="2400" b="1">
              <a:solidFill>
                <a:schemeClr val="tx1"/>
              </a:solidFill>
              <a:latin typeface="Calibri" pitchFamily="34" charset="0"/>
            </a:endParaRPr>
          </a:p>
          <a:p>
            <a:pPr marL="0" indent="0" algn="ctr">
              <a:buNone/>
            </a:pPr>
            <a:endParaRPr lang="fr-FR" sz="2400" b="1">
              <a:solidFill>
                <a:schemeClr val="tx1"/>
              </a:solidFill>
              <a:latin typeface="Calibri" pitchFamily="34" charset="0"/>
            </a:endParaRPr>
          </a:p>
          <a:p>
            <a:pPr marL="0" indent="0" algn="ctr">
              <a:buNone/>
            </a:pPr>
            <a:endParaRPr lang="fr-FR" b="1">
              <a:solidFill>
                <a:schemeClr val="tx1"/>
              </a:solidFill>
              <a:latin typeface="Calibri" pitchFamily="34" charset="0"/>
            </a:endParaRPr>
          </a:p>
          <a:p>
            <a:pPr marL="0" indent="0" algn="ctr">
              <a:buNone/>
            </a:pPr>
            <a:endParaRPr lang="fr-FR" b="1">
              <a:solidFill>
                <a:schemeClr val="tx1"/>
              </a:solidFill>
              <a:latin typeface="Calibri" pitchFamily="34" charset="0"/>
            </a:endParaRPr>
          </a:p>
          <a:p>
            <a:pPr marL="0" indent="0" algn="ctr">
              <a:buNone/>
            </a:pPr>
            <a:r>
              <a:rPr lang="fr-FR" sz="2400" b="1">
                <a:solidFill>
                  <a:schemeClr val="tx1"/>
                </a:solidFill>
                <a:latin typeface="Calibri" pitchFamily="34" charset="0"/>
              </a:rPr>
              <a:t>Lycée Blaise Pascal</a:t>
            </a:r>
          </a:p>
          <a:p>
            <a:pPr marL="0" indent="0" algn="ctr">
              <a:buNone/>
            </a:pPr>
            <a:r>
              <a:rPr lang="fr-FR" sz="2400">
                <a:solidFill>
                  <a:schemeClr val="tx1"/>
                </a:solidFill>
                <a:latin typeface="Calibri" pitchFamily="34" charset="0"/>
              </a:rPr>
              <a:t>74, rue du </a:t>
            </a:r>
            <a:r>
              <a:rPr lang="fr-FR" sz="2400" err="1">
                <a:solidFill>
                  <a:schemeClr val="tx1"/>
                </a:solidFill>
                <a:latin typeface="Calibri" pitchFamily="34" charset="0"/>
              </a:rPr>
              <a:t>Logelbach</a:t>
            </a:r>
            <a:endParaRPr lang="fr-FR" sz="2400">
              <a:solidFill>
                <a:schemeClr val="tx1"/>
              </a:solidFill>
              <a:latin typeface="Calibri" pitchFamily="34" charset="0"/>
            </a:endParaRPr>
          </a:p>
          <a:p>
            <a:pPr marL="0" indent="0" algn="ctr">
              <a:buNone/>
            </a:pPr>
            <a:r>
              <a:rPr lang="fr-FR" sz="2400">
                <a:solidFill>
                  <a:schemeClr val="tx1"/>
                </a:solidFill>
                <a:latin typeface="Calibri" pitchFamily="34" charset="0"/>
              </a:rPr>
              <a:t>       68000 COLMAR</a:t>
            </a:r>
          </a:p>
          <a:p>
            <a:pPr marL="0" indent="0" algn="ctr">
              <a:buNone/>
            </a:pPr>
            <a:r>
              <a:rPr lang="fr-FR" sz="2400">
                <a:solidFill>
                  <a:schemeClr val="tx1"/>
                </a:solidFill>
                <a:latin typeface="Calibri" pitchFamily="34" charset="0"/>
              </a:rPr>
              <a:t>Tel : 03 89 22 92 10</a:t>
            </a:r>
          </a:p>
          <a:p>
            <a:pPr algn="ctr"/>
            <a:r>
              <a:rPr lang="fr-FR" sz="2400">
                <a:solidFill>
                  <a:schemeClr val="accent1"/>
                </a:solidFill>
              </a:rPr>
              <a:t>ce.0680010s@ac-strasbourg.fr</a:t>
            </a:r>
          </a:p>
          <a:p>
            <a:pPr marL="0" indent="0" algn="ctr">
              <a:buNone/>
            </a:pPr>
            <a:endParaRPr lang="fr-FR" sz="2400">
              <a:solidFill>
                <a:schemeClr val="tx1"/>
              </a:solidFill>
              <a:latin typeface="Calibri" pitchFamily="34" charset="0"/>
            </a:endParaRPr>
          </a:p>
          <a:p>
            <a:pPr marL="0" indent="0" algn="ctr">
              <a:buNone/>
            </a:pPr>
            <a:endParaRPr lang="fr-FR" sz="18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6A7913-0477-4363-A5C9-472B0D419791}"/>
              </a:ext>
            </a:extLst>
          </p:cNvPr>
          <p:cNvSpPr/>
          <p:nvPr/>
        </p:nvSpPr>
        <p:spPr>
          <a:xfrm>
            <a:off x="4411579" y="1958278"/>
            <a:ext cx="3416967" cy="46309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fr-FR" sz="240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fr-FR" sz="240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fr-FR" sz="240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fr-FR" sz="2400" b="1">
                <a:solidFill>
                  <a:schemeClr val="tx1"/>
                </a:solidFill>
              </a:rPr>
              <a:t>Lycée Jean-Rostand</a:t>
            </a:r>
          </a:p>
          <a:p>
            <a:pPr algn="ctr"/>
            <a:r>
              <a:rPr lang="fr-FR" sz="2400">
                <a:solidFill>
                  <a:schemeClr val="tx1"/>
                </a:solidFill>
              </a:rPr>
              <a:t>5 rue Edmond </a:t>
            </a:r>
            <a:r>
              <a:rPr lang="fr-FR" sz="2400" err="1">
                <a:solidFill>
                  <a:schemeClr val="tx1"/>
                </a:solidFill>
              </a:rPr>
              <a:t>Labbé</a:t>
            </a:r>
            <a:endParaRPr lang="fr-FR" sz="2400">
              <a:solidFill>
                <a:schemeClr val="tx1"/>
              </a:solidFill>
            </a:endParaRPr>
          </a:p>
          <a:p>
            <a:pPr algn="ctr"/>
            <a:r>
              <a:rPr lang="fr-FR" sz="2400">
                <a:solidFill>
                  <a:schemeClr val="tx1"/>
                </a:solidFill>
              </a:rPr>
              <a:t>67000 Strasbourg</a:t>
            </a:r>
          </a:p>
          <a:p>
            <a:pPr algn="ctr"/>
            <a:r>
              <a:rPr lang="fr-FR" sz="2400">
                <a:solidFill>
                  <a:schemeClr val="tx1"/>
                </a:solidFill>
              </a:rPr>
              <a:t>03 88 14 43 50</a:t>
            </a:r>
          </a:p>
          <a:p>
            <a:pPr algn="ctr"/>
            <a:r>
              <a:rPr lang="fr-FR" sz="2400">
                <a:solidFill>
                  <a:schemeClr val="accent1"/>
                </a:solidFill>
              </a:rPr>
              <a:t>ce.0670084C@ac-strasbourg.fr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351A6F6-F18D-DB41-A53A-3B5834A329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42" r="4168"/>
          <a:stretch/>
        </p:blipFill>
        <p:spPr bwMode="auto">
          <a:xfrm>
            <a:off x="645630" y="2027164"/>
            <a:ext cx="3252142" cy="103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Lycée Polyvalent Jean Rostand à Strasbourg - Copains d&amp;#39;avant">
            <a:extLst>
              <a:ext uri="{FF2B5EF4-FFF2-40B4-BE49-F238E27FC236}">
                <a16:creationId xmlns:a16="http://schemas.microsoft.com/office/drawing/2014/main" id="{EDC07148-BAED-FA45-AB8E-E81A64E1C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9431" y="1998262"/>
            <a:ext cx="1004859" cy="100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Lycée Jean Rostand (Strasbourg) - Visite virtuelle">
            <a:extLst>
              <a:ext uri="{FF2B5EF4-FFF2-40B4-BE49-F238E27FC236}">
                <a16:creationId xmlns:a16="http://schemas.microsoft.com/office/drawing/2014/main" id="{DB0715D6-6B3D-F14F-8D7E-A811F371E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672" y="2027164"/>
            <a:ext cx="1710967" cy="100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075010A-0BFB-F64C-81E6-337A81597240}"/>
              </a:ext>
            </a:extLst>
          </p:cNvPr>
          <p:cNvSpPr/>
          <p:nvPr/>
        </p:nvSpPr>
        <p:spPr>
          <a:xfrm>
            <a:off x="8181182" y="1957973"/>
            <a:ext cx="3416967" cy="46312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ctr">
              <a:buNone/>
            </a:pPr>
            <a:endParaRPr lang="fr-FR" sz="2400" b="1">
              <a:solidFill>
                <a:schemeClr val="tx1"/>
              </a:solidFill>
              <a:latin typeface="Calibri" pitchFamily="34" charset="0"/>
            </a:endParaRPr>
          </a:p>
          <a:p>
            <a:pPr marL="0" indent="0" algn="ctr">
              <a:buNone/>
            </a:pPr>
            <a:endParaRPr lang="fr-FR" sz="2400" b="1">
              <a:solidFill>
                <a:schemeClr val="tx1"/>
              </a:solidFill>
              <a:latin typeface="Calibri" pitchFamily="34" charset="0"/>
            </a:endParaRPr>
          </a:p>
          <a:p>
            <a:pPr marL="0" indent="0" algn="ctr">
              <a:buNone/>
            </a:pPr>
            <a:endParaRPr lang="fr-FR" sz="2400" b="1">
              <a:solidFill>
                <a:schemeClr val="tx1"/>
              </a:solidFill>
              <a:latin typeface="Calibri" pitchFamily="34" charset="0"/>
            </a:endParaRPr>
          </a:p>
          <a:p>
            <a:pPr marL="0" indent="0" algn="ctr">
              <a:buNone/>
            </a:pPr>
            <a:endParaRPr lang="fr-FR" sz="2400" b="1">
              <a:solidFill>
                <a:schemeClr val="tx1"/>
              </a:solidFill>
              <a:latin typeface="Calibri" pitchFamily="34" charset="0"/>
            </a:endParaRPr>
          </a:p>
          <a:p>
            <a:pPr marL="0" indent="0" algn="ctr">
              <a:buNone/>
            </a:pPr>
            <a:endParaRPr lang="fr-FR" b="1">
              <a:solidFill>
                <a:schemeClr val="tx1"/>
              </a:solidFill>
              <a:latin typeface="Calibri" pitchFamily="34" charset="0"/>
            </a:endParaRPr>
          </a:p>
          <a:p>
            <a:pPr marL="0" indent="0" algn="ctr">
              <a:buNone/>
            </a:pPr>
            <a:endParaRPr lang="fr-FR" b="1">
              <a:solidFill>
                <a:schemeClr val="tx1"/>
              </a:solidFill>
              <a:latin typeface="Calibri" pitchFamily="34" charset="0"/>
            </a:endParaRPr>
          </a:p>
          <a:p>
            <a:pPr marL="0" indent="0" algn="ctr">
              <a:buNone/>
            </a:pPr>
            <a:r>
              <a:rPr lang="fr-FR" sz="2400" b="1">
                <a:solidFill>
                  <a:schemeClr val="tx1"/>
                </a:solidFill>
                <a:latin typeface="Calibri" pitchFamily="34" charset="0"/>
              </a:rPr>
              <a:t>Lycée Saint André</a:t>
            </a:r>
          </a:p>
          <a:p>
            <a:pPr marL="0" indent="0" algn="ctr">
              <a:buNone/>
            </a:pPr>
            <a:r>
              <a:rPr lang="fr-FR" sz="2400">
                <a:solidFill>
                  <a:schemeClr val="tx1"/>
                </a:solidFill>
                <a:latin typeface="Calibri" pitchFamily="34" charset="0"/>
              </a:rPr>
              <a:t>19, rue Rapp</a:t>
            </a:r>
          </a:p>
          <a:p>
            <a:pPr marL="0" indent="0" algn="ctr">
              <a:buNone/>
            </a:pPr>
            <a:r>
              <a:rPr lang="fr-FR" sz="2400">
                <a:solidFill>
                  <a:schemeClr val="tx1"/>
                </a:solidFill>
                <a:latin typeface="Calibri" pitchFamily="34" charset="0"/>
              </a:rPr>
              <a:t>       68000 COLMAR</a:t>
            </a:r>
          </a:p>
          <a:p>
            <a:pPr marL="0" indent="0" algn="ctr">
              <a:buNone/>
            </a:pPr>
            <a:r>
              <a:rPr lang="fr-FR" sz="2400">
                <a:solidFill>
                  <a:schemeClr val="tx1"/>
                </a:solidFill>
                <a:latin typeface="Calibri" pitchFamily="34" charset="0"/>
              </a:rPr>
              <a:t>Tel : 03 89 21 75 21</a:t>
            </a:r>
          </a:p>
          <a:p>
            <a:pPr marL="0" indent="0" algn="ctr">
              <a:buNone/>
            </a:pPr>
            <a:r>
              <a:rPr lang="fr-FR" sz="2400" err="1">
                <a:solidFill>
                  <a:schemeClr val="accent1"/>
                </a:solidFill>
                <a:latin typeface="Calibri" pitchFamily="34" charset="0"/>
              </a:rPr>
              <a:t>www.st-andre.com</a:t>
            </a:r>
            <a:endParaRPr lang="fr-FR" sz="2400">
              <a:solidFill>
                <a:schemeClr val="accent1"/>
              </a:solidFill>
              <a:latin typeface="Calibri" pitchFamily="34" charset="0"/>
            </a:endParaRPr>
          </a:p>
          <a:p>
            <a:pPr algn="ctr"/>
            <a:endParaRPr lang="fr-FR" sz="200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marL="0" indent="0" algn="ctr">
              <a:buNone/>
            </a:pPr>
            <a:endParaRPr lang="fr-FR" sz="180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6" name="Picture 6">
            <a:extLst>
              <a:ext uri="{FF2B5EF4-FFF2-40B4-BE49-F238E27FC236}">
                <a16:creationId xmlns:a16="http://schemas.microsoft.com/office/drawing/2014/main" id="{D50A8655-EFBC-6B48-8B6E-06D4FB601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50820" y="2148132"/>
            <a:ext cx="879708" cy="88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Coups de couteau dans un lycée de Colmar : un professeur et un élève blessés">
            <a:extLst>
              <a:ext uri="{FF2B5EF4-FFF2-40B4-BE49-F238E27FC236}">
                <a16:creationId xmlns:a16="http://schemas.microsoft.com/office/drawing/2014/main" id="{8EEEFE01-1053-D243-85F4-4DE49263A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83164" y="2071267"/>
            <a:ext cx="1691716" cy="96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02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79"/>
    </mc:Choice>
    <mc:Fallback xmlns="">
      <p:transition spd="slow" advTm="16079"/>
    </mc:Fallback>
  </mc:AlternateContent>
</p:sld>
</file>

<file path=ppt/theme/theme1.xml><?xml version="1.0" encoding="utf-8"?>
<a:theme xmlns:a="http://schemas.openxmlformats.org/drawingml/2006/main" name="Dividende">
  <a:themeElements>
    <a:clrScheme name="Bleu vert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Dividend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e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6112</TotalTime>
  <Words>485</Words>
  <Application>Microsoft Office PowerPoint</Application>
  <PresentationFormat>Grand écran</PresentationFormat>
  <Paragraphs>128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Calibri</vt:lpstr>
      <vt:lpstr>Gill Sans MT</vt:lpstr>
      <vt:lpstr>Wingdings</vt:lpstr>
      <vt:lpstr>Wingdings 2</vt:lpstr>
      <vt:lpstr>Dividende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BEGYN Valérie</dc:creator>
  <cp:lastModifiedBy>KUSTER MURIELLE</cp:lastModifiedBy>
  <cp:revision>45</cp:revision>
  <dcterms:created xsi:type="dcterms:W3CDTF">2021-10-26T16:50:34Z</dcterms:created>
  <dcterms:modified xsi:type="dcterms:W3CDTF">2023-09-27T12:53:33Z</dcterms:modified>
</cp:coreProperties>
</file>