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9" r:id="rId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529" autoAdjust="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6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77F908-BEE5-49ED-AA15-F4D8E46F5216}" type="datetime1">
              <a:rPr lang="fr-FR" smtClean="0"/>
              <a:t>11/06/2018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30D462-968B-40B1-9DF9-E50DC118B5B8}" type="datetime1">
              <a:rPr lang="fr-FR" noProof="0" smtClean="0"/>
              <a:t>11/06/2018</a:t>
            </a:fld>
            <a:endParaRPr lang="fr-FR" noProof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sz="1200" i="1">
                <a:latin typeface="Arial" pitchFamily="34" charset="0"/>
                <a:cs typeface="Arial" pitchFamily="34" charset="0"/>
              </a:rPr>
              <a:t>Pour remplacer l’image sur cette diapositive, sélectionnez-la et supprimez-la. Cliquez ensuite sur l’icône Images dans l’espace réservé pour insérer votre image.</a:t>
            </a:r>
          </a:p>
          <a:p>
            <a:pPr rtl="0"/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05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87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76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 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fr-FR" sz="1800" noProof="0"/>
          </a:p>
        </p:txBody>
      </p:sp>
      <p:sp>
        <p:nvSpPr>
          <p:cNvPr id="7" name="Forme libre 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fr-FR" sz="1800" noProof="0"/>
          </a:p>
        </p:txBody>
      </p:sp>
      <p:sp>
        <p:nvSpPr>
          <p:cNvPr id="8" name="Forme libre 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fr-FR" sz="1800" noProof="0"/>
          </a:p>
        </p:txBody>
      </p:sp>
      <p:sp>
        <p:nvSpPr>
          <p:cNvPr id="2" name="Titre 1"/>
          <p:cNvSpPr>
            <a:spLocks noGrp="1"/>
          </p:cNvSpPr>
          <p:nvPr>
            <p:ph type="ctrTitle" hasCustomPrompt="1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 rtl="0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0FE1D4-BAA3-4C51-9316-734A2578A75B}" type="datetime1">
              <a:rPr lang="fr-FR" noProof="0" smtClean="0"/>
              <a:t>11/06/2018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 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12" name="Rectangle 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’image 2" descr="Espace réservé vide pour ajouter une image. Cliquez sur l’espace réservé et sélectionnez l’image à ajouter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ACE2EF-DF1B-480F-8258-1536A65FC6D5}" type="datetime1">
              <a:rPr lang="fr-FR" noProof="0" smtClean="0"/>
              <a:t>11/06/2018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AE3742-CAFC-4168-B6AD-B8D7D9A49F7B}" type="datetime1">
              <a:rPr lang="fr-FR" noProof="0" smtClean="0"/>
              <a:t>11/06/2018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0CB63E-6E22-4C04-BC63-02C02C71D9D6}" type="datetime1">
              <a:rPr lang="fr-FR" noProof="0" smtClean="0"/>
              <a:t>11/06/2018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3990C3-FF25-41AB-946F-0A0C7F2E70EA}" type="datetime1">
              <a:rPr lang="fr-FR" noProof="0" smtClean="0"/>
              <a:t>11/06/2018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sz="1800" noProof="0"/>
          </a:p>
        </p:txBody>
      </p:sp>
      <p:sp>
        <p:nvSpPr>
          <p:cNvPr id="11" name="Forme libre 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fr-FR" sz="1800" noProof="0"/>
          </a:p>
        </p:txBody>
      </p:sp>
      <p:sp>
        <p:nvSpPr>
          <p:cNvPr id="12" name="Forme libre 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fr-FR" sz="1800" noProof="0"/>
          </a:p>
        </p:txBody>
      </p:sp>
      <p:sp>
        <p:nvSpPr>
          <p:cNvPr id="2" name="Titre 1"/>
          <p:cNvSpPr>
            <a:spLocks noGrp="1"/>
          </p:cNvSpPr>
          <p:nvPr>
            <p:ph type="ctrTitle" hasCustomPrompt="1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 rtl="0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sz="1800" noProof="0"/>
          </a:p>
        </p:txBody>
      </p:sp>
      <p:sp>
        <p:nvSpPr>
          <p:cNvPr id="8" name="Forme libre 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fr-FR" sz="1800" noProof="0"/>
          </a:p>
        </p:txBody>
      </p:sp>
      <p:sp>
        <p:nvSpPr>
          <p:cNvPr id="9" name="Forme libre 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fr-FR" sz="1800" noProof="0"/>
          </a:p>
        </p:txBody>
      </p:sp>
      <p:sp>
        <p:nvSpPr>
          <p:cNvPr id="10" name="Forme libre 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fr-FR" sz="1800" noProof="0"/>
          </a:p>
        </p:txBody>
      </p:sp>
      <p:sp>
        <p:nvSpPr>
          <p:cNvPr id="2" name="Titre 1"/>
          <p:cNvSpPr>
            <a:spLocks noGrp="1"/>
          </p:cNvSpPr>
          <p:nvPr>
            <p:ph type="title" hasCustomPrompt="1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 rtl="0"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BADD09-8160-4139-91BF-F9B7A61D0147}" type="datetime1">
              <a:rPr lang="fr-FR" noProof="0" smtClean="0"/>
              <a:t>11/06/2018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D04430-DEF4-4671-9B8D-A76D52610D8B}" type="datetime1">
              <a:rPr lang="fr-FR" noProof="0" smtClean="0"/>
              <a:t>11/06/2018</a:t>
            </a:fld>
            <a:endParaRPr lang="fr-FR" noProof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AFD83-6A28-4AE1-ADA5-746B248024C9}" type="datetime1">
              <a:rPr lang="fr-FR" noProof="0" smtClean="0"/>
              <a:t>11/06/2018</a:t>
            </a:fld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F953F8-D3C4-4221-AEDE-52BE6F2DD826}" type="datetime1">
              <a:rPr lang="fr-FR" noProof="0" smtClean="0"/>
              <a:t>11/06/2018</a:t>
            </a:fld>
            <a:endParaRPr lang="fr-FR" noProof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45F843-46AD-4534-8C69-E1C981C7F879}" type="datetime1">
              <a:rPr lang="fr-FR" noProof="0" smtClean="0"/>
              <a:t>11/06/2018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 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3D1012D-6AF5-4519-91F9-5E5553BB3C62}" type="datetime1">
              <a:rPr lang="fr-FR" noProof="0" smtClean="0"/>
              <a:t>11/06/2018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Algorithmique et programmation</a:t>
            </a:r>
          </a:p>
        </p:txBody>
      </p:sp>
      <p:pic>
        <p:nvPicPr>
          <p:cNvPr id="5" name="Espace réservé d’image 4" descr="Photo de rue avec flou de mouvement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Robot </a:t>
            </a:r>
            <a:r>
              <a:rPr lang="fr-FR" dirty="0" err="1"/>
              <a:t>mBot</a:t>
            </a:r>
            <a:r>
              <a:rPr lang="fr-FR" dirty="0"/>
              <a:t> </a:t>
            </a:r>
          </a:p>
          <a:p>
            <a:pPr rtl="0"/>
            <a:r>
              <a:rPr lang="fr-FR" dirty="0"/>
              <a:t>Logiciel </a:t>
            </a:r>
            <a:r>
              <a:rPr lang="fr-FR" dirty="0" err="1"/>
              <a:t>mBlock</a:t>
            </a:r>
            <a:r>
              <a:rPr lang="fr-FR" dirty="0"/>
              <a:t> ( version Scratch)</a:t>
            </a: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err="1"/>
              <a:t>mBot</a:t>
            </a:r>
            <a:r>
              <a:rPr lang="fr-FR" dirty="0"/>
              <a:t> – Capteurs/Actionneurs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B9B6790-7188-477D-8AD2-4582395088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49" y="1828800"/>
            <a:ext cx="5713102" cy="4343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Légende : encadrée à une bordure 4">
            <a:extLst>
              <a:ext uri="{FF2B5EF4-FFF2-40B4-BE49-F238E27FC236}">
                <a16:creationId xmlns:a16="http://schemas.microsoft.com/office/drawing/2014/main" id="{5150956F-87CC-4CF0-8D30-45D4214108AC}"/>
              </a:ext>
            </a:extLst>
          </p:cNvPr>
          <p:cNvSpPr/>
          <p:nvPr/>
        </p:nvSpPr>
        <p:spPr>
          <a:xfrm>
            <a:off x="9211111" y="2580422"/>
            <a:ext cx="2407641" cy="964734"/>
          </a:xfrm>
          <a:prstGeom prst="accentCallout1">
            <a:avLst>
              <a:gd name="adj1" fmla="val 18750"/>
              <a:gd name="adj2" fmla="val -8333"/>
              <a:gd name="adj3" fmla="val 108152"/>
              <a:gd name="adj4" fmla="val -52047"/>
            </a:avLst>
          </a:prstGeom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Carte Wifi</a:t>
            </a:r>
          </a:p>
          <a:p>
            <a:pPr algn="ctr"/>
            <a:r>
              <a:rPr lang="fr-FR" dirty="0"/>
              <a:t>2,4 GHz ou </a:t>
            </a:r>
          </a:p>
          <a:p>
            <a:pPr algn="ctr"/>
            <a:r>
              <a:rPr lang="fr-FR" dirty="0"/>
              <a:t>carte Bluetooth</a:t>
            </a:r>
          </a:p>
        </p:txBody>
      </p:sp>
      <p:sp>
        <p:nvSpPr>
          <p:cNvPr id="6" name="Légende : encadrée à une bordure 5">
            <a:extLst>
              <a:ext uri="{FF2B5EF4-FFF2-40B4-BE49-F238E27FC236}">
                <a16:creationId xmlns:a16="http://schemas.microsoft.com/office/drawing/2014/main" id="{15F8A395-DAB0-4F54-94AC-032F5E0FC71E}"/>
              </a:ext>
            </a:extLst>
          </p:cNvPr>
          <p:cNvSpPr/>
          <p:nvPr/>
        </p:nvSpPr>
        <p:spPr>
          <a:xfrm>
            <a:off x="9211110" y="3667387"/>
            <a:ext cx="2407641" cy="964734"/>
          </a:xfrm>
          <a:prstGeom prst="accentCallout1">
            <a:avLst>
              <a:gd name="adj1" fmla="val 18750"/>
              <a:gd name="adj2" fmla="val -8333"/>
              <a:gd name="adj3" fmla="val 169022"/>
              <a:gd name="adj4" fmla="val -75044"/>
            </a:avLst>
          </a:prstGeom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Bouton de mise sous tension (on/off)</a:t>
            </a:r>
          </a:p>
        </p:txBody>
      </p:sp>
      <p:sp>
        <p:nvSpPr>
          <p:cNvPr id="7" name="Légende : encadrée à une bordure 6">
            <a:extLst>
              <a:ext uri="{FF2B5EF4-FFF2-40B4-BE49-F238E27FC236}">
                <a16:creationId xmlns:a16="http://schemas.microsoft.com/office/drawing/2014/main" id="{501977B3-F577-48FB-B658-2B4E072F4AA1}"/>
              </a:ext>
            </a:extLst>
          </p:cNvPr>
          <p:cNvSpPr/>
          <p:nvPr/>
        </p:nvSpPr>
        <p:spPr>
          <a:xfrm>
            <a:off x="9211110" y="4766265"/>
            <a:ext cx="2407641" cy="964734"/>
          </a:xfrm>
          <a:prstGeom prst="accentCallout1">
            <a:avLst>
              <a:gd name="adj1" fmla="val 18750"/>
              <a:gd name="adj2" fmla="val -8333"/>
              <a:gd name="adj3" fmla="val 22523"/>
              <a:gd name="adj4" fmla="val -98499"/>
            </a:avLst>
          </a:prstGeom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Prises Moteurs M1 et M2</a:t>
            </a:r>
          </a:p>
          <a:p>
            <a:pPr algn="ctr"/>
            <a:r>
              <a:rPr lang="fr-FR" dirty="0"/>
              <a:t>(gauche et droite)</a:t>
            </a:r>
          </a:p>
        </p:txBody>
      </p:sp>
      <p:sp>
        <p:nvSpPr>
          <p:cNvPr id="8" name="Légende : encadrée à une bordure 7">
            <a:extLst>
              <a:ext uri="{FF2B5EF4-FFF2-40B4-BE49-F238E27FC236}">
                <a16:creationId xmlns:a16="http://schemas.microsoft.com/office/drawing/2014/main" id="{A8E682C7-65BB-4D3E-9CCD-9CD715C93338}"/>
              </a:ext>
            </a:extLst>
          </p:cNvPr>
          <p:cNvSpPr/>
          <p:nvPr/>
        </p:nvSpPr>
        <p:spPr>
          <a:xfrm flipH="1">
            <a:off x="831804" y="1565245"/>
            <a:ext cx="2407641" cy="808839"/>
          </a:xfrm>
          <a:prstGeom prst="accentCallout1">
            <a:avLst>
              <a:gd name="adj1" fmla="val 18750"/>
              <a:gd name="adj2" fmla="val -8333"/>
              <a:gd name="adj3" fmla="val 192181"/>
              <a:gd name="adj4" fmla="val -72696"/>
            </a:avLst>
          </a:prstGeom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Buzzer</a:t>
            </a:r>
          </a:p>
        </p:txBody>
      </p:sp>
      <p:sp>
        <p:nvSpPr>
          <p:cNvPr id="9" name="Légende : encadrée à une bordure 8">
            <a:extLst>
              <a:ext uri="{FF2B5EF4-FFF2-40B4-BE49-F238E27FC236}">
                <a16:creationId xmlns:a16="http://schemas.microsoft.com/office/drawing/2014/main" id="{B621EB7B-9691-43F2-8767-24EA405BFD49}"/>
              </a:ext>
            </a:extLst>
          </p:cNvPr>
          <p:cNvSpPr/>
          <p:nvPr/>
        </p:nvSpPr>
        <p:spPr>
          <a:xfrm flipH="1">
            <a:off x="831804" y="3352910"/>
            <a:ext cx="2407641" cy="808839"/>
          </a:xfrm>
          <a:prstGeom prst="accentCallout1">
            <a:avLst>
              <a:gd name="adj1" fmla="val 18750"/>
              <a:gd name="adj2" fmla="val -8333"/>
              <a:gd name="adj3" fmla="val 66684"/>
              <a:gd name="adj4" fmla="val -85356"/>
            </a:avLst>
          </a:prstGeom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Capteur de luminosité</a:t>
            </a:r>
          </a:p>
        </p:txBody>
      </p:sp>
      <p:sp>
        <p:nvSpPr>
          <p:cNvPr id="10" name="Légende : encadrée à une bordure 9">
            <a:extLst>
              <a:ext uri="{FF2B5EF4-FFF2-40B4-BE49-F238E27FC236}">
                <a16:creationId xmlns:a16="http://schemas.microsoft.com/office/drawing/2014/main" id="{933859A8-2093-490E-A158-19FA48B80CE2}"/>
              </a:ext>
            </a:extLst>
          </p:cNvPr>
          <p:cNvSpPr/>
          <p:nvPr/>
        </p:nvSpPr>
        <p:spPr>
          <a:xfrm flipH="1">
            <a:off x="831805" y="2468809"/>
            <a:ext cx="2407641" cy="808839"/>
          </a:xfrm>
          <a:prstGeom prst="accentCallout1">
            <a:avLst>
              <a:gd name="adj1" fmla="val 18750"/>
              <a:gd name="adj2" fmla="val -8333"/>
              <a:gd name="adj3" fmla="val 117578"/>
              <a:gd name="adj4" fmla="val -86567"/>
            </a:avLst>
          </a:prstGeom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LED-RVB</a:t>
            </a:r>
          </a:p>
        </p:txBody>
      </p:sp>
      <p:sp>
        <p:nvSpPr>
          <p:cNvPr id="11" name="Légende : encadrée à une bordure 10">
            <a:extLst>
              <a:ext uri="{FF2B5EF4-FFF2-40B4-BE49-F238E27FC236}">
                <a16:creationId xmlns:a16="http://schemas.microsoft.com/office/drawing/2014/main" id="{C24A8154-BEDA-433A-8C08-9563AE55ACAA}"/>
              </a:ext>
            </a:extLst>
          </p:cNvPr>
          <p:cNvSpPr/>
          <p:nvPr/>
        </p:nvSpPr>
        <p:spPr>
          <a:xfrm flipH="1">
            <a:off x="831804" y="4237011"/>
            <a:ext cx="2407641" cy="808839"/>
          </a:xfrm>
          <a:prstGeom prst="accentCallout1">
            <a:avLst>
              <a:gd name="adj1" fmla="val 18750"/>
              <a:gd name="adj2" fmla="val -8333"/>
              <a:gd name="adj3" fmla="val 46178"/>
              <a:gd name="adj4" fmla="val -74757"/>
            </a:avLst>
          </a:prstGeom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Bouton programmable</a:t>
            </a:r>
          </a:p>
        </p:txBody>
      </p:sp>
      <p:sp>
        <p:nvSpPr>
          <p:cNvPr id="12" name="Légende : encadrée à une bordure 11">
            <a:extLst>
              <a:ext uri="{FF2B5EF4-FFF2-40B4-BE49-F238E27FC236}">
                <a16:creationId xmlns:a16="http://schemas.microsoft.com/office/drawing/2014/main" id="{1E91E165-FD74-4FCD-946D-A05FABACF1B6}"/>
              </a:ext>
            </a:extLst>
          </p:cNvPr>
          <p:cNvSpPr/>
          <p:nvPr/>
        </p:nvSpPr>
        <p:spPr>
          <a:xfrm>
            <a:off x="9211110" y="1668480"/>
            <a:ext cx="2407641" cy="800329"/>
          </a:xfrm>
          <a:prstGeom prst="accentCallout1">
            <a:avLst>
              <a:gd name="adj1" fmla="val 18750"/>
              <a:gd name="adj2" fmla="val -8333"/>
              <a:gd name="adj3" fmla="val 145850"/>
              <a:gd name="adj4" fmla="val -90026"/>
            </a:avLst>
          </a:prstGeom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Prise USB</a:t>
            </a:r>
          </a:p>
        </p:txBody>
      </p:sp>
      <p:sp>
        <p:nvSpPr>
          <p:cNvPr id="13" name="Légende : encadrée à une bordure 12">
            <a:extLst>
              <a:ext uri="{FF2B5EF4-FFF2-40B4-BE49-F238E27FC236}">
                <a16:creationId xmlns:a16="http://schemas.microsoft.com/office/drawing/2014/main" id="{FE4A1B3E-4D1D-433E-9F70-A0881CF3BF1A}"/>
              </a:ext>
            </a:extLst>
          </p:cNvPr>
          <p:cNvSpPr/>
          <p:nvPr/>
        </p:nvSpPr>
        <p:spPr>
          <a:xfrm flipH="1">
            <a:off x="831804" y="5121112"/>
            <a:ext cx="2407641" cy="808839"/>
          </a:xfrm>
          <a:prstGeom prst="accentCallout1">
            <a:avLst>
              <a:gd name="adj1" fmla="val 18750"/>
              <a:gd name="adj2" fmla="val -8333"/>
              <a:gd name="adj3" fmla="val -3406"/>
              <a:gd name="adj4" fmla="val -97894"/>
            </a:avLst>
          </a:prstGeom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 prises RJ25 </a:t>
            </a:r>
          </a:p>
          <a:p>
            <a:pPr algn="ctr"/>
            <a:r>
              <a:rPr lang="fr-FR" dirty="0"/>
              <a:t>Pour capteurs et actionneurs</a:t>
            </a:r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err="1"/>
              <a:t>mBot</a:t>
            </a:r>
            <a:r>
              <a:rPr lang="fr-FR" dirty="0"/>
              <a:t> éclaté </a:t>
            </a:r>
          </a:p>
        </p:txBody>
      </p:sp>
      <p:pic>
        <p:nvPicPr>
          <p:cNvPr id="5" name="Espace réservé du contenu 4" descr="Résultat de recherche d'images pour &quot;carte de mbot&quot;">
            <a:extLst>
              <a:ext uri="{FF2B5EF4-FFF2-40B4-BE49-F238E27FC236}">
                <a16:creationId xmlns:a16="http://schemas.microsoft.com/office/drawing/2014/main" id="{84F83424-7B6E-4ADA-A29F-B81B9ECEEE9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58" y="1828800"/>
            <a:ext cx="6649684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Connection ( robot / ordinateur ou (tablette/téléphone)</a:t>
            </a:r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fr-FR" dirty="0"/>
              <a:t>Appairage Wifi entre l’ordinateur et le robot. </a:t>
            </a:r>
            <a:endParaRPr lang="fr-FR" b="1" dirty="0"/>
          </a:p>
        </p:txBody>
      </p:sp>
      <p:sp>
        <p:nvSpPr>
          <p:cNvPr id="11" name="Espace réservé du texte 10"/>
          <p:cNvSpPr>
            <a:spLocks noGrp="1"/>
          </p:cNvSpPr>
          <p:nvPr>
            <p:ph type="body" sz="half" idx="14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/>
              <a:t>Appairage Bluetooth entre (tablette/smartphone) et le robot.</a:t>
            </a:r>
          </a:p>
        </p:txBody>
      </p:sp>
      <p:pic>
        <p:nvPicPr>
          <p:cNvPr id="1026" name="Picture 2" descr="Makeblock - Module sans fil 2,4 Ghz série pour mBot MAKEBLOCK MB_13030">
            <a:extLst>
              <a:ext uri="{FF2B5EF4-FFF2-40B4-BE49-F238E27FC236}">
                <a16:creationId xmlns:a16="http://schemas.microsoft.com/office/drawing/2014/main" id="{43987C4D-9970-4284-9F66-B782F7F143B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robotshop.com/media/catalog/product/cache/14/image/900x900/9df78eab33525d08d6e5fb8d27136e95/b/l/bluetooth-module-mbot.jpg">
            <a:extLst>
              <a:ext uri="{FF2B5EF4-FFF2-40B4-BE49-F238E27FC236}">
                <a16:creationId xmlns:a16="http://schemas.microsoft.com/office/drawing/2014/main" id="{48745635-AD2A-4B40-851C-FE65CF1D0D78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0" t="7324" r="21445" b="3869"/>
          <a:stretch/>
        </p:blipFill>
        <p:spPr bwMode="auto">
          <a:xfrm rot="5400000">
            <a:off x="7118056" y="1405160"/>
            <a:ext cx="2827093" cy="406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égende : encadrée à une bordure 14">
            <a:extLst>
              <a:ext uri="{FF2B5EF4-FFF2-40B4-BE49-F238E27FC236}">
                <a16:creationId xmlns:a16="http://schemas.microsoft.com/office/drawing/2014/main" id="{8C6196F5-8F31-4B55-BFC4-4B73D8DB5DFC}"/>
              </a:ext>
            </a:extLst>
          </p:cNvPr>
          <p:cNvSpPr/>
          <p:nvPr/>
        </p:nvSpPr>
        <p:spPr>
          <a:xfrm flipH="1">
            <a:off x="167452" y="1828801"/>
            <a:ext cx="2407641" cy="800329"/>
          </a:xfrm>
          <a:prstGeom prst="accentCallout1">
            <a:avLst>
              <a:gd name="adj1" fmla="val 18750"/>
              <a:gd name="adj2" fmla="val -8333"/>
              <a:gd name="adj3" fmla="val 177297"/>
              <a:gd name="adj4" fmla="val -95252"/>
            </a:avLst>
          </a:prstGeom>
          <a:ln w="38100"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Bouton poussoir pour établir la connexion entre la clé et le robot</a:t>
            </a:r>
          </a:p>
        </p:txBody>
      </p:sp>
    </p:spTree>
    <p:extLst>
      <p:ext uri="{BB962C8B-B14F-4D97-AF65-F5344CB8AC3E}">
        <p14:creationId xmlns:p14="http://schemas.microsoft.com/office/powerpoint/2010/main" val="1888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rection des ventes 16 X 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75_TF03431374.potx" id="{DBEC6DFD-D1B1-4E38-9927-39A7B0FD4197}" vid="{26E04FEF-B582-49DD-84AC-DEC3AD89A783}"/>
    </a:ext>
  </a:extLst>
</a:theme>
</file>

<file path=ppt/theme/theme2.xml><?xml version="1.0" encoding="utf-8"?>
<a:theme xmlns:a="http://schemas.openxmlformats.org/drawingml/2006/main" name="Thème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direction commerciale (grand écran)</Template>
  <TotalTime>509</TotalTime>
  <Words>124</Words>
  <Application>Microsoft Office PowerPoint</Application>
  <PresentationFormat>Grand écran</PresentationFormat>
  <Paragraphs>27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Book Antiqua</vt:lpstr>
      <vt:lpstr>Direction des ventes 16 X 9</vt:lpstr>
      <vt:lpstr>Algorithmique et programmation</vt:lpstr>
      <vt:lpstr>mBot – Capteurs/Actionneurs</vt:lpstr>
      <vt:lpstr>mBot éclaté </vt:lpstr>
      <vt:lpstr>Connection ( robot / ordinateur ou (tablette/téléphone)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Algorithmique et programmation</dc:title>
  <dc:creator>abdelkhalik ouakki</dc:creator>
  <cp:lastModifiedBy>formation</cp:lastModifiedBy>
  <cp:revision>9</cp:revision>
  <dcterms:created xsi:type="dcterms:W3CDTF">2018-01-28T16:39:20Z</dcterms:created>
  <dcterms:modified xsi:type="dcterms:W3CDTF">2018-06-11T14:39:32Z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