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81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0863-3827-42B4-BE2B-3012B1126C9C}" type="datetimeFigureOut">
              <a:rPr lang="fr-FR" smtClean="0"/>
              <a:pPr/>
              <a:t>04/09/2012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F848-DDD6-4CE0-A5D0-269CCE79C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739669"/>
          <a:ext cx="6858000" cy="2680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30301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1.</a:t>
                      </a:r>
                      <a:r>
                        <a:rPr lang="fr-FR" sz="1100" b="1" i="1" baseline="0" dirty="0" smtClean="0"/>
                        <a:t> Les causes de la montée de l’islamisme politique</a:t>
                      </a:r>
                      <a:endParaRPr lang="fr-FR" sz="1100" b="1" i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305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fr-FR" sz="1050" b="1" i="1" baseline="0" dirty="0" smtClean="0"/>
                        <a:t>a. Idéologiques</a:t>
                      </a:r>
                      <a:endParaRPr lang="fr-FR" sz="105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740722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dirty="0" smtClean="0"/>
                        <a:t>b. Economiques</a:t>
                      </a:r>
                      <a:r>
                        <a:rPr lang="fr-FR" sz="1050" b="1" i="1" baseline="0" dirty="0" smtClean="0"/>
                        <a:t> et sociales</a:t>
                      </a:r>
                      <a:endParaRPr lang="fr-FR" sz="105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911657">
                <a:tc>
                  <a:txBody>
                    <a:bodyPr/>
                    <a:lstStyle/>
                    <a:p>
                      <a:pPr algn="ctr"/>
                      <a:r>
                        <a:rPr lang="fr-FR" sz="1050" b="1" i="1" dirty="0" smtClean="0"/>
                        <a:t>c. Liées au</a:t>
                      </a:r>
                      <a:r>
                        <a:rPr lang="fr-FR" sz="1050" b="1" i="1" baseline="0" dirty="0" smtClean="0"/>
                        <a:t> contexte politique et géopolitique </a:t>
                      </a:r>
                      <a:endParaRPr lang="fr-FR" sz="105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3691997"/>
          <a:ext cx="6858000" cy="2680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30301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Les manifestations concrètes de l’affirmation de l’islamisme politique</a:t>
                      </a: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3050">
                <a:tc>
                  <a:txBody>
                    <a:bodyPr/>
                    <a:lstStyle/>
                    <a:p>
                      <a:pPr marL="3175" indent="-3175" algn="ctr">
                        <a:buNone/>
                      </a:pPr>
                      <a:r>
                        <a:rPr lang="fr-FR" sz="11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 Révolution iranienne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740722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b. Violences et terrorisme</a:t>
                      </a:r>
                      <a:endParaRPr lang="fr-FR" sz="11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911657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c. Montée de mouvements politiques</a:t>
                      </a:r>
                      <a:r>
                        <a:rPr lang="fr-FR" sz="1100" b="1" i="1" baseline="0" dirty="0" smtClean="0"/>
                        <a:t> </a:t>
                      </a:r>
                      <a:r>
                        <a:rPr lang="fr-FR" sz="1100" b="1" i="1" dirty="0" smtClean="0"/>
                        <a:t>qui veulent le</a:t>
                      </a:r>
                      <a:r>
                        <a:rPr lang="fr-FR" sz="1100" b="1" i="1" baseline="0" dirty="0" smtClean="0"/>
                        <a:t> pouvoir</a:t>
                      </a:r>
                      <a:endParaRPr lang="fr-FR" sz="11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6595432"/>
          <a:ext cx="6858000" cy="2162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29493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3.</a:t>
                      </a:r>
                      <a:r>
                        <a:rPr lang="fr-FR" sz="1200" b="1" i="1" baseline="0" dirty="0" smtClean="0"/>
                        <a:t> Les conséquences géopolitiques aux différentes échelles</a:t>
                      </a:r>
                      <a:endParaRPr lang="fr-FR" sz="1200" b="1" i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29048">
                <a:tc>
                  <a:txBody>
                    <a:bodyPr/>
                    <a:lstStyle/>
                    <a:p>
                      <a:pPr marL="3175" indent="-3175" algn="ctr">
                        <a:buNone/>
                        <a:tabLst>
                          <a:tab pos="177800" algn="l"/>
                        </a:tabLst>
                      </a:pPr>
                      <a:r>
                        <a:rPr lang="fr-FR" sz="1100" b="1" i="1" baseline="0" dirty="0" smtClean="0"/>
                        <a:t>a. Pour la stabilité du Proche et Moyen Orient</a:t>
                      </a:r>
                      <a:endParaRPr lang="fr-FR" sz="11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929048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b. Pour la stabilité du</a:t>
                      </a:r>
                      <a:r>
                        <a:rPr lang="fr-FR" sz="1100" b="1" i="1" baseline="0" dirty="0" smtClean="0"/>
                        <a:t> monde</a:t>
                      </a:r>
                      <a:endParaRPr lang="fr-FR" sz="11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8748464"/>
            <a:ext cx="6858000" cy="395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3419872"/>
            <a:ext cx="685800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51520"/>
            <a:ext cx="6858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6372200"/>
            <a:ext cx="6858000" cy="251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72008" y="8820472"/>
            <a:ext cx="404664" cy="2515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44624" y="3491880"/>
            <a:ext cx="216024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4624" y="6444208"/>
            <a:ext cx="216024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-27384" y="205934"/>
            <a:ext cx="1196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 smtClean="0"/>
              <a:t>Introduction :</a:t>
            </a:r>
            <a:endParaRPr lang="fr-FR" sz="105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404664" y="-36512"/>
            <a:ext cx="6048672" cy="323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 smtClean="0">
                <a:solidFill>
                  <a:schemeClr val="tx1"/>
                </a:solidFill>
              </a:rPr>
              <a:t>III. La montée de l’islamisme politique au Proche et Moyen Orient</a:t>
            </a:r>
            <a:endParaRPr lang="fr-FR" sz="1600" b="1" i="1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005064" y="1043608"/>
            <a:ext cx="792088" cy="1440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Correction</a:t>
            </a:r>
            <a:endParaRPr lang="fr-FR" sz="7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805264" y="1043608"/>
            <a:ext cx="792088" cy="1440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synthèse</a:t>
            </a:r>
            <a:endParaRPr lang="fr-FR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96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EBERSOLD</dc:creator>
  <cp:lastModifiedBy>christophe</cp:lastModifiedBy>
  <cp:revision>4</cp:revision>
  <dcterms:created xsi:type="dcterms:W3CDTF">2012-09-03T12:27:45Z</dcterms:created>
  <dcterms:modified xsi:type="dcterms:W3CDTF">2012-09-04T13:52:37Z</dcterms:modified>
</cp:coreProperties>
</file>