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06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4F78-2C75-429F-82A0-E55355540A57}" type="datetimeFigureOut">
              <a:rPr lang="fr-FR" smtClean="0"/>
              <a:t>09/10/2011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B751B-717F-472A-B0FB-4B30D569B1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4F78-2C75-429F-82A0-E55355540A57}" type="datetimeFigureOut">
              <a:rPr lang="fr-FR" smtClean="0"/>
              <a:t>09/10/2011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B751B-717F-472A-B0FB-4B30D569B1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4F78-2C75-429F-82A0-E55355540A57}" type="datetimeFigureOut">
              <a:rPr lang="fr-FR" smtClean="0"/>
              <a:t>09/10/2011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B751B-717F-472A-B0FB-4B30D569B1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4F78-2C75-429F-82A0-E55355540A57}" type="datetimeFigureOut">
              <a:rPr lang="fr-FR" smtClean="0"/>
              <a:t>09/10/2011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B751B-717F-472A-B0FB-4B30D569B1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4F78-2C75-429F-82A0-E55355540A57}" type="datetimeFigureOut">
              <a:rPr lang="fr-FR" smtClean="0"/>
              <a:t>09/10/2011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B751B-717F-472A-B0FB-4B30D569B1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4F78-2C75-429F-82A0-E55355540A57}" type="datetimeFigureOut">
              <a:rPr lang="fr-FR" smtClean="0"/>
              <a:t>09/10/2011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B751B-717F-472A-B0FB-4B30D569B1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4F78-2C75-429F-82A0-E55355540A57}" type="datetimeFigureOut">
              <a:rPr lang="fr-FR" smtClean="0"/>
              <a:t>09/10/2011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B751B-717F-472A-B0FB-4B30D569B1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4F78-2C75-429F-82A0-E55355540A57}" type="datetimeFigureOut">
              <a:rPr lang="fr-FR" smtClean="0"/>
              <a:t>09/10/2011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B751B-717F-472A-B0FB-4B30D569B1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4F78-2C75-429F-82A0-E55355540A57}" type="datetimeFigureOut">
              <a:rPr lang="fr-FR" smtClean="0"/>
              <a:t>09/10/2011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B751B-717F-472A-B0FB-4B30D569B1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4F78-2C75-429F-82A0-E55355540A57}" type="datetimeFigureOut">
              <a:rPr lang="fr-FR" smtClean="0"/>
              <a:t>09/10/2011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B751B-717F-472A-B0FB-4B30D569B1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4F78-2C75-429F-82A0-E55355540A57}" type="datetimeFigureOut">
              <a:rPr lang="fr-FR" smtClean="0"/>
              <a:t>09/10/2011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B751B-717F-472A-B0FB-4B30D569B1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24F78-2C75-429F-82A0-E55355540A57}" type="datetimeFigureOut">
              <a:rPr lang="fr-FR" smtClean="0"/>
              <a:t>09/10/2011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B751B-717F-472A-B0FB-4B30D569B1E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67944"/>
            <a:ext cx="6858000" cy="5076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6858000" cy="3955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i="1" dirty="0" smtClean="0"/>
              <a:t>Un monde instable marqué par les conflits</a:t>
            </a:r>
            <a:endParaRPr lang="fr-FR" b="1" i="1" dirty="0"/>
          </a:p>
        </p:txBody>
      </p:sp>
      <p:sp>
        <p:nvSpPr>
          <p:cNvPr id="6" name="Text Box 23"/>
          <p:cNvSpPr txBox="1">
            <a:spLocks noChangeArrowheads="1"/>
          </p:cNvSpPr>
          <p:nvPr/>
        </p:nvSpPr>
        <p:spPr bwMode="auto">
          <a:xfrm rot="16200000">
            <a:off x="-922450" y="1434619"/>
            <a:ext cx="2304305" cy="3701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i="1" dirty="0"/>
              <a:t>Années 2000</a:t>
            </a:r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115590" y="4716016"/>
            <a:ext cx="504825" cy="144016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9" name="AutoShape 26"/>
          <p:cNvSpPr>
            <a:spLocks noChangeArrowheads="1"/>
          </p:cNvSpPr>
          <p:nvPr/>
        </p:nvSpPr>
        <p:spPr bwMode="auto">
          <a:xfrm>
            <a:off x="45740" y="4932040"/>
            <a:ext cx="574675" cy="431800"/>
          </a:xfrm>
          <a:prstGeom prst="irregularSeal1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" name="Line 27"/>
          <p:cNvSpPr>
            <a:spLocks noChangeShapeType="1"/>
          </p:cNvSpPr>
          <p:nvPr/>
        </p:nvSpPr>
        <p:spPr bwMode="auto">
          <a:xfrm>
            <a:off x="44624" y="5508104"/>
            <a:ext cx="576262" cy="0"/>
          </a:xfrm>
          <a:prstGeom prst="line">
            <a:avLst/>
          </a:prstGeom>
          <a:noFill/>
          <a:ln w="57150">
            <a:solidFill>
              <a:srgbClr val="00FF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1" name="Line 28"/>
          <p:cNvSpPr>
            <a:spLocks noChangeShapeType="1"/>
          </p:cNvSpPr>
          <p:nvPr/>
        </p:nvSpPr>
        <p:spPr bwMode="auto">
          <a:xfrm>
            <a:off x="44624" y="5868144"/>
            <a:ext cx="57626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2" name="AutoShape 26"/>
          <p:cNvSpPr>
            <a:spLocks noChangeArrowheads="1"/>
          </p:cNvSpPr>
          <p:nvPr/>
        </p:nvSpPr>
        <p:spPr bwMode="auto">
          <a:xfrm>
            <a:off x="260375" y="6948512"/>
            <a:ext cx="358651" cy="287784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3" name="AutoShape 26"/>
          <p:cNvSpPr>
            <a:spLocks noChangeArrowheads="1"/>
          </p:cNvSpPr>
          <p:nvPr/>
        </p:nvSpPr>
        <p:spPr bwMode="auto">
          <a:xfrm>
            <a:off x="260648" y="6660232"/>
            <a:ext cx="358651" cy="287784"/>
          </a:xfrm>
          <a:prstGeom prst="irregularSeal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fr-FR"/>
          </a:p>
        </p:txBody>
      </p:sp>
      <p:sp>
        <p:nvSpPr>
          <p:cNvPr id="14" name="AutoShape 26"/>
          <p:cNvSpPr>
            <a:spLocks noChangeArrowheads="1"/>
          </p:cNvSpPr>
          <p:nvPr/>
        </p:nvSpPr>
        <p:spPr bwMode="auto">
          <a:xfrm>
            <a:off x="260375" y="7164288"/>
            <a:ext cx="358651" cy="287784"/>
          </a:xfrm>
          <a:prstGeom prst="irregularSeal1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Rectangle 44"/>
          <p:cNvSpPr>
            <a:spLocks noChangeArrowheads="1"/>
          </p:cNvSpPr>
          <p:nvPr/>
        </p:nvSpPr>
        <p:spPr bwMode="auto">
          <a:xfrm>
            <a:off x="117451" y="8821613"/>
            <a:ext cx="503237" cy="142875"/>
          </a:xfrm>
          <a:prstGeom prst="rect">
            <a:avLst/>
          </a:prstGeom>
          <a:solidFill>
            <a:srgbClr val="FF0000">
              <a:alpha val="60001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" name="Oval 31"/>
          <p:cNvSpPr>
            <a:spLocks noChangeArrowheads="1"/>
          </p:cNvSpPr>
          <p:nvPr/>
        </p:nvSpPr>
        <p:spPr bwMode="auto">
          <a:xfrm>
            <a:off x="188640" y="8028260"/>
            <a:ext cx="358775" cy="215900"/>
          </a:xfrm>
          <a:prstGeom prst="ellipse">
            <a:avLst/>
          </a:prstGeom>
          <a:solidFill>
            <a:srgbClr val="FFFF00">
              <a:alpha val="24000"/>
            </a:srgbClr>
          </a:solidFill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" name="Rectangle 30"/>
          <p:cNvSpPr>
            <a:spLocks noChangeArrowheads="1"/>
          </p:cNvSpPr>
          <p:nvPr/>
        </p:nvSpPr>
        <p:spPr bwMode="auto">
          <a:xfrm>
            <a:off x="117451" y="8388424"/>
            <a:ext cx="503237" cy="14287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0" name="Group 2"/>
          <p:cNvGrpSpPr>
            <a:grpSpLocks/>
          </p:cNvGrpSpPr>
          <p:nvPr/>
        </p:nvGrpSpPr>
        <p:grpSpPr bwMode="auto">
          <a:xfrm>
            <a:off x="1052736" y="540395"/>
            <a:ext cx="4752975" cy="3311525"/>
            <a:chOff x="839" y="1434"/>
            <a:chExt cx="3629" cy="1860"/>
          </a:xfrm>
        </p:grpSpPr>
        <p:sp>
          <p:nvSpPr>
            <p:cNvPr id="21" name="Line 3"/>
            <p:cNvSpPr>
              <a:spLocks noChangeShapeType="1"/>
            </p:cNvSpPr>
            <p:nvPr/>
          </p:nvSpPr>
          <p:spPr bwMode="auto">
            <a:xfrm>
              <a:off x="839" y="1525"/>
              <a:ext cx="181" cy="86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2" name="Freeform 4"/>
            <p:cNvSpPr>
              <a:spLocks/>
            </p:cNvSpPr>
            <p:nvPr/>
          </p:nvSpPr>
          <p:spPr bwMode="auto">
            <a:xfrm>
              <a:off x="839" y="1525"/>
              <a:ext cx="862" cy="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2" y="45"/>
                </a:cxn>
              </a:cxnLst>
              <a:rect l="0" t="0" r="r" b="b"/>
              <a:pathLst>
                <a:path w="862" h="45">
                  <a:moveTo>
                    <a:pt x="0" y="0"/>
                  </a:moveTo>
                  <a:cubicBezTo>
                    <a:pt x="359" y="19"/>
                    <a:pt x="718" y="38"/>
                    <a:pt x="862" y="45"/>
                  </a:cubicBezTo>
                </a:path>
              </a:pathLst>
            </a:custGeom>
            <a:noFill/>
            <a:ln w="38100" cmpd="sng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3" name="Freeform 5"/>
            <p:cNvSpPr>
              <a:spLocks/>
            </p:cNvSpPr>
            <p:nvPr/>
          </p:nvSpPr>
          <p:spPr bwMode="auto">
            <a:xfrm>
              <a:off x="1156" y="1570"/>
              <a:ext cx="545" cy="771"/>
            </a:xfrm>
            <a:custGeom>
              <a:avLst/>
              <a:gdLst/>
              <a:ahLst/>
              <a:cxnLst>
                <a:cxn ang="0">
                  <a:pos x="454" y="0"/>
                </a:cxn>
                <a:cxn ang="0">
                  <a:pos x="0" y="681"/>
                </a:cxn>
              </a:cxnLst>
              <a:rect l="0" t="0" r="r" b="b"/>
              <a:pathLst>
                <a:path w="454" h="681">
                  <a:moveTo>
                    <a:pt x="454" y="0"/>
                  </a:moveTo>
                  <a:cubicBezTo>
                    <a:pt x="265" y="284"/>
                    <a:pt x="76" y="568"/>
                    <a:pt x="0" y="681"/>
                  </a:cubicBezTo>
                </a:path>
              </a:pathLst>
            </a:custGeom>
            <a:noFill/>
            <a:ln w="38100" cmpd="sng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4" name="Line 6"/>
            <p:cNvSpPr>
              <a:spLocks noChangeShapeType="1"/>
            </p:cNvSpPr>
            <p:nvPr/>
          </p:nvSpPr>
          <p:spPr bwMode="auto">
            <a:xfrm>
              <a:off x="1020" y="2387"/>
              <a:ext cx="136" cy="18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1156" y="2341"/>
              <a:ext cx="545" cy="4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9" y="454"/>
                </a:cxn>
                <a:cxn ang="0">
                  <a:pos x="545" y="499"/>
                </a:cxn>
              </a:cxnLst>
              <a:rect l="0" t="0" r="r" b="b"/>
              <a:pathLst>
                <a:path w="545" h="499">
                  <a:moveTo>
                    <a:pt x="0" y="0"/>
                  </a:moveTo>
                  <a:lnTo>
                    <a:pt x="499" y="454"/>
                  </a:lnTo>
                  <a:lnTo>
                    <a:pt x="545" y="499"/>
                  </a:lnTo>
                </a:path>
              </a:pathLst>
            </a:custGeom>
            <a:noFill/>
            <a:ln w="38100" cmpd="sng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6" name="Line 8"/>
            <p:cNvSpPr>
              <a:spLocks noChangeShapeType="1"/>
            </p:cNvSpPr>
            <p:nvPr/>
          </p:nvSpPr>
          <p:spPr bwMode="auto">
            <a:xfrm>
              <a:off x="1156" y="2568"/>
              <a:ext cx="182" cy="72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7" name="Line 9"/>
            <p:cNvSpPr>
              <a:spLocks noChangeShapeType="1"/>
            </p:cNvSpPr>
            <p:nvPr/>
          </p:nvSpPr>
          <p:spPr bwMode="auto">
            <a:xfrm flipV="1">
              <a:off x="1338" y="2840"/>
              <a:ext cx="363" cy="45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1927" y="2659"/>
              <a:ext cx="36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3" y="0"/>
                </a:cxn>
              </a:cxnLst>
              <a:rect l="0" t="0" r="r" b="b"/>
              <a:pathLst>
                <a:path w="363" h="1">
                  <a:moveTo>
                    <a:pt x="0" y="0"/>
                  </a:moveTo>
                  <a:cubicBezTo>
                    <a:pt x="151" y="0"/>
                    <a:pt x="303" y="0"/>
                    <a:pt x="363" y="0"/>
                  </a:cubicBezTo>
                </a:path>
              </a:pathLst>
            </a:custGeom>
            <a:noFill/>
            <a:ln w="38100" cmpd="sng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2290" y="2659"/>
              <a:ext cx="46" cy="4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" y="499"/>
                </a:cxn>
              </a:cxnLst>
              <a:rect l="0" t="0" r="r" b="b"/>
              <a:pathLst>
                <a:path w="46" h="499">
                  <a:moveTo>
                    <a:pt x="0" y="0"/>
                  </a:moveTo>
                  <a:cubicBezTo>
                    <a:pt x="19" y="208"/>
                    <a:pt x="38" y="416"/>
                    <a:pt x="46" y="499"/>
                  </a:cubicBezTo>
                </a:path>
              </a:pathLst>
            </a:custGeom>
            <a:noFill/>
            <a:ln w="38100" cmpd="sng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1882" y="2160"/>
              <a:ext cx="90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07" y="0"/>
                </a:cxn>
              </a:cxnLst>
              <a:rect l="0" t="0" r="r" b="b"/>
              <a:pathLst>
                <a:path w="907" h="1">
                  <a:moveTo>
                    <a:pt x="0" y="0"/>
                  </a:moveTo>
                  <a:cubicBezTo>
                    <a:pt x="378" y="0"/>
                    <a:pt x="756" y="0"/>
                    <a:pt x="907" y="0"/>
                  </a:cubicBezTo>
                </a:path>
              </a:pathLst>
            </a:custGeom>
            <a:noFill/>
            <a:ln w="38100" cmpd="sng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1" name="Line 13"/>
            <p:cNvSpPr>
              <a:spLocks noChangeShapeType="1"/>
            </p:cNvSpPr>
            <p:nvPr/>
          </p:nvSpPr>
          <p:spPr bwMode="auto">
            <a:xfrm flipV="1">
              <a:off x="2789" y="1979"/>
              <a:ext cx="1" cy="18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1881" y="1434"/>
              <a:ext cx="2088" cy="498"/>
            </a:xfrm>
            <a:custGeom>
              <a:avLst/>
              <a:gdLst/>
              <a:ahLst/>
              <a:cxnLst>
                <a:cxn ang="0">
                  <a:pos x="0" y="499"/>
                </a:cxn>
                <a:cxn ang="0">
                  <a:pos x="0" y="272"/>
                </a:cxn>
                <a:cxn ang="0">
                  <a:pos x="453" y="272"/>
                </a:cxn>
                <a:cxn ang="0">
                  <a:pos x="589" y="136"/>
                </a:cxn>
                <a:cxn ang="0">
                  <a:pos x="1905" y="0"/>
                </a:cxn>
              </a:cxnLst>
              <a:rect l="0" t="0" r="r" b="b"/>
              <a:pathLst>
                <a:path w="1905" h="499">
                  <a:moveTo>
                    <a:pt x="0" y="499"/>
                  </a:moveTo>
                  <a:lnTo>
                    <a:pt x="0" y="272"/>
                  </a:lnTo>
                  <a:lnTo>
                    <a:pt x="453" y="272"/>
                  </a:lnTo>
                  <a:lnTo>
                    <a:pt x="589" y="136"/>
                  </a:lnTo>
                  <a:cubicBezTo>
                    <a:pt x="831" y="91"/>
                    <a:pt x="1686" y="23"/>
                    <a:pt x="1905" y="0"/>
                  </a:cubicBezTo>
                </a:path>
              </a:pathLst>
            </a:custGeom>
            <a:noFill/>
            <a:ln w="38100" cmpd="sng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3" name="Line 15"/>
            <p:cNvSpPr>
              <a:spLocks noChangeShapeType="1"/>
            </p:cNvSpPr>
            <p:nvPr/>
          </p:nvSpPr>
          <p:spPr bwMode="auto">
            <a:xfrm>
              <a:off x="2336" y="3158"/>
              <a:ext cx="226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2562" y="2296"/>
              <a:ext cx="454" cy="862"/>
            </a:xfrm>
            <a:custGeom>
              <a:avLst/>
              <a:gdLst/>
              <a:ahLst/>
              <a:cxnLst>
                <a:cxn ang="0">
                  <a:pos x="0" y="862"/>
                </a:cxn>
                <a:cxn ang="0">
                  <a:pos x="454" y="91"/>
                </a:cxn>
                <a:cxn ang="0">
                  <a:pos x="318" y="0"/>
                </a:cxn>
              </a:cxnLst>
              <a:rect l="0" t="0" r="r" b="b"/>
              <a:pathLst>
                <a:path w="454" h="862">
                  <a:moveTo>
                    <a:pt x="0" y="862"/>
                  </a:moveTo>
                  <a:lnTo>
                    <a:pt x="454" y="91"/>
                  </a:lnTo>
                  <a:lnTo>
                    <a:pt x="318" y="0"/>
                  </a:lnTo>
                </a:path>
              </a:pathLst>
            </a:custGeom>
            <a:noFill/>
            <a:ln w="38100" cmpd="sng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5" name="Freeform 17"/>
            <p:cNvSpPr>
              <a:spLocks/>
            </p:cNvSpPr>
            <p:nvPr/>
          </p:nvSpPr>
          <p:spPr bwMode="auto">
            <a:xfrm>
              <a:off x="2880" y="1434"/>
              <a:ext cx="1089" cy="1134"/>
            </a:xfrm>
            <a:custGeom>
              <a:avLst/>
              <a:gdLst/>
              <a:ahLst/>
              <a:cxnLst>
                <a:cxn ang="0">
                  <a:pos x="0" y="862"/>
                </a:cxn>
                <a:cxn ang="0">
                  <a:pos x="318" y="771"/>
                </a:cxn>
                <a:cxn ang="0">
                  <a:pos x="680" y="1134"/>
                </a:cxn>
                <a:cxn ang="0">
                  <a:pos x="1043" y="771"/>
                </a:cxn>
                <a:cxn ang="0">
                  <a:pos x="1089" y="0"/>
                </a:cxn>
              </a:cxnLst>
              <a:rect l="0" t="0" r="r" b="b"/>
              <a:pathLst>
                <a:path w="1089" h="1134">
                  <a:moveTo>
                    <a:pt x="0" y="862"/>
                  </a:moveTo>
                  <a:lnTo>
                    <a:pt x="318" y="771"/>
                  </a:lnTo>
                  <a:lnTo>
                    <a:pt x="680" y="1134"/>
                  </a:lnTo>
                  <a:lnTo>
                    <a:pt x="1043" y="771"/>
                  </a:lnTo>
                  <a:lnTo>
                    <a:pt x="1089" y="0"/>
                  </a:lnTo>
                </a:path>
              </a:pathLst>
            </a:custGeom>
            <a:noFill/>
            <a:ln w="38100" cmpd="sng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6" name="Freeform 18"/>
            <p:cNvSpPr>
              <a:spLocks/>
            </p:cNvSpPr>
            <p:nvPr/>
          </p:nvSpPr>
          <p:spPr bwMode="auto">
            <a:xfrm>
              <a:off x="4014" y="1706"/>
              <a:ext cx="181" cy="273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0" y="46"/>
                </a:cxn>
                <a:cxn ang="0">
                  <a:pos x="91" y="273"/>
                </a:cxn>
                <a:cxn ang="0">
                  <a:pos x="181" y="182"/>
                </a:cxn>
                <a:cxn ang="0">
                  <a:pos x="91" y="0"/>
                </a:cxn>
              </a:cxnLst>
              <a:rect l="0" t="0" r="r" b="b"/>
              <a:pathLst>
                <a:path w="181" h="273">
                  <a:moveTo>
                    <a:pt x="91" y="0"/>
                  </a:moveTo>
                  <a:lnTo>
                    <a:pt x="0" y="46"/>
                  </a:lnTo>
                  <a:lnTo>
                    <a:pt x="91" y="273"/>
                  </a:lnTo>
                  <a:lnTo>
                    <a:pt x="181" y="182"/>
                  </a:lnTo>
                  <a:lnTo>
                    <a:pt x="91" y="0"/>
                  </a:lnTo>
                  <a:close/>
                </a:path>
              </a:pathLst>
            </a:custGeom>
            <a:noFill/>
            <a:ln w="38100" cmpd="sng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7" name="Freeform 19"/>
            <p:cNvSpPr>
              <a:spLocks/>
            </p:cNvSpPr>
            <p:nvPr/>
          </p:nvSpPr>
          <p:spPr bwMode="auto">
            <a:xfrm>
              <a:off x="3878" y="2478"/>
              <a:ext cx="408" cy="1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1"/>
                </a:cxn>
                <a:cxn ang="0">
                  <a:pos x="408" y="181"/>
                </a:cxn>
                <a:cxn ang="0">
                  <a:pos x="408" y="90"/>
                </a:cxn>
                <a:cxn ang="0">
                  <a:pos x="91" y="90"/>
                </a:cxn>
                <a:cxn ang="0">
                  <a:pos x="91" y="0"/>
                </a:cxn>
                <a:cxn ang="0">
                  <a:pos x="0" y="0"/>
                </a:cxn>
              </a:cxnLst>
              <a:rect l="0" t="0" r="r" b="b"/>
              <a:pathLst>
                <a:path w="408" h="181">
                  <a:moveTo>
                    <a:pt x="0" y="0"/>
                  </a:moveTo>
                  <a:lnTo>
                    <a:pt x="0" y="181"/>
                  </a:lnTo>
                  <a:lnTo>
                    <a:pt x="408" y="181"/>
                  </a:lnTo>
                  <a:lnTo>
                    <a:pt x="408" y="90"/>
                  </a:lnTo>
                  <a:lnTo>
                    <a:pt x="91" y="90"/>
                  </a:lnTo>
                  <a:lnTo>
                    <a:pt x="91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 cmpd="sng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8" name="Freeform 20"/>
            <p:cNvSpPr>
              <a:spLocks/>
            </p:cNvSpPr>
            <p:nvPr/>
          </p:nvSpPr>
          <p:spPr bwMode="auto">
            <a:xfrm>
              <a:off x="4014" y="2840"/>
              <a:ext cx="454" cy="363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454" y="136"/>
                </a:cxn>
                <a:cxn ang="0">
                  <a:pos x="272" y="363"/>
                </a:cxn>
                <a:cxn ang="0">
                  <a:pos x="0" y="182"/>
                </a:cxn>
                <a:cxn ang="0">
                  <a:pos x="272" y="0"/>
                </a:cxn>
              </a:cxnLst>
              <a:rect l="0" t="0" r="r" b="b"/>
              <a:pathLst>
                <a:path w="454" h="363">
                  <a:moveTo>
                    <a:pt x="272" y="0"/>
                  </a:moveTo>
                  <a:lnTo>
                    <a:pt x="454" y="136"/>
                  </a:lnTo>
                  <a:lnTo>
                    <a:pt x="272" y="363"/>
                  </a:lnTo>
                  <a:lnTo>
                    <a:pt x="0" y="182"/>
                  </a:lnTo>
                  <a:lnTo>
                    <a:pt x="272" y="0"/>
                  </a:lnTo>
                  <a:close/>
                </a:path>
              </a:pathLst>
            </a:custGeom>
            <a:noFill/>
            <a:ln w="38100" cmpd="sng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9" name="Line 21"/>
            <p:cNvSpPr>
              <a:spLocks noChangeShapeType="1"/>
            </p:cNvSpPr>
            <p:nvPr/>
          </p:nvSpPr>
          <p:spPr bwMode="auto">
            <a:xfrm>
              <a:off x="1882" y="2160"/>
              <a:ext cx="45" cy="49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0" name="Line 22"/>
            <p:cNvSpPr>
              <a:spLocks noChangeShapeType="1"/>
            </p:cNvSpPr>
            <p:nvPr/>
          </p:nvSpPr>
          <p:spPr bwMode="auto">
            <a:xfrm>
              <a:off x="1882" y="1933"/>
              <a:ext cx="907" cy="4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41" name="Freeform 33"/>
          <p:cNvSpPr>
            <a:spLocks/>
          </p:cNvSpPr>
          <p:nvPr/>
        </p:nvSpPr>
        <p:spPr bwMode="auto">
          <a:xfrm>
            <a:off x="1124744" y="1306488"/>
            <a:ext cx="800298" cy="45720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468" y="0"/>
              </a:cxn>
              <a:cxn ang="0">
                <a:pos x="312" y="284"/>
              </a:cxn>
              <a:cxn ang="0">
                <a:pos x="44" y="288"/>
              </a:cxn>
              <a:cxn ang="0">
                <a:pos x="0" y="4"/>
              </a:cxn>
            </a:cxnLst>
            <a:rect l="0" t="0" r="r" b="b"/>
            <a:pathLst>
              <a:path w="468" h="288">
                <a:moveTo>
                  <a:pt x="0" y="4"/>
                </a:moveTo>
                <a:lnTo>
                  <a:pt x="468" y="0"/>
                </a:lnTo>
                <a:lnTo>
                  <a:pt x="312" y="284"/>
                </a:lnTo>
                <a:lnTo>
                  <a:pt x="44" y="288"/>
                </a:lnTo>
                <a:lnTo>
                  <a:pt x="0" y="4"/>
                </a:lnTo>
                <a:close/>
              </a:path>
            </a:pathLst>
          </a:cu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2" name="Freeform 37"/>
          <p:cNvSpPr>
            <a:spLocks/>
          </p:cNvSpPr>
          <p:nvPr/>
        </p:nvSpPr>
        <p:spPr bwMode="auto">
          <a:xfrm>
            <a:off x="3604617" y="531788"/>
            <a:ext cx="1552575" cy="639763"/>
          </a:xfrm>
          <a:custGeom>
            <a:avLst/>
            <a:gdLst/>
            <a:ahLst/>
            <a:cxnLst>
              <a:cxn ang="0">
                <a:pos x="10" y="116"/>
              </a:cxn>
              <a:cxn ang="0">
                <a:pos x="0" y="403"/>
              </a:cxn>
              <a:cxn ang="0">
                <a:pos x="966" y="400"/>
              </a:cxn>
              <a:cxn ang="0">
                <a:pos x="978" y="0"/>
              </a:cxn>
              <a:cxn ang="0">
                <a:pos x="10" y="116"/>
              </a:cxn>
            </a:cxnLst>
            <a:rect l="0" t="0" r="r" b="b"/>
            <a:pathLst>
              <a:path w="978" h="403">
                <a:moveTo>
                  <a:pt x="10" y="116"/>
                </a:moveTo>
                <a:lnTo>
                  <a:pt x="0" y="403"/>
                </a:lnTo>
                <a:lnTo>
                  <a:pt x="966" y="400"/>
                </a:lnTo>
                <a:lnTo>
                  <a:pt x="978" y="0"/>
                </a:lnTo>
                <a:lnTo>
                  <a:pt x="10" y="116"/>
                </a:lnTo>
                <a:close/>
              </a:path>
            </a:pathLst>
          </a:cu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3" name="Rectangle 53"/>
          <p:cNvSpPr>
            <a:spLocks noChangeArrowheads="1"/>
          </p:cNvSpPr>
          <p:nvPr/>
        </p:nvSpPr>
        <p:spPr bwMode="auto">
          <a:xfrm>
            <a:off x="4509120" y="1258293"/>
            <a:ext cx="576262" cy="433387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4" name="Oval 35"/>
          <p:cNvSpPr>
            <a:spLocks noChangeArrowheads="1"/>
          </p:cNvSpPr>
          <p:nvPr/>
        </p:nvSpPr>
        <p:spPr bwMode="auto">
          <a:xfrm>
            <a:off x="1629817" y="1907778"/>
            <a:ext cx="215900" cy="215900"/>
          </a:xfrm>
          <a:prstGeom prst="ellipse">
            <a:avLst/>
          </a:prstGeom>
          <a:solidFill>
            <a:srgbClr val="FF0000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5" name="Oval 38"/>
          <p:cNvSpPr>
            <a:spLocks noChangeArrowheads="1"/>
          </p:cNvSpPr>
          <p:nvPr/>
        </p:nvSpPr>
        <p:spPr bwMode="auto">
          <a:xfrm>
            <a:off x="5014367" y="1115616"/>
            <a:ext cx="215900" cy="215900"/>
          </a:xfrm>
          <a:prstGeom prst="ellipse">
            <a:avLst/>
          </a:prstGeom>
          <a:solidFill>
            <a:srgbClr val="FF0000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8" name="Oval 54"/>
          <p:cNvSpPr>
            <a:spLocks noChangeArrowheads="1"/>
          </p:cNvSpPr>
          <p:nvPr/>
        </p:nvSpPr>
        <p:spPr bwMode="auto">
          <a:xfrm>
            <a:off x="1628924" y="2411760"/>
            <a:ext cx="215900" cy="215900"/>
          </a:xfrm>
          <a:prstGeom prst="ellipse">
            <a:avLst/>
          </a:prstGeom>
          <a:solidFill>
            <a:srgbClr val="FF0000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9" name="Oval 31"/>
          <p:cNvSpPr>
            <a:spLocks noChangeArrowheads="1"/>
          </p:cNvSpPr>
          <p:nvPr/>
        </p:nvSpPr>
        <p:spPr bwMode="auto">
          <a:xfrm rot="18863087">
            <a:off x="2451941" y="1931610"/>
            <a:ext cx="2084130" cy="963316"/>
          </a:xfrm>
          <a:prstGeom prst="ellipse">
            <a:avLst/>
          </a:prstGeom>
          <a:solidFill>
            <a:srgbClr val="FFFF00">
              <a:alpha val="24000"/>
            </a:srgbClr>
          </a:solidFill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3574504" y="1188641"/>
            <a:ext cx="790575" cy="792162"/>
          </a:xfrm>
          <a:prstGeom prst="ellipse">
            <a:avLst/>
          </a:prstGeom>
          <a:solidFill>
            <a:srgbClr val="FF0000">
              <a:alpha val="60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7" name="Rectangle 48"/>
          <p:cNvSpPr>
            <a:spLocks noChangeArrowheads="1"/>
          </p:cNvSpPr>
          <p:nvPr/>
        </p:nvSpPr>
        <p:spPr bwMode="auto">
          <a:xfrm>
            <a:off x="2853779" y="1836341"/>
            <a:ext cx="360363" cy="287337"/>
          </a:xfrm>
          <a:prstGeom prst="rect">
            <a:avLst/>
          </a:prstGeom>
          <a:solidFill>
            <a:srgbClr val="FF0000">
              <a:alpha val="60001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0" name="AutoShape 34"/>
          <p:cNvSpPr>
            <a:spLocks noChangeArrowheads="1"/>
          </p:cNvSpPr>
          <p:nvPr/>
        </p:nvSpPr>
        <p:spPr bwMode="auto">
          <a:xfrm>
            <a:off x="1700808" y="1115617"/>
            <a:ext cx="504056" cy="502964"/>
          </a:xfrm>
          <a:prstGeom prst="irregularSeal1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1" name="Line 46"/>
          <p:cNvSpPr>
            <a:spLocks noChangeShapeType="1"/>
          </p:cNvSpPr>
          <p:nvPr/>
        </p:nvSpPr>
        <p:spPr bwMode="auto">
          <a:xfrm>
            <a:off x="1772245" y="1620167"/>
            <a:ext cx="2088803" cy="21552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2" name="Line 47"/>
          <p:cNvSpPr>
            <a:spLocks noChangeShapeType="1"/>
          </p:cNvSpPr>
          <p:nvPr/>
        </p:nvSpPr>
        <p:spPr bwMode="auto">
          <a:xfrm flipH="1" flipV="1">
            <a:off x="4220170" y="1691605"/>
            <a:ext cx="73025" cy="792163"/>
          </a:xfrm>
          <a:prstGeom prst="line">
            <a:avLst/>
          </a:prstGeom>
          <a:noFill/>
          <a:ln w="57150">
            <a:solidFill>
              <a:srgbClr val="00FF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3" name="AutoShape 26"/>
          <p:cNvSpPr>
            <a:spLocks noChangeArrowheads="1"/>
          </p:cNvSpPr>
          <p:nvPr/>
        </p:nvSpPr>
        <p:spPr bwMode="auto">
          <a:xfrm>
            <a:off x="2564904" y="899592"/>
            <a:ext cx="358651" cy="287784"/>
          </a:xfrm>
          <a:prstGeom prst="irregularSeal1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4" name="AutoShape 26"/>
          <p:cNvSpPr>
            <a:spLocks noChangeArrowheads="1"/>
          </p:cNvSpPr>
          <p:nvPr/>
        </p:nvSpPr>
        <p:spPr bwMode="auto">
          <a:xfrm>
            <a:off x="2420888" y="1259880"/>
            <a:ext cx="358651" cy="287784"/>
          </a:xfrm>
          <a:prstGeom prst="irregularSeal1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5" name="AutoShape 26"/>
          <p:cNvSpPr>
            <a:spLocks noChangeArrowheads="1"/>
          </p:cNvSpPr>
          <p:nvPr/>
        </p:nvSpPr>
        <p:spPr bwMode="auto">
          <a:xfrm>
            <a:off x="5157192" y="2627784"/>
            <a:ext cx="358651" cy="287784"/>
          </a:xfrm>
          <a:prstGeom prst="irregularSeal1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6" name="AutoShape 26"/>
          <p:cNvSpPr>
            <a:spLocks noChangeArrowheads="1"/>
          </p:cNvSpPr>
          <p:nvPr/>
        </p:nvSpPr>
        <p:spPr bwMode="auto">
          <a:xfrm>
            <a:off x="3429000" y="2699792"/>
            <a:ext cx="358651" cy="287784"/>
          </a:xfrm>
          <a:prstGeom prst="irregularSeal1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7" name="AutoShape 26"/>
          <p:cNvSpPr>
            <a:spLocks noChangeArrowheads="1"/>
          </p:cNvSpPr>
          <p:nvPr/>
        </p:nvSpPr>
        <p:spPr bwMode="auto">
          <a:xfrm>
            <a:off x="3933056" y="1475656"/>
            <a:ext cx="358651" cy="287784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8" name="AutoShape 26"/>
          <p:cNvSpPr>
            <a:spLocks noChangeArrowheads="1"/>
          </p:cNvSpPr>
          <p:nvPr/>
        </p:nvSpPr>
        <p:spPr bwMode="auto">
          <a:xfrm>
            <a:off x="4221088" y="2051720"/>
            <a:ext cx="358651" cy="287784"/>
          </a:xfrm>
          <a:prstGeom prst="irregularSeal1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1" name="AutoShape 26"/>
          <p:cNvSpPr>
            <a:spLocks noChangeArrowheads="1"/>
          </p:cNvSpPr>
          <p:nvPr/>
        </p:nvSpPr>
        <p:spPr bwMode="auto">
          <a:xfrm>
            <a:off x="3790429" y="1619920"/>
            <a:ext cx="358651" cy="287784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solidFill>
                <a:schemeClr val="tx1"/>
              </a:solidFill>
            </a:endParaRPr>
          </a:p>
        </p:txBody>
      </p:sp>
      <p:sp>
        <p:nvSpPr>
          <p:cNvPr id="62" name="AutoShape 26"/>
          <p:cNvSpPr>
            <a:spLocks noChangeArrowheads="1"/>
          </p:cNvSpPr>
          <p:nvPr/>
        </p:nvSpPr>
        <p:spPr bwMode="auto">
          <a:xfrm>
            <a:off x="2924944" y="2555776"/>
            <a:ext cx="358651" cy="287784"/>
          </a:xfrm>
          <a:prstGeom prst="irregularSeal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fr-FR">
              <a:solidFill>
                <a:schemeClr val="dk1"/>
              </a:solidFill>
            </a:endParaRPr>
          </a:p>
        </p:txBody>
      </p:sp>
      <p:sp>
        <p:nvSpPr>
          <p:cNvPr id="63" name="AutoShape 26"/>
          <p:cNvSpPr>
            <a:spLocks noChangeArrowheads="1"/>
          </p:cNvSpPr>
          <p:nvPr/>
        </p:nvSpPr>
        <p:spPr bwMode="auto">
          <a:xfrm>
            <a:off x="3501008" y="2195736"/>
            <a:ext cx="358651" cy="287784"/>
          </a:xfrm>
          <a:prstGeom prst="irregularSeal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fr-FR">
              <a:solidFill>
                <a:schemeClr val="dk1"/>
              </a:solidFill>
            </a:endParaRPr>
          </a:p>
        </p:txBody>
      </p:sp>
      <p:sp>
        <p:nvSpPr>
          <p:cNvPr id="64" name="AutoShape 26"/>
          <p:cNvSpPr>
            <a:spLocks noChangeArrowheads="1"/>
          </p:cNvSpPr>
          <p:nvPr/>
        </p:nvSpPr>
        <p:spPr bwMode="auto">
          <a:xfrm>
            <a:off x="4941168" y="2267744"/>
            <a:ext cx="358651" cy="287784"/>
          </a:xfrm>
          <a:prstGeom prst="irregularSeal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fr-FR">
              <a:solidFill>
                <a:schemeClr val="dk1"/>
              </a:solidFill>
            </a:endParaRPr>
          </a:p>
        </p:txBody>
      </p:sp>
      <p:sp>
        <p:nvSpPr>
          <p:cNvPr id="65" name="AutoShape 26"/>
          <p:cNvSpPr>
            <a:spLocks noChangeArrowheads="1"/>
          </p:cNvSpPr>
          <p:nvPr/>
        </p:nvSpPr>
        <p:spPr bwMode="auto">
          <a:xfrm>
            <a:off x="3429000" y="1187624"/>
            <a:ext cx="358651" cy="287784"/>
          </a:xfrm>
          <a:prstGeom prst="irregularSeal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fr-FR">
              <a:solidFill>
                <a:schemeClr val="dk1"/>
              </a:solidFill>
            </a:endParaRPr>
          </a:p>
        </p:txBody>
      </p:sp>
      <p:sp>
        <p:nvSpPr>
          <p:cNvPr id="66" name="AutoShape 26"/>
          <p:cNvSpPr>
            <a:spLocks noChangeArrowheads="1"/>
          </p:cNvSpPr>
          <p:nvPr/>
        </p:nvSpPr>
        <p:spPr bwMode="auto">
          <a:xfrm>
            <a:off x="2420888" y="1835696"/>
            <a:ext cx="358651" cy="287784"/>
          </a:xfrm>
          <a:prstGeom prst="irregularSeal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fr-FR">
              <a:solidFill>
                <a:schemeClr val="dk1"/>
              </a:solidFill>
            </a:endParaRPr>
          </a:p>
        </p:txBody>
      </p:sp>
      <p:sp>
        <p:nvSpPr>
          <p:cNvPr id="67" name="AutoShape 26"/>
          <p:cNvSpPr>
            <a:spLocks noChangeArrowheads="1"/>
          </p:cNvSpPr>
          <p:nvPr/>
        </p:nvSpPr>
        <p:spPr bwMode="auto">
          <a:xfrm>
            <a:off x="3502397" y="1475656"/>
            <a:ext cx="358651" cy="287784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solidFill>
                <a:schemeClr val="tx1"/>
              </a:solidFill>
            </a:endParaRPr>
          </a:p>
        </p:txBody>
      </p:sp>
      <p:sp>
        <p:nvSpPr>
          <p:cNvPr id="70" name="Oval 38"/>
          <p:cNvSpPr>
            <a:spLocks noChangeArrowheads="1"/>
          </p:cNvSpPr>
          <p:nvPr/>
        </p:nvSpPr>
        <p:spPr bwMode="auto">
          <a:xfrm>
            <a:off x="4725268" y="2051844"/>
            <a:ext cx="215900" cy="215900"/>
          </a:xfrm>
          <a:prstGeom prst="ellipse">
            <a:avLst/>
          </a:prstGeom>
          <a:solidFill>
            <a:srgbClr val="FF0000">
              <a:alpha val="600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1" name="AutoShape 26"/>
          <p:cNvSpPr>
            <a:spLocks noChangeArrowheads="1"/>
          </p:cNvSpPr>
          <p:nvPr/>
        </p:nvSpPr>
        <p:spPr bwMode="auto">
          <a:xfrm>
            <a:off x="1268760" y="2555776"/>
            <a:ext cx="358651" cy="287784"/>
          </a:xfrm>
          <a:prstGeom prst="irregularSeal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fr-FR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8" grpId="0" animBg="1"/>
      <p:bldP spid="49" grpId="0" animBg="1"/>
      <p:bldP spid="46" grpId="0" animBg="1"/>
      <p:bldP spid="47" grpId="0" animBg="1"/>
      <p:bldP spid="50" grpId="0" animBg="1"/>
      <p:bldP spid="51" grpId="0" animBg="1"/>
      <p:bldP spid="51" grpId="1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70" grpId="0" animBg="1"/>
      <p:bldP spid="71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9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Julien EBERSOLD</dc:creator>
  <cp:lastModifiedBy>Julien EBERSOLD</cp:lastModifiedBy>
  <cp:revision>4</cp:revision>
  <dcterms:created xsi:type="dcterms:W3CDTF">2011-10-09T09:39:27Z</dcterms:created>
  <dcterms:modified xsi:type="dcterms:W3CDTF">2011-10-09T10:17:23Z</dcterms:modified>
</cp:coreProperties>
</file>