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78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AD4A-1491-46E8-9F7E-3CC2045D8182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FDBC9-825D-4AEE-A797-E10EA95852E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8788"/>
            <a:ext cx="6858000" cy="513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6858000" cy="395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Espoirs et illusions du nouvel ordre mondial </a:t>
            </a:r>
            <a:endParaRPr lang="fr-FR" b="1" i="1" dirty="0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 rot="16200000">
            <a:off x="-922450" y="1434619"/>
            <a:ext cx="2304305" cy="3701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 dirty="0"/>
              <a:t>Années </a:t>
            </a:r>
            <a:r>
              <a:rPr lang="fr-FR" b="1" i="1" dirty="0" smtClean="0"/>
              <a:t>1990</a:t>
            </a:r>
            <a:endParaRPr lang="fr-FR" b="1" i="1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052736" y="540395"/>
            <a:ext cx="4752975" cy="3311525"/>
            <a:chOff x="839" y="1434"/>
            <a:chExt cx="3629" cy="1860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839" y="1525"/>
              <a:ext cx="181" cy="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839" y="1525"/>
              <a:ext cx="862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2" y="45"/>
                </a:cxn>
              </a:cxnLst>
              <a:rect l="0" t="0" r="r" b="b"/>
              <a:pathLst>
                <a:path w="862" h="45">
                  <a:moveTo>
                    <a:pt x="0" y="0"/>
                  </a:moveTo>
                  <a:cubicBezTo>
                    <a:pt x="359" y="19"/>
                    <a:pt x="718" y="38"/>
                    <a:pt x="862" y="45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156" y="1570"/>
              <a:ext cx="545" cy="771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681"/>
                </a:cxn>
              </a:cxnLst>
              <a:rect l="0" t="0" r="r" b="b"/>
              <a:pathLst>
                <a:path w="454" h="681">
                  <a:moveTo>
                    <a:pt x="454" y="0"/>
                  </a:moveTo>
                  <a:cubicBezTo>
                    <a:pt x="265" y="284"/>
                    <a:pt x="76" y="568"/>
                    <a:pt x="0" y="681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020" y="2387"/>
              <a:ext cx="136" cy="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156" y="2341"/>
              <a:ext cx="545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454"/>
                </a:cxn>
                <a:cxn ang="0">
                  <a:pos x="545" y="499"/>
                </a:cxn>
              </a:cxnLst>
              <a:rect l="0" t="0" r="r" b="b"/>
              <a:pathLst>
                <a:path w="545" h="499">
                  <a:moveTo>
                    <a:pt x="0" y="0"/>
                  </a:moveTo>
                  <a:lnTo>
                    <a:pt x="499" y="454"/>
                  </a:lnTo>
                  <a:lnTo>
                    <a:pt x="545" y="499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1156" y="2568"/>
              <a:ext cx="182" cy="7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1338" y="2840"/>
              <a:ext cx="363" cy="4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927" y="2659"/>
              <a:ext cx="3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" y="0"/>
                </a:cxn>
              </a:cxnLst>
              <a:rect l="0" t="0" r="r" b="b"/>
              <a:pathLst>
                <a:path w="363" h="1">
                  <a:moveTo>
                    <a:pt x="0" y="0"/>
                  </a:moveTo>
                  <a:cubicBezTo>
                    <a:pt x="151" y="0"/>
                    <a:pt x="303" y="0"/>
                    <a:pt x="363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2290" y="2659"/>
              <a:ext cx="46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499"/>
                </a:cxn>
              </a:cxnLst>
              <a:rect l="0" t="0" r="r" b="b"/>
              <a:pathLst>
                <a:path w="46" h="499">
                  <a:moveTo>
                    <a:pt x="0" y="0"/>
                  </a:moveTo>
                  <a:cubicBezTo>
                    <a:pt x="19" y="208"/>
                    <a:pt x="38" y="416"/>
                    <a:pt x="46" y="49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882" y="2160"/>
              <a:ext cx="9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7" y="0"/>
                </a:cxn>
              </a:cxnLst>
              <a:rect l="0" t="0" r="r" b="b"/>
              <a:pathLst>
                <a:path w="907" h="1">
                  <a:moveTo>
                    <a:pt x="0" y="0"/>
                  </a:moveTo>
                  <a:cubicBezTo>
                    <a:pt x="378" y="0"/>
                    <a:pt x="756" y="0"/>
                    <a:pt x="907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2789" y="1979"/>
              <a:ext cx="1" cy="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881" y="1434"/>
              <a:ext cx="2088" cy="498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0" y="272"/>
                </a:cxn>
                <a:cxn ang="0">
                  <a:pos x="453" y="272"/>
                </a:cxn>
                <a:cxn ang="0">
                  <a:pos x="589" y="136"/>
                </a:cxn>
                <a:cxn ang="0">
                  <a:pos x="1905" y="0"/>
                </a:cxn>
              </a:cxnLst>
              <a:rect l="0" t="0" r="r" b="b"/>
              <a:pathLst>
                <a:path w="1905" h="499">
                  <a:moveTo>
                    <a:pt x="0" y="499"/>
                  </a:moveTo>
                  <a:lnTo>
                    <a:pt x="0" y="272"/>
                  </a:lnTo>
                  <a:lnTo>
                    <a:pt x="453" y="272"/>
                  </a:lnTo>
                  <a:lnTo>
                    <a:pt x="589" y="136"/>
                  </a:lnTo>
                  <a:cubicBezTo>
                    <a:pt x="831" y="91"/>
                    <a:pt x="1686" y="23"/>
                    <a:pt x="1905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336" y="3158"/>
              <a:ext cx="22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562" y="2296"/>
              <a:ext cx="454" cy="862"/>
            </a:xfrm>
            <a:custGeom>
              <a:avLst/>
              <a:gdLst/>
              <a:ahLst/>
              <a:cxnLst>
                <a:cxn ang="0">
                  <a:pos x="0" y="862"/>
                </a:cxn>
                <a:cxn ang="0">
                  <a:pos x="454" y="91"/>
                </a:cxn>
                <a:cxn ang="0">
                  <a:pos x="318" y="0"/>
                </a:cxn>
              </a:cxnLst>
              <a:rect l="0" t="0" r="r" b="b"/>
              <a:pathLst>
                <a:path w="454" h="862">
                  <a:moveTo>
                    <a:pt x="0" y="862"/>
                  </a:moveTo>
                  <a:lnTo>
                    <a:pt x="454" y="91"/>
                  </a:lnTo>
                  <a:lnTo>
                    <a:pt x="318" y="0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2880" y="1434"/>
              <a:ext cx="1089" cy="1134"/>
            </a:xfrm>
            <a:custGeom>
              <a:avLst/>
              <a:gdLst/>
              <a:ahLst/>
              <a:cxnLst>
                <a:cxn ang="0">
                  <a:pos x="0" y="862"/>
                </a:cxn>
                <a:cxn ang="0">
                  <a:pos x="318" y="771"/>
                </a:cxn>
                <a:cxn ang="0">
                  <a:pos x="680" y="1134"/>
                </a:cxn>
                <a:cxn ang="0">
                  <a:pos x="1043" y="771"/>
                </a:cxn>
                <a:cxn ang="0">
                  <a:pos x="1089" y="0"/>
                </a:cxn>
              </a:cxnLst>
              <a:rect l="0" t="0" r="r" b="b"/>
              <a:pathLst>
                <a:path w="1089" h="1134">
                  <a:moveTo>
                    <a:pt x="0" y="862"/>
                  </a:moveTo>
                  <a:lnTo>
                    <a:pt x="318" y="771"/>
                  </a:lnTo>
                  <a:lnTo>
                    <a:pt x="680" y="1134"/>
                  </a:lnTo>
                  <a:lnTo>
                    <a:pt x="1043" y="771"/>
                  </a:lnTo>
                  <a:lnTo>
                    <a:pt x="1089" y="0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014" y="1706"/>
              <a:ext cx="181" cy="27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0" y="46"/>
                </a:cxn>
                <a:cxn ang="0">
                  <a:pos x="91" y="273"/>
                </a:cxn>
                <a:cxn ang="0">
                  <a:pos x="181" y="182"/>
                </a:cxn>
                <a:cxn ang="0">
                  <a:pos x="91" y="0"/>
                </a:cxn>
              </a:cxnLst>
              <a:rect l="0" t="0" r="r" b="b"/>
              <a:pathLst>
                <a:path w="181" h="273">
                  <a:moveTo>
                    <a:pt x="91" y="0"/>
                  </a:moveTo>
                  <a:lnTo>
                    <a:pt x="0" y="46"/>
                  </a:lnTo>
                  <a:lnTo>
                    <a:pt x="91" y="273"/>
                  </a:lnTo>
                  <a:lnTo>
                    <a:pt x="181" y="182"/>
                  </a:lnTo>
                  <a:lnTo>
                    <a:pt x="91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878" y="2478"/>
              <a:ext cx="408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408" y="181"/>
                </a:cxn>
                <a:cxn ang="0">
                  <a:pos x="408" y="90"/>
                </a:cxn>
                <a:cxn ang="0">
                  <a:pos x="91" y="90"/>
                </a:cxn>
                <a:cxn ang="0">
                  <a:pos x="91" y="0"/>
                </a:cxn>
                <a:cxn ang="0">
                  <a:pos x="0" y="0"/>
                </a:cxn>
              </a:cxnLst>
              <a:rect l="0" t="0" r="r" b="b"/>
              <a:pathLst>
                <a:path w="408" h="181">
                  <a:moveTo>
                    <a:pt x="0" y="0"/>
                  </a:moveTo>
                  <a:lnTo>
                    <a:pt x="0" y="181"/>
                  </a:lnTo>
                  <a:lnTo>
                    <a:pt x="408" y="181"/>
                  </a:lnTo>
                  <a:lnTo>
                    <a:pt x="408" y="90"/>
                  </a:lnTo>
                  <a:lnTo>
                    <a:pt x="91" y="90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014" y="2840"/>
              <a:ext cx="454" cy="363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454" y="136"/>
                </a:cxn>
                <a:cxn ang="0">
                  <a:pos x="272" y="363"/>
                </a:cxn>
                <a:cxn ang="0">
                  <a:pos x="0" y="182"/>
                </a:cxn>
                <a:cxn ang="0">
                  <a:pos x="272" y="0"/>
                </a:cxn>
              </a:cxnLst>
              <a:rect l="0" t="0" r="r" b="b"/>
              <a:pathLst>
                <a:path w="454" h="363">
                  <a:moveTo>
                    <a:pt x="272" y="0"/>
                  </a:moveTo>
                  <a:lnTo>
                    <a:pt x="454" y="136"/>
                  </a:lnTo>
                  <a:lnTo>
                    <a:pt x="272" y="363"/>
                  </a:lnTo>
                  <a:lnTo>
                    <a:pt x="0" y="182"/>
                  </a:lnTo>
                  <a:lnTo>
                    <a:pt x="272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882" y="2160"/>
              <a:ext cx="45" cy="4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882" y="1933"/>
              <a:ext cx="907" cy="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" name="Freeform 37"/>
          <p:cNvSpPr>
            <a:spLocks/>
          </p:cNvSpPr>
          <p:nvPr/>
        </p:nvSpPr>
        <p:spPr bwMode="auto">
          <a:xfrm>
            <a:off x="1124744" y="1331640"/>
            <a:ext cx="792088" cy="43204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420" y="0"/>
              </a:cxn>
              <a:cxn ang="0">
                <a:pos x="288" y="260"/>
              </a:cxn>
              <a:cxn ang="0">
                <a:pos x="32" y="248"/>
              </a:cxn>
              <a:cxn ang="0">
                <a:pos x="0" y="12"/>
              </a:cxn>
            </a:cxnLst>
            <a:rect l="0" t="0" r="r" b="b"/>
            <a:pathLst>
              <a:path w="420" h="260">
                <a:moveTo>
                  <a:pt x="0" y="12"/>
                </a:moveTo>
                <a:lnTo>
                  <a:pt x="420" y="0"/>
                </a:lnTo>
                <a:lnTo>
                  <a:pt x="288" y="260"/>
                </a:lnTo>
                <a:lnTo>
                  <a:pt x="32" y="248"/>
                </a:lnTo>
                <a:lnTo>
                  <a:pt x="0" y="12"/>
                </a:lnTo>
                <a:close/>
              </a:path>
            </a:pathLst>
          </a:cu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188640" y="4283968"/>
            <a:ext cx="429865" cy="21525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260647" y="5868144"/>
            <a:ext cx="214759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188640" y="6156176"/>
            <a:ext cx="358651" cy="360685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774081" y="1331640"/>
            <a:ext cx="214759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Losange 34"/>
          <p:cNvSpPr/>
          <p:nvPr/>
        </p:nvSpPr>
        <p:spPr>
          <a:xfrm>
            <a:off x="188640" y="6516216"/>
            <a:ext cx="432048" cy="338336"/>
          </a:xfrm>
          <a:prstGeom prst="diamond">
            <a:avLst/>
          </a:prstGeom>
          <a:solidFill>
            <a:srgbClr val="00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Oval 50"/>
          <p:cNvSpPr>
            <a:spLocks noChangeArrowheads="1"/>
          </p:cNvSpPr>
          <p:nvPr/>
        </p:nvSpPr>
        <p:spPr bwMode="auto">
          <a:xfrm rot="21031878">
            <a:off x="3266968" y="1418348"/>
            <a:ext cx="1116151" cy="748849"/>
          </a:xfrm>
          <a:prstGeom prst="ellipse">
            <a:avLst/>
          </a:prstGeom>
          <a:solidFill>
            <a:srgbClr val="0000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" name="Oval 50"/>
          <p:cNvSpPr>
            <a:spLocks noChangeArrowheads="1"/>
          </p:cNvSpPr>
          <p:nvPr/>
        </p:nvSpPr>
        <p:spPr bwMode="auto">
          <a:xfrm rot="2771610">
            <a:off x="962220" y="2143307"/>
            <a:ext cx="1170538" cy="631594"/>
          </a:xfrm>
          <a:prstGeom prst="ellipse">
            <a:avLst/>
          </a:prstGeom>
          <a:solidFill>
            <a:srgbClr val="0000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188640" y="7308304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260648" y="8820472"/>
            <a:ext cx="314027" cy="323528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Oval 36"/>
          <p:cNvSpPr>
            <a:spLocks noChangeArrowheads="1"/>
          </p:cNvSpPr>
          <p:nvPr/>
        </p:nvSpPr>
        <p:spPr bwMode="auto">
          <a:xfrm>
            <a:off x="144016" y="8028384"/>
            <a:ext cx="476672" cy="288032"/>
          </a:xfrm>
          <a:prstGeom prst="ellipse">
            <a:avLst/>
          </a:prstGeom>
          <a:solidFill>
            <a:srgbClr val="0000FF">
              <a:alpha val="39999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Freeform 2"/>
          <p:cNvSpPr>
            <a:spLocks/>
          </p:cNvSpPr>
          <p:nvPr/>
        </p:nvSpPr>
        <p:spPr bwMode="auto">
          <a:xfrm>
            <a:off x="2420888" y="755576"/>
            <a:ext cx="1001712" cy="693737"/>
          </a:xfrm>
          <a:custGeom>
            <a:avLst/>
            <a:gdLst/>
            <a:ahLst/>
            <a:cxnLst>
              <a:cxn ang="0">
                <a:pos x="631" y="0"/>
              </a:cxn>
              <a:cxn ang="0">
                <a:pos x="470" y="18"/>
              </a:cxn>
              <a:cxn ang="0">
                <a:pos x="352" y="188"/>
              </a:cxn>
              <a:cxn ang="0">
                <a:pos x="7" y="192"/>
              </a:cxn>
              <a:cxn ang="0">
                <a:pos x="0" y="420"/>
              </a:cxn>
              <a:cxn ang="0">
                <a:pos x="375" y="437"/>
              </a:cxn>
              <a:cxn ang="0">
                <a:pos x="430" y="428"/>
              </a:cxn>
              <a:cxn ang="0">
                <a:pos x="421" y="290"/>
              </a:cxn>
              <a:cxn ang="0">
                <a:pos x="624" y="160"/>
              </a:cxn>
              <a:cxn ang="0">
                <a:pos x="631" y="0"/>
              </a:cxn>
            </a:cxnLst>
            <a:rect l="0" t="0" r="r" b="b"/>
            <a:pathLst>
              <a:path w="631" h="437">
                <a:moveTo>
                  <a:pt x="631" y="0"/>
                </a:moveTo>
                <a:lnTo>
                  <a:pt x="470" y="18"/>
                </a:lnTo>
                <a:lnTo>
                  <a:pt x="352" y="188"/>
                </a:lnTo>
                <a:lnTo>
                  <a:pt x="7" y="192"/>
                </a:lnTo>
                <a:lnTo>
                  <a:pt x="0" y="420"/>
                </a:lnTo>
                <a:lnTo>
                  <a:pt x="375" y="437"/>
                </a:lnTo>
                <a:lnTo>
                  <a:pt x="430" y="428"/>
                </a:lnTo>
                <a:lnTo>
                  <a:pt x="421" y="290"/>
                </a:lnTo>
                <a:lnTo>
                  <a:pt x="624" y="160"/>
                </a:lnTo>
                <a:lnTo>
                  <a:pt x="631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3717032" y="1547664"/>
            <a:ext cx="358651" cy="360685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Losange 35"/>
          <p:cNvSpPr/>
          <p:nvPr/>
        </p:nvSpPr>
        <p:spPr>
          <a:xfrm>
            <a:off x="3356992" y="2699792"/>
            <a:ext cx="432048" cy="338336"/>
          </a:xfrm>
          <a:prstGeom prst="diamond">
            <a:avLst/>
          </a:prstGeom>
          <a:solidFill>
            <a:srgbClr val="00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Losange 36"/>
          <p:cNvSpPr/>
          <p:nvPr/>
        </p:nvSpPr>
        <p:spPr>
          <a:xfrm>
            <a:off x="2492896" y="827584"/>
            <a:ext cx="432048" cy="338336"/>
          </a:xfrm>
          <a:prstGeom prst="diamond">
            <a:avLst/>
          </a:prstGeom>
          <a:solidFill>
            <a:srgbClr val="00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116632" y="7669113"/>
            <a:ext cx="429865" cy="21525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260648" y="2267744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AutoShape 31"/>
          <p:cNvSpPr>
            <a:spLocks noChangeArrowheads="1"/>
          </p:cNvSpPr>
          <p:nvPr/>
        </p:nvSpPr>
        <p:spPr bwMode="auto">
          <a:xfrm>
            <a:off x="2492896" y="1475656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4149080" y="2771800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5805264" y="1691680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3717032" y="1835696"/>
            <a:ext cx="360362" cy="2889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AutoShape 33"/>
          <p:cNvSpPr>
            <a:spLocks noChangeArrowheads="1"/>
          </p:cNvSpPr>
          <p:nvPr/>
        </p:nvSpPr>
        <p:spPr bwMode="auto">
          <a:xfrm>
            <a:off x="260648" y="8460432"/>
            <a:ext cx="314027" cy="323528"/>
          </a:xfrm>
          <a:prstGeom prst="irregularSeal1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" name="AutoShape 33"/>
          <p:cNvSpPr>
            <a:spLocks noChangeArrowheads="1"/>
          </p:cNvSpPr>
          <p:nvPr/>
        </p:nvSpPr>
        <p:spPr bwMode="auto">
          <a:xfrm>
            <a:off x="2924944" y="1187624"/>
            <a:ext cx="314027" cy="323528"/>
          </a:xfrm>
          <a:prstGeom prst="irregularSeal1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" name="AutoShape 33"/>
          <p:cNvSpPr>
            <a:spLocks noChangeArrowheads="1"/>
          </p:cNvSpPr>
          <p:nvPr/>
        </p:nvSpPr>
        <p:spPr bwMode="auto">
          <a:xfrm>
            <a:off x="3717032" y="2123728"/>
            <a:ext cx="314027" cy="323528"/>
          </a:xfrm>
          <a:prstGeom prst="irregularSeal1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" name="AutoShape 33"/>
          <p:cNvSpPr>
            <a:spLocks noChangeArrowheads="1"/>
          </p:cNvSpPr>
          <p:nvPr/>
        </p:nvSpPr>
        <p:spPr bwMode="auto">
          <a:xfrm>
            <a:off x="1340768" y="2123728"/>
            <a:ext cx="314027" cy="323528"/>
          </a:xfrm>
          <a:prstGeom prst="irregularSeal1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>
            <a:off x="1340768" y="2448272"/>
            <a:ext cx="314027" cy="323528"/>
          </a:xfrm>
          <a:prstGeom prst="irregularSeal1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AutoShape 33"/>
          <p:cNvSpPr>
            <a:spLocks noChangeArrowheads="1"/>
          </p:cNvSpPr>
          <p:nvPr/>
        </p:nvSpPr>
        <p:spPr bwMode="auto">
          <a:xfrm>
            <a:off x="3284984" y="2555776"/>
            <a:ext cx="314027" cy="323528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Freeform 43"/>
          <p:cNvSpPr>
            <a:spLocks/>
          </p:cNvSpPr>
          <p:nvPr/>
        </p:nvSpPr>
        <p:spPr bwMode="auto">
          <a:xfrm>
            <a:off x="3140968" y="539553"/>
            <a:ext cx="2035175" cy="720080"/>
          </a:xfrm>
          <a:custGeom>
            <a:avLst/>
            <a:gdLst/>
            <a:ahLst/>
            <a:cxnLst>
              <a:cxn ang="0">
                <a:pos x="0" y="504"/>
              </a:cxn>
              <a:cxn ang="0">
                <a:pos x="413" y="538"/>
              </a:cxn>
              <a:cxn ang="0">
                <a:pos x="677" y="475"/>
              </a:cxn>
              <a:cxn ang="0">
                <a:pos x="1244" y="466"/>
              </a:cxn>
              <a:cxn ang="0">
                <a:pos x="1282" y="0"/>
              </a:cxn>
              <a:cxn ang="0">
                <a:pos x="216" y="118"/>
              </a:cxn>
              <a:cxn ang="0">
                <a:pos x="93" y="282"/>
              </a:cxn>
              <a:cxn ang="0">
                <a:pos x="11" y="282"/>
              </a:cxn>
              <a:cxn ang="0">
                <a:pos x="0" y="504"/>
              </a:cxn>
            </a:cxnLst>
            <a:rect l="0" t="0" r="r" b="b"/>
            <a:pathLst>
              <a:path w="1282" h="538">
                <a:moveTo>
                  <a:pt x="0" y="504"/>
                </a:moveTo>
                <a:lnTo>
                  <a:pt x="413" y="538"/>
                </a:lnTo>
                <a:lnTo>
                  <a:pt x="677" y="475"/>
                </a:lnTo>
                <a:lnTo>
                  <a:pt x="1244" y="466"/>
                </a:lnTo>
                <a:lnTo>
                  <a:pt x="1282" y="0"/>
                </a:lnTo>
                <a:lnTo>
                  <a:pt x="216" y="118"/>
                </a:lnTo>
                <a:lnTo>
                  <a:pt x="93" y="282"/>
                </a:lnTo>
                <a:lnTo>
                  <a:pt x="11" y="282"/>
                </a:lnTo>
                <a:lnTo>
                  <a:pt x="0" y="504"/>
                </a:lnTo>
                <a:close/>
              </a:path>
            </a:pathLst>
          </a:custGeom>
          <a:noFill/>
          <a:ln w="63500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188640" y="4572769"/>
            <a:ext cx="429865" cy="215255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" name="Oval 50"/>
          <p:cNvSpPr>
            <a:spLocks noChangeArrowheads="1"/>
          </p:cNvSpPr>
          <p:nvPr/>
        </p:nvSpPr>
        <p:spPr bwMode="auto">
          <a:xfrm rot="21031878">
            <a:off x="2248340" y="729143"/>
            <a:ext cx="1332384" cy="858792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" name="Oval 50"/>
          <p:cNvSpPr>
            <a:spLocks noChangeArrowheads="1"/>
          </p:cNvSpPr>
          <p:nvPr/>
        </p:nvSpPr>
        <p:spPr bwMode="auto">
          <a:xfrm rot="21031878">
            <a:off x="5153686" y="847549"/>
            <a:ext cx="313843" cy="858792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" name="Oval 50"/>
          <p:cNvSpPr>
            <a:spLocks noChangeArrowheads="1"/>
          </p:cNvSpPr>
          <p:nvPr/>
        </p:nvSpPr>
        <p:spPr bwMode="auto">
          <a:xfrm rot="21031878">
            <a:off x="4485414" y="1301065"/>
            <a:ext cx="580062" cy="635261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Oval 50"/>
          <p:cNvSpPr>
            <a:spLocks noChangeArrowheads="1"/>
          </p:cNvSpPr>
          <p:nvPr/>
        </p:nvSpPr>
        <p:spPr bwMode="auto">
          <a:xfrm flipH="1">
            <a:off x="116632" y="4860032"/>
            <a:ext cx="520891" cy="253442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EBERSOLD</dc:creator>
  <cp:lastModifiedBy>Julien EBERSOLD</cp:lastModifiedBy>
  <cp:revision>3</cp:revision>
  <dcterms:created xsi:type="dcterms:W3CDTF">2011-10-09T10:22:38Z</dcterms:created>
  <dcterms:modified xsi:type="dcterms:W3CDTF">2011-10-09T10:49:01Z</dcterms:modified>
</cp:coreProperties>
</file>