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277" r:id="rId3"/>
    <p:sldId id="278" r:id="rId4"/>
    <p:sldId id="256" r:id="rId5"/>
    <p:sldId id="324" r:id="rId6"/>
    <p:sldId id="327" r:id="rId7"/>
    <p:sldId id="285" r:id="rId8"/>
    <p:sldId id="333" r:id="rId9"/>
    <p:sldId id="334" r:id="rId10"/>
    <p:sldId id="335" r:id="rId1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6" autoAdjust="0"/>
    <p:restoredTop sz="94660"/>
  </p:normalViewPr>
  <p:slideViewPr>
    <p:cSldViewPr snapToGrid="0">
      <p:cViewPr varScale="1">
        <p:scale>
          <a:sx n="85" d="100"/>
          <a:sy n="85" d="100"/>
        </p:scale>
        <p:origin x="176" y="3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355C1-8610-40FE-96A9-DA7BA4E520A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81999967-7B35-4EC3-8F7E-A34E673F44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2301673-155E-4048-B9E6-2C0958D4FCF1}"/>
              </a:ext>
            </a:extLst>
          </p:cNvPr>
          <p:cNvSpPr>
            <a:spLocks noGrp="1"/>
          </p:cNvSpPr>
          <p:nvPr>
            <p:ph type="dt" sz="half" idx="10"/>
          </p:nvPr>
        </p:nvSpPr>
        <p:spPr/>
        <p:txBody>
          <a:bodyPr/>
          <a:lstStyle/>
          <a:p>
            <a:fld id="{8EF6F8C9-1F66-4155-9DE0-BAF7FD0A459F}" type="datetimeFigureOut">
              <a:rPr lang="fr-FR" smtClean="0"/>
              <a:t>26/08/2020</a:t>
            </a:fld>
            <a:endParaRPr lang="fr-FR"/>
          </a:p>
        </p:txBody>
      </p:sp>
      <p:sp>
        <p:nvSpPr>
          <p:cNvPr id="5" name="Espace réservé du pied de page 4">
            <a:extLst>
              <a:ext uri="{FF2B5EF4-FFF2-40B4-BE49-F238E27FC236}">
                <a16:creationId xmlns:a16="http://schemas.microsoft.com/office/drawing/2014/main" id="{D865CE01-984B-43E7-B2E7-0AC93A27A74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F4C4377-F622-446D-9CE2-71528B73CBE9}"/>
              </a:ext>
            </a:extLst>
          </p:cNvPr>
          <p:cNvSpPr>
            <a:spLocks noGrp="1"/>
          </p:cNvSpPr>
          <p:nvPr>
            <p:ph type="sldNum" sz="quarter" idx="12"/>
          </p:nvPr>
        </p:nvSpPr>
        <p:spPr/>
        <p:txBody>
          <a:bodyPr/>
          <a:lstStyle/>
          <a:p>
            <a:fld id="{986C9BD0-C24A-433D-BE83-2B34B5A75904}" type="slidenum">
              <a:rPr lang="fr-FR" smtClean="0"/>
              <a:t>‹N°›</a:t>
            </a:fld>
            <a:endParaRPr lang="fr-FR"/>
          </a:p>
        </p:txBody>
      </p:sp>
    </p:spTree>
    <p:extLst>
      <p:ext uri="{BB962C8B-B14F-4D97-AF65-F5344CB8AC3E}">
        <p14:creationId xmlns:p14="http://schemas.microsoft.com/office/powerpoint/2010/main" val="3093551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A76578-C2D1-4684-B13A-606A9145662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D5109C26-2384-48B5-8E06-70192B774FE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DEA9B03-F669-438E-A95C-49DDE21EEA20}"/>
              </a:ext>
            </a:extLst>
          </p:cNvPr>
          <p:cNvSpPr>
            <a:spLocks noGrp="1"/>
          </p:cNvSpPr>
          <p:nvPr>
            <p:ph type="dt" sz="half" idx="10"/>
          </p:nvPr>
        </p:nvSpPr>
        <p:spPr/>
        <p:txBody>
          <a:bodyPr/>
          <a:lstStyle/>
          <a:p>
            <a:fld id="{8EF6F8C9-1F66-4155-9DE0-BAF7FD0A459F}" type="datetimeFigureOut">
              <a:rPr lang="fr-FR" smtClean="0"/>
              <a:t>26/08/2020</a:t>
            </a:fld>
            <a:endParaRPr lang="fr-FR"/>
          </a:p>
        </p:txBody>
      </p:sp>
      <p:sp>
        <p:nvSpPr>
          <p:cNvPr id="5" name="Espace réservé du pied de page 4">
            <a:extLst>
              <a:ext uri="{FF2B5EF4-FFF2-40B4-BE49-F238E27FC236}">
                <a16:creationId xmlns:a16="http://schemas.microsoft.com/office/drawing/2014/main" id="{D028E692-1D0A-4EC8-9601-295A7C1C69E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1AFE53E-778D-4F51-8323-7963B53BAFA5}"/>
              </a:ext>
            </a:extLst>
          </p:cNvPr>
          <p:cNvSpPr>
            <a:spLocks noGrp="1"/>
          </p:cNvSpPr>
          <p:nvPr>
            <p:ph type="sldNum" sz="quarter" idx="12"/>
          </p:nvPr>
        </p:nvSpPr>
        <p:spPr/>
        <p:txBody>
          <a:bodyPr/>
          <a:lstStyle/>
          <a:p>
            <a:fld id="{986C9BD0-C24A-433D-BE83-2B34B5A75904}" type="slidenum">
              <a:rPr lang="fr-FR" smtClean="0"/>
              <a:t>‹N°›</a:t>
            </a:fld>
            <a:endParaRPr lang="fr-FR"/>
          </a:p>
        </p:txBody>
      </p:sp>
    </p:spTree>
    <p:extLst>
      <p:ext uri="{BB962C8B-B14F-4D97-AF65-F5344CB8AC3E}">
        <p14:creationId xmlns:p14="http://schemas.microsoft.com/office/powerpoint/2010/main" val="1367305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0C012E61-74F9-4F1C-93D7-4268FC337D41}"/>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40981162-1F8A-4E9E-A4A8-DB6C3442A5A2}"/>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42A44BE-5B2C-46D3-ADA7-E0700AD342B7}"/>
              </a:ext>
            </a:extLst>
          </p:cNvPr>
          <p:cNvSpPr>
            <a:spLocks noGrp="1"/>
          </p:cNvSpPr>
          <p:nvPr>
            <p:ph type="dt" sz="half" idx="10"/>
          </p:nvPr>
        </p:nvSpPr>
        <p:spPr/>
        <p:txBody>
          <a:bodyPr/>
          <a:lstStyle/>
          <a:p>
            <a:fld id="{8EF6F8C9-1F66-4155-9DE0-BAF7FD0A459F}" type="datetimeFigureOut">
              <a:rPr lang="fr-FR" smtClean="0"/>
              <a:t>26/08/2020</a:t>
            </a:fld>
            <a:endParaRPr lang="fr-FR"/>
          </a:p>
        </p:txBody>
      </p:sp>
      <p:sp>
        <p:nvSpPr>
          <p:cNvPr id="5" name="Espace réservé du pied de page 4">
            <a:extLst>
              <a:ext uri="{FF2B5EF4-FFF2-40B4-BE49-F238E27FC236}">
                <a16:creationId xmlns:a16="http://schemas.microsoft.com/office/drawing/2014/main" id="{26025265-99BB-4BD5-8F6A-B4031262697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71A897A-410A-4EDD-9958-E444172CD84C}"/>
              </a:ext>
            </a:extLst>
          </p:cNvPr>
          <p:cNvSpPr>
            <a:spLocks noGrp="1"/>
          </p:cNvSpPr>
          <p:nvPr>
            <p:ph type="sldNum" sz="quarter" idx="12"/>
          </p:nvPr>
        </p:nvSpPr>
        <p:spPr/>
        <p:txBody>
          <a:bodyPr/>
          <a:lstStyle/>
          <a:p>
            <a:fld id="{986C9BD0-C24A-433D-BE83-2B34B5A75904}" type="slidenum">
              <a:rPr lang="fr-FR" smtClean="0"/>
              <a:t>‹N°›</a:t>
            </a:fld>
            <a:endParaRPr lang="fr-FR"/>
          </a:p>
        </p:txBody>
      </p:sp>
    </p:spTree>
    <p:extLst>
      <p:ext uri="{BB962C8B-B14F-4D97-AF65-F5344CB8AC3E}">
        <p14:creationId xmlns:p14="http://schemas.microsoft.com/office/powerpoint/2010/main" val="3900984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2D73C9-0607-4BDD-84DA-171A92881D7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2F4CD90-F309-4F6F-827D-74552EE6668E}"/>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DC7E49A-A39D-4FD3-A5DC-4F0CB41BE64E}"/>
              </a:ext>
            </a:extLst>
          </p:cNvPr>
          <p:cNvSpPr>
            <a:spLocks noGrp="1"/>
          </p:cNvSpPr>
          <p:nvPr>
            <p:ph type="dt" sz="half" idx="10"/>
          </p:nvPr>
        </p:nvSpPr>
        <p:spPr/>
        <p:txBody>
          <a:bodyPr/>
          <a:lstStyle/>
          <a:p>
            <a:fld id="{8EF6F8C9-1F66-4155-9DE0-BAF7FD0A459F}" type="datetimeFigureOut">
              <a:rPr lang="fr-FR" smtClean="0"/>
              <a:t>26/08/2020</a:t>
            </a:fld>
            <a:endParaRPr lang="fr-FR"/>
          </a:p>
        </p:txBody>
      </p:sp>
      <p:sp>
        <p:nvSpPr>
          <p:cNvPr id="5" name="Espace réservé du pied de page 4">
            <a:extLst>
              <a:ext uri="{FF2B5EF4-FFF2-40B4-BE49-F238E27FC236}">
                <a16:creationId xmlns:a16="http://schemas.microsoft.com/office/drawing/2014/main" id="{64A95998-F458-4BFD-BC30-7691E6774BC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FAA547B-B43D-423A-AA8F-CC4050EEA8B3}"/>
              </a:ext>
            </a:extLst>
          </p:cNvPr>
          <p:cNvSpPr>
            <a:spLocks noGrp="1"/>
          </p:cNvSpPr>
          <p:nvPr>
            <p:ph type="sldNum" sz="quarter" idx="12"/>
          </p:nvPr>
        </p:nvSpPr>
        <p:spPr/>
        <p:txBody>
          <a:bodyPr/>
          <a:lstStyle/>
          <a:p>
            <a:fld id="{986C9BD0-C24A-433D-BE83-2B34B5A75904}" type="slidenum">
              <a:rPr lang="fr-FR" smtClean="0"/>
              <a:t>‹N°›</a:t>
            </a:fld>
            <a:endParaRPr lang="fr-FR"/>
          </a:p>
        </p:txBody>
      </p:sp>
    </p:spTree>
    <p:extLst>
      <p:ext uri="{BB962C8B-B14F-4D97-AF65-F5344CB8AC3E}">
        <p14:creationId xmlns:p14="http://schemas.microsoft.com/office/powerpoint/2010/main" val="1915864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2984BF-7304-4E4A-A3D1-5FC2ED36B59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B4D69282-2CF4-4D05-9D98-4DA8B5D123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A36BBB75-1369-4337-A9D7-27DD9FD2212C}"/>
              </a:ext>
            </a:extLst>
          </p:cNvPr>
          <p:cNvSpPr>
            <a:spLocks noGrp="1"/>
          </p:cNvSpPr>
          <p:nvPr>
            <p:ph type="dt" sz="half" idx="10"/>
          </p:nvPr>
        </p:nvSpPr>
        <p:spPr/>
        <p:txBody>
          <a:bodyPr/>
          <a:lstStyle/>
          <a:p>
            <a:fld id="{8EF6F8C9-1F66-4155-9DE0-BAF7FD0A459F}" type="datetimeFigureOut">
              <a:rPr lang="fr-FR" smtClean="0"/>
              <a:t>26/08/2020</a:t>
            </a:fld>
            <a:endParaRPr lang="fr-FR"/>
          </a:p>
        </p:txBody>
      </p:sp>
      <p:sp>
        <p:nvSpPr>
          <p:cNvPr id="5" name="Espace réservé du pied de page 4">
            <a:extLst>
              <a:ext uri="{FF2B5EF4-FFF2-40B4-BE49-F238E27FC236}">
                <a16:creationId xmlns:a16="http://schemas.microsoft.com/office/drawing/2014/main" id="{573B663A-E591-4D59-B92C-86E70B30CCA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1EF8B96-C03D-404B-A9EA-02F2BCCC3CEC}"/>
              </a:ext>
            </a:extLst>
          </p:cNvPr>
          <p:cNvSpPr>
            <a:spLocks noGrp="1"/>
          </p:cNvSpPr>
          <p:nvPr>
            <p:ph type="sldNum" sz="quarter" idx="12"/>
          </p:nvPr>
        </p:nvSpPr>
        <p:spPr/>
        <p:txBody>
          <a:bodyPr/>
          <a:lstStyle/>
          <a:p>
            <a:fld id="{986C9BD0-C24A-433D-BE83-2B34B5A75904}" type="slidenum">
              <a:rPr lang="fr-FR" smtClean="0"/>
              <a:t>‹N°›</a:t>
            </a:fld>
            <a:endParaRPr lang="fr-FR"/>
          </a:p>
        </p:txBody>
      </p:sp>
    </p:spTree>
    <p:extLst>
      <p:ext uri="{BB962C8B-B14F-4D97-AF65-F5344CB8AC3E}">
        <p14:creationId xmlns:p14="http://schemas.microsoft.com/office/powerpoint/2010/main" val="360096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DEEEAC-60B9-4B50-8B5B-6DD79E3B590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FCFB5C5-DE63-42F4-AAAC-78353AD829D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DEE1E224-385F-468D-B1E3-B0AF7D120A12}"/>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CF5DBCF9-B892-495E-885E-227FFA3F745E}"/>
              </a:ext>
            </a:extLst>
          </p:cNvPr>
          <p:cNvSpPr>
            <a:spLocks noGrp="1"/>
          </p:cNvSpPr>
          <p:nvPr>
            <p:ph type="dt" sz="half" idx="10"/>
          </p:nvPr>
        </p:nvSpPr>
        <p:spPr/>
        <p:txBody>
          <a:bodyPr/>
          <a:lstStyle/>
          <a:p>
            <a:fld id="{8EF6F8C9-1F66-4155-9DE0-BAF7FD0A459F}" type="datetimeFigureOut">
              <a:rPr lang="fr-FR" smtClean="0"/>
              <a:t>26/08/2020</a:t>
            </a:fld>
            <a:endParaRPr lang="fr-FR"/>
          </a:p>
        </p:txBody>
      </p:sp>
      <p:sp>
        <p:nvSpPr>
          <p:cNvPr id="6" name="Espace réservé du pied de page 5">
            <a:extLst>
              <a:ext uri="{FF2B5EF4-FFF2-40B4-BE49-F238E27FC236}">
                <a16:creationId xmlns:a16="http://schemas.microsoft.com/office/drawing/2014/main" id="{88728887-DBD1-4C86-A42F-ACAC6E852AD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C5D84D4-7AC5-4453-B891-8159A886DD21}"/>
              </a:ext>
            </a:extLst>
          </p:cNvPr>
          <p:cNvSpPr>
            <a:spLocks noGrp="1"/>
          </p:cNvSpPr>
          <p:nvPr>
            <p:ph type="sldNum" sz="quarter" idx="12"/>
          </p:nvPr>
        </p:nvSpPr>
        <p:spPr/>
        <p:txBody>
          <a:bodyPr/>
          <a:lstStyle/>
          <a:p>
            <a:fld id="{986C9BD0-C24A-433D-BE83-2B34B5A75904}" type="slidenum">
              <a:rPr lang="fr-FR" smtClean="0"/>
              <a:t>‹N°›</a:t>
            </a:fld>
            <a:endParaRPr lang="fr-FR"/>
          </a:p>
        </p:txBody>
      </p:sp>
    </p:spTree>
    <p:extLst>
      <p:ext uri="{BB962C8B-B14F-4D97-AF65-F5344CB8AC3E}">
        <p14:creationId xmlns:p14="http://schemas.microsoft.com/office/powerpoint/2010/main" val="2300884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2A9732-E8E9-486F-A451-7587E5B0FD97}"/>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87709381-795C-4164-8EFA-226E798840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C792983D-73F1-4427-B308-8B475F3BEECE}"/>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AEC21EFC-3476-4944-9611-803B980781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E3BD4DF-4848-4E71-800D-CAC4109D556D}"/>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8BF644F5-7AB4-495E-9E3D-D438829AC82B}"/>
              </a:ext>
            </a:extLst>
          </p:cNvPr>
          <p:cNvSpPr>
            <a:spLocks noGrp="1"/>
          </p:cNvSpPr>
          <p:nvPr>
            <p:ph type="dt" sz="half" idx="10"/>
          </p:nvPr>
        </p:nvSpPr>
        <p:spPr/>
        <p:txBody>
          <a:bodyPr/>
          <a:lstStyle/>
          <a:p>
            <a:fld id="{8EF6F8C9-1F66-4155-9DE0-BAF7FD0A459F}" type="datetimeFigureOut">
              <a:rPr lang="fr-FR" smtClean="0"/>
              <a:t>26/08/2020</a:t>
            </a:fld>
            <a:endParaRPr lang="fr-FR"/>
          </a:p>
        </p:txBody>
      </p:sp>
      <p:sp>
        <p:nvSpPr>
          <p:cNvPr id="8" name="Espace réservé du pied de page 7">
            <a:extLst>
              <a:ext uri="{FF2B5EF4-FFF2-40B4-BE49-F238E27FC236}">
                <a16:creationId xmlns:a16="http://schemas.microsoft.com/office/drawing/2014/main" id="{ED253A67-4A3A-4498-A60B-959287504081}"/>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D33E30F5-52B2-473A-BE1E-DAA109A55763}"/>
              </a:ext>
            </a:extLst>
          </p:cNvPr>
          <p:cNvSpPr>
            <a:spLocks noGrp="1"/>
          </p:cNvSpPr>
          <p:nvPr>
            <p:ph type="sldNum" sz="quarter" idx="12"/>
          </p:nvPr>
        </p:nvSpPr>
        <p:spPr/>
        <p:txBody>
          <a:bodyPr/>
          <a:lstStyle/>
          <a:p>
            <a:fld id="{986C9BD0-C24A-433D-BE83-2B34B5A75904}" type="slidenum">
              <a:rPr lang="fr-FR" smtClean="0"/>
              <a:t>‹N°›</a:t>
            </a:fld>
            <a:endParaRPr lang="fr-FR"/>
          </a:p>
        </p:txBody>
      </p:sp>
    </p:spTree>
    <p:extLst>
      <p:ext uri="{BB962C8B-B14F-4D97-AF65-F5344CB8AC3E}">
        <p14:creationId xmlns:p14="http://schemas.microsoft.com/office/powerpoint/2010/main" val="3599571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0C6FAC-9025-4C00-BC53-0160781B4D1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95C65B74-A085-4F6D-8F13-1FB4FB2DDF0B}"/>
              </a:ext>
            </a:extLst>
          </p:cNvPr>
          <p:cNvSpPr>
            <a:spLocks noGrp="1"/>
          </p:cNvSpPr>
          <p:nvPr>
            <p:ph type="dt" sz="half" idx="10"/>
          </p:nvPr>
        </p:nvSpPr>
        <p:spPr/>
        <p:txBody>
          <a:bodyPr/>
          <a:lstStyle/>
          <a:p>
            <a:fld id="{8EF6F8C9-1F66-4155-9DE0-BAF7FD0A459F}" type="datetimeFigureOut">
              <a:rPr lang="fr-FR" smtClean="0"/>
              <a:t>26/08/2020</a:t>
            </a:fld>
            <a:endParaRPr lang="fr-FR"/>
          </a:p>
        </p:txBody>
      </p:sp>
      <p:sp>
        <p:nvSpPr>
          <p:cNvPr id="4" name="Espace réservé du pied de page 3">
            <a:extLst>
              <a:ext uri="{FF2B5EF4-FFF2-40B4-BE49-F238E27FC236}">
                <a16:creationId xmlns:a16="http://schemas.microsoft.com/office/drawing/2014/main" id="{B9FEB400-8E0C-4104-9395-B4A4368D58B0}"/>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7E35A92C-6438-4A6E-803E-35A1C236006A}"/>
              </a:ext>
            </a:extLst>
          </p:cNvPr>
          <p:cNvSpPr>
            <a:spLocks noGrp="1"/>
          </p:cNvSpPr>
          <p:nvPr>
            <p:ph type="sldNum" sz="quarter" idx="12"/>
          </p:nvPr>
        </p:nvSpPr>
        <p:spPr/>
        <p:txBody>
          <a:bodyPr/>
          <a:lstStyle/>
          <a:p>
            <a:fld id="{986C9BD0-C24A-433D-BE83-2B34B5A75904}" type="slidenum">
              <a:rPr lang="fr-FR" smtClean="0"/>
              <a:t>‹N°›</a:t>
            </a:fld>
            <a:endParaRPr lang="fr-FR"/>
          </a:p>
        </p:txBody>
      </p:sp>
    </p:spTree>
    <p:extLst>
      <p:ext uri="{BB962C8B-B14F-4D97-AF65-F5344CB8AC3E}">
        <p14:creationId xmlns:p14="http://schemas.microsoft.com/office/powerpoint/2010/main" val="3423564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37656B3-4E5B-4D44-B133-6E6094F08F93}"/>
              </a:ext>
            </a:extLst>
          </p:cNvPr>
          <p:cNvSpPr>
            <a:spLocks noGrp="1"/>
          </p:cNvSpPr>
          <p:nvPr>
            <p:ph type="dt" sz="half" idx="10"/>
          </p:nvPr>
        </p:nvSpPr>
        <p:spPr/>
        <p:txBody>
          <a:bodyPr/>
          <a:lstStyle/>
          <a:p>
            <a:fld id="{8EF6F8C9-1F66-4155-9DE0-BAF7FD0A459F}" type="datetimeFigureOut">
              <a:rPr lang="fr-FR" smtClean="0"/>
              <a:t>26/08/2020</a:t>
            </a:fld>
            <a:endParaRPr lang="fr-FR"/>
          </a:p>
        </p:txBody>
      </p:sp>
      <p:sp>
        <p:nvSpPr>
          <p:cNvPr id="3" name="Espace réservé du pied de page 2">
            <a:extLst>
              <a:ext uri="{FF2B5EF4-FFF2-40B4-BE49-F238E27FC236}">
                <a16:creationId xmlns:a16="http://schemas.microsoft.com/office/drawing/2014/main" id="{6E59AD7C-F33F-46D3-94E0-8D1048395D6C}"/>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50D9EB55-50BF-4A50-BB86-18A10EC9A696}"/>
              </a:ext>
            </a:extLst>
          </p:cNvPr>
          <p:cNvSpPr>
            <a:spLocks noGrp="1"/>
          </p:cNvSpPr>
          <p:nvPr>
            <p:ph type="sldNum" sz="quarter" idx="12"/>
          </p:nvPr>
        </p:nvSpPr>
        <p:spPr/>
        <p:txBody>
          <a:bodyPr/>
          <a:lstStyle/>
          <a:p>
            <a:fld id="{986C9BD0-C24A-433D-BE83-2B34B5A75904}" type="slidenum">
              <a:rPr lang="fr-FR" smtClean="0"/>
              <a:t>‹N°›</a:t>
            </a:fld>
            <a:endParaRPr lang="fr-FR"/>
          </a:p>
        </p:txBody>
      </p:sp>
    </p:spTree>
    <p:extLst>
      <p:ext uri="{BB962C8B-B14F-4D97-AF65-F5344CB8AC3E}">
        <p14:creationId xmlns:p14="http://schemas.microsoft.com/office/powerpoint/2010/main" val="834177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4E3F97-FB6B-4B77-ACCF-A97EBB40B49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93CF36AF-5196-4110-92EB-1436A9A526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094D6DBB-19ED-4136-A4F3-A740BBC1BD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6E046F2-4591-406D-9EE4-98B7E2228FDE}"/>
              </a:ext>
            </a:extLst>
          </p:cNvPr>
          <p:cNvSpPr>
            <a:spLocks noGrp="1"/>
          </p:cNvSpPr>
          <p:nvPr>
            <p:ph type="dt" sz="half" idx="10"/>
          </p:nvPr>
        </p:nvSpPr>
        <p:spPr/>
        <p:txBody>
          <a:bodyPr/>
          <a:lstStyle/>
          <a:p>
            <a:fld id="{8EF6F8C9-1F66-4155-9DE0-BAF7FD0A459F}" type="datetimeFigureOut">
              <a:rPr lang="fr-FR" smtClean="0"/>
              <a:t>26/08/2020</a:t>
            </a:fld>
            <a:endParaRPr lang="fr-FR"/>
          </a:p>
        </p:txBody>
      </p:sp>
      <p:sp>
        <p:nvSpPr>
          <p:cNvPr id="6" name="Espace réservé du pied de page 5">
            <a:extLst>
              <a:ext uri="{FF2B5EF4-FFF2-40B4-BE49-F238E27FC236}">
                <a16:creationId xmlns:a16="http://schemas.microsoft.com/office/drawing/2014/main" id="{826FFE5B-D36C-474D-A022-3BF32B7D4D1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B1BC6CB-50D4-44F4-93A3-3B9D28B92163}"/>
              </a:ext>
            </a:extLst>
          </p:cNvPr>
          <p:cNvSpPr>
            <a:spLocks noGrp="1"/>
          </p:cNvSpPr>
          <p:nvPr>
            <p:ph type="sldNum" sz="quarter" idx="12"/>
          </p:nvPr>
        </p:nvSpPr>
        <p:spPr/>
        <p:txBody>
          <a:bodyPr/>
          <a:lstStyle/>
          <a:p>
            <a:fld id="{986C9BD0-C24A-433D-BE83-2B34B5A75904}" type="slidenum">
              <a:rPr lang="fr-FR" smtClean="0"/>
              <a:t>‹N°›</a:t>
            </a:fld>
            <a:endParaRPr lang="fr-FR"/>
          </a:p>
        </p:txBody>
      </p:sp>
    </p:spTree>
    <p:extLst>
      <p:ext uri="{BB962C8B-B14F-4D97-AF65-F5344CB8AC3E}">
        <p14:creationId xmlns:p14="http://schemas.microsoft.com/office/powerpoint/2010/main" val="556551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E9F8D5-EFC3-4A20-B0B3-0A2A2B5EB2A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E1E0599B-A18C-41CD-8E81-FA07A4443B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C19F2173-E89A-4A8B-B4C9-BC09A80D6D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343A355-D6C6-4A24-8D22-6C984FFB1B36}"/>
              </a:ext>
            </a:extLst>
          </p:cNvPr>
          <p:cNvSpPr>
            <a:spLocks noGrp="1"/>
          </p:cNvSpPr>
          <p:nvPr>
            <p:ph type="dt" sz="half" idx="10"/>
          </p:nvPr>
        </p:nvSpPr>
        <p:spPr/>
        <p:txBody>
          <a:bodyPr/>
          <a:lstStyle/>
          <a:p>
            <a:fld id="{8EF6F8C9-1F66-4155-9DE0-BAF7FD0A459F}" type="datetimeFigureOut">
              <a:rPr lang="fr-FR" smtClean="0"/>
              <a:t>26/08/2020</a:t>
            </a:fld>
            <a:endParaRPr lang="fr-FR"/>
          </a:p>
        </p:txBody>
      </p:sp>
      <p:sp>
        <p:nvSpPr>
          <p:cNvPr id="6" name="Espace réservé du pied de page 5">
            <a:extLst>
              <a:ext uri="{FF2B5EF4-FFF2-40B4-BE49-F238E27FC236}">
                <a16:creationId xmlns:a16="http://schemas.microsoft.com/office/drawing/2014/main" id="{FE816EE9-1587-4D5F-8D9C-8CC07B1D9CE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8DCA000-50BD-4ADB-B444-FDEB331D626D}"/>
              </a:ext>
            </a:extLst>
          </p:cNvPr>
          <p:cNvSpPr>
            <a:spLocks noGrp="1"/>
          </p:cNvSpPr>
          <p:nvPr>
            <p:ph type="sldNum" sz="quarter" idx="12"/>
          </p:nvPr>
        </p:nvSpPr>
        <p:spPr/>
        <p:txBody>
          <a:bodyPr/>
          <a:lstStyle/>
          <a:p>
            <a:fld id="{986C9BD0-C24A-433D-BE83-2B34B5A75904}" type="slidenum">
              <a:rPr lang="fr-FR" smtClean="0"/>
              <a:t>‹N°›</a:t>
            </a:fld>
            <a:endParaRPr lang="fr-FR"/>
          </a:p>
        </p:txBody>
      </p:sp>
    </p:spTree>
    <p:extLst>
      <p:ext uri="{BB962C8B-B14F-4D97-AF65-F5344CB8AC3E}">
        <p14:creationId xmlns:p14="http://schemas.microsoft.com/office/powerpoint/2010/main" val="3849324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7F5E1D0-1B26-4281-ADB4-FBE3C25967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60B74A5-122E-440D-B24F-FD42E5DD6B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E113F9F-058C-4ADA-B3E4-CBBD67503E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F6F8C9-1F66-4155-9DE0-BAF7FD0A459F}" type="datetimeFigureOut">
              <a:rPr lang="fr-FR" smtClean="0"/>
              <a:t>26/08/2020</a:t>
            </a:fld>
            <a:endParaRPr lang="fr-FR"/>
          </a:p>
        </p:txBody>
      </p:sp>
      <p:sp>
        <p:nvSpPr>
          <p:cNvPr id="5" name="Espace réservé du pied de page 4">
            <a:extLst>
              <a:ext uri="{FF2B5EF4-FFF2-40B4-BE49-F238E27FC236}">
                <a16:creationId xmlns:a16="http://schemas.microsoft.com/office/drawing/2014/main" id="{F72EFB4F-8F9B-4857-BACD-16695D4494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C546D60D-AD3A-4918-8294-E4CD7AD682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6C9BD0-C24A-433D-BE83-2B34B5A75904}" type="slidenum">
              <a:rPr lang="fr-FR" smtClean="0"/>
              <a:t>‹N°›</a:t>
            </a:fld>
            <a:endParaRPr lang="fr-FR"/>
          </a:p>
        </p:txBody>
      </p:sp>
    </p:spTree>
    <p:extLst>
      <p:ext uri="{BB962C8B-B14F-4D97-AF65-F5344CB8AC3E}">
        <p14:creationId xmlns:p14="http://schemas.microsoft.com/office/powerpoint/2010/main" val="1344481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https://www.dailymotion.com/video/x5wuqwf?syndication=273844" TargetMode="External"/><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4.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a:extLst>
              <a:ext uri="{FF2B5EF4-FFF2-40B4-BE49-F238E27FC236}">
                <a16:creationId xmlns:a16="http://schemas.microsoft.com/office/drawing/2014/main" id="{24D5FCFB-5CF9-417A-AD09-F70A218D06FC}"/>
              </a:ext>
            </a:extLst>
          </p:cNvPr>
          <p:cNvSpPr>
            <a:spLocks noGrp="1"/>
          </p:cNvSpPr>
          <p:nvPr>
            <p:ph type="body" idx="1"/>
          </p:nvPr>
        </p:nvSpPr>
        <p:spPr>
          <a:xfrm>
            <a:off x="743897" y="5832334"/>
            <a:ext cx="9144000" cy="627063"/>
          </a:xfrm>
          <a:gradFill rotWithShape="0">
            <a:gsLst>
              <a:gs pos="0">
                <a:srgbClr val="FFEBDB"/>
              </a:gs>
              <a:gs pos="64999">
                <a:srgbClr val="FFD0AA"/>
              </a:gs>
              <a:gs pos="100000">
                <a:srgbClr val="FFBE86"/>
              </a:gs>
            </a:gsLst>
            <a:lin ang="5400000" scaled="1"/>
          </a:gradFill>
        </p:spPr>
        <p:txBody>
          <a:bodyPr/>
          <a:lstStyle/>
          <a:p>
            <a:pPr algn="ctr" eaLnBrk="1" hangingPunct="1">
              <a:lnSpc>
                <a:spcPct val="80000"/>
              </a:lnSpc>
              <a:buFontTx/>
              <a:buNone/>
            </a:pPr>
            <a:endParaRPr lang="fr-FR" altLang="fr-FR" sz="600" b="1" i="1" dirty="0"/>
          </a:p>
          <a:p>
            <a:pPr algn="ctr" eaLnBrk="1" hangingPunct="1">
              <a:lnSpc>
                <a:spcPct val="80000"/>
              </a:lnSpc>
              <a:buFontTx/>
              <a:buNone/>
            </a:pPr>
            <a:r>
              <a:rPr lang="fr-FR" altLang="fr-FR" sz="1800" b="1" dirty="0"/>
              <a:t>Qu’</a:t>
            </a:r>
            <a:r>
              <a:rPr lang="fr-FR" altLang="ja-JP" sz="1800" b="1" dirty="0"/>
              <a:t>est-ce qui oppose </a:t>
            </a:r>
            <a:r>
              <a:rPr lang="fr-FR" altLang="ja-JP" sz="1800" b="1" u="sng" dirty="0"/>
              <a:t>fondamentalement</a:t>
            </a:r>
            <a:r>
              <a:rPr lang="fr-FR" altLang="ja-JP" sz="1800" b="1" dirty="0"/>
              <a:t> le </a:t>
            </a:r>
            <a:r>
              <a:rPr lang="fr-FR" altLang="ja-JP" sz="2000" b="1" i="1" dirty="0"/>
              <a:t>modèle américain</a:t>
            </a:r>
            <a:r>
              <a:rPr lang="fr-FR" altLang="ja-JP" sz="1800" b="1" dirty="0"/>
              <a:t> et le </a:t>
            </a:r>
            <a:r>
              <a:rPr lang="fr-FR" altLang="ja-JP" sz="1800" b="1" i="1" dirty="0"/>
              <a:t>modèle soviétique</a:t>
            </a:r>
            <a:r>
              <a:rPr lang="fr-FR" altLang="ja-JP" sz="1800" b="1" dirty="0"/>
              <a:t> ?</a:t>
            </a:r>
            <a:r>
              <a:rPr lang="fr-FR" altLang="ja-JP" sz="1600" b="1" dirty="0"/>
              <a:t> </a:t>
            </a:r>
            <a:endParaRPr lang="fr-FR" altLang="fr-FR" sz="1600" b="1" dirty="0"/>
          </a:p>
        </p:txBody>
      </p:sp>
      <p:pic>
        <p:nvPicPr>
          <p:cNvPr id="18434" name="Picture 2">
            <a:extLst>
              <a:ext uri="{FF2B5EF4-FFF2-40B4-BE49-F238E27FC236}">
                <a16:creationId xmlns:a16="http://schemas.microsoft.com/office/drawing/2014/main" id="{77830D63-2332-467A-9B07-2715FE2E46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762" y="612121"/>
            <a:ext cx="1163638"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3">
            <a:extLst>
              <a:ext uri="{FF2B5EF4-FFF2-40B4-BE49-F238E27FC236}">
                <a16:creationId xmlns:a16="http://schemas.microsoft.com/office/drawing/2014/main" id="{A23877CD-9FA3-4C75-9DB8-C8B90FB360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0737" y="712134"/>
            <a:ext cx="2535238"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a:extLst>
              <a:ext uri="{FF2B5EF4-FFF2-40B4-BE49-F238E27FC236}">
                <a16:creationId xmlns:a16="http://schemas.microsoft.com/office/drawing/2014/main" id="{3DE87DB1-4968-4BD6-8F8B-0A2729F27F49}"/>
              </a:ext>
            </a:extLst>
          </p:cNvPr>
          <p:cNvSpPr txBox="1"/>
          <p:nvPr/>
        </p:nvSpPr>
        <p:spPr>
          <a:xfrm>
            <a:off x="2635250" y="188914"/>
            <a:ext cx="6560450" cy="523220"/>
          </a:xfrm>
          <a:prstGeom prst="rect">
            <a:avLst/>
          </a:prstGeom>
          <a:noFill/>
        </p:spPr>
        <p:txBody>
          <a:bodyPr wrap="none">
            <a:spAutoFit/>
          </a:bodyPr>
          <a:lstStyle/>
          <a:p>
            <a:pPr>
              <a:defRPr/>
            </a:pPr>
            <a:r>
              <a:rPr lang="fr-FR" sz="2800" b="1" dirty="0"/>
              <a:t>Deux régimes, deux modèles inconciliables</a:t>
            </a:r>
          </a:p>
        </p:txBody>
      </p:sp>
      <p:pic>
        <p:nvPicPr>
          <p:cNvPr id="4" name="Image 3" descr="Une image contenant texte&#10;&#10;Description générée automatiquement">
            <a:extLst>
              <a:ext uri="{FF2B5EF4-FFF2-40B4-BE49-F238E27FC236}">
                <a16:creationId xmlns:a16="http://schemas.microsoft.com/office/drawing/2014/main" id="{C6245255-A84E-4DEA-8316-2A8719C4FA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2205" y="612121"/>
            <a:ext cx="4060598" cy="4442363"/>
          </a:xfrm>
          <a:prstGeom prst="rect">
            <a:avLst/>
          </a:prstGeom>
        </p:spPr>
      </p:pic>
      <p:sp>
        <p:nvSpPr>
          <p:cNvPr id="10" name="ZoneTexte 9">
            <a:extLst>
              <a:ext uri="{FF2B5EF4-FFF2-40B4-BE49-F238E27FC236}">
                <a16:creationId xmlns:a16="http://schemas.microsoft.com/office/drawing/2014/main" id="{E7E6A0D5-B501-4A1C-AA63-587A538F5C77}"/>
              </a:ext>
            </a:extLst>
          </p:cNvPr>
          <p:cNvSpPr txBox="1"/>
          <p:nvPr/>
        </p:nvSpPr>
        <p:spPr>
          <a:xfrm>
            <a:off x="6233727" y="4934526"/>
            <a:ext cx="6097554" cy="646331"/>
          </a:xfrm>
          <a:prstGeom prst="rect">
            <a:avLst/>
          </a:prstGeom>
          <a:noFill/>
        </p:spPr>
        <p:txBody>
          <a:bodyPr wrap="square">
            <a:spAutoFit/>
          </a:bodyPr>
          <a:lstStyle/>
          <a:p>
            <a:r>
              <a:rPr lang="fr-FR" dirty="0">
                <a:effectLst/>
                <a:latin typeface="Arial" panose="020B0604020202020204" pitchFamily="34" charset="0"/>
              </a:rPr>
              <a:t>Caricature de Leslie Gilbert </a:t>
            </a:r>
            <a:r>
              <a:rPr lang="fr-FR" dirty="0" err="1">
                <a:effectLst/>
                <a:latin typeface="Arial" panose="020B0604020202020204" pitchFamily="34" charset="0"/>
              </a:rPr>
              <a:t>Illingworth</a:t>
            </a:r>
            <a:r>
              <a:rPr lang="fr-FR" dirty="0">
                <a:effectLst/>
                <a:latin typeface="Arial" panose="020B0604020202020204" pitchFamily="34" charset="0"/>
              </a:rPr>
              <a:t>, publiée dans le Daily Mail, 6 mars 1946.</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additive="base">
                                        <p:cTn id="7" dur="500" fill="hold"/>
                                        <p:tgtEl>
                                          <p:spTgt spid="18434"/>
                                        </p:tgtEl>
                                        <p:attrNameLst>
                                          <p:attrName>ppt_x</p:attrName>
                                        </p:attrNameLst>
                                      </p:cBhvr>
                                      <p:tavLst>
                                        <p:tav tm="0">
                                          <p:val>
                                            <p:strVal val="#ppt_x"/>
                                          </p:val>
                                        </p:tav>
                                        <p:tav tm="100000">
                                          <p:val>
                                            <p:strVal val="#ppt_x"/>
                                          </p:val>
                                        </p:tav>
                                      </p:tavLst>
                                    </p:anim>
                                    <p:anim calcmode="lin" valueType="num">
                                      <p:cBhvr additive="base">
                                        <p:cTn id="8" dur="500" fill="hold"/>
                                        <p:tgtEl>
                                          <p:spTgt spid="1843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435"/>
                                        </p:tgtEl>
                                        <p:attrNameLst>
                                          <p:attrName>style.visibility</p:attrName>
                                        </p:attrNameLst>
                                      </p:cBhvr>
                                      <p:to>
                                        <p:strVal val="visible"/>
                                      </p:to>
                                    </p:set>
                                    <p:anim calcmode="lin" valueType="num">
                                      <p:cBhvr additive="base">
                                        <p:cTn id="11" dur="500" fill="hold"/>
                                        <p:tgtEl>
                                          <p:spTgt spid="18435"/>
                                        </p:tgtEl>
                                        <p:attrNameLst>
                                          <p:attrName>ppt_x</p:attrName>
                                        </p:attrNameLst>
                                      </p:cBhvr>
                                      <p:tavLst>
                                        <p:tav tm="0">
                                          <p:val>
                                            <p:strVal val="#ppt_x"/>
                                          </p:val>
                                        </p:tav>
                                        <p:tav tm="100000">
                                          <p:val>
                                            <p:strVal val="#ppt_x"/>
                                          </p:val>
                                        </p:tav>
                                      </p:tavLst>
                                    </p:anim>
                                    <p:anim calcmode="lin" valueType="num">
                                      <p:cBhvr additive="base">
                                        <p:cTn id="12" dur="500" fill="hold"/>
                                        <p:tgtEl>
                                          <p:spTgt spid="184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a:extLst>
              <a:ext uri="{FF2B5EF4-FFF2-40B4-BE49-F238E27FC236}">
                <a16:creationId xmlns:a16="http://schemas.microsoft.com/office/drawing/2014/main" id="{25794E5C-E601-4383-A802-E15FA32DDAF8}"/>
              </a:ext>
            </a:extLst>
          </p:cNvPr>
          <p:cNvSpPr txBox="1"/>
          <p:nvPr/>
        </p:nvSpPr>
        <p:spPr>
          <a:xfrm>
            <a:off x="1612784" y="419342"/>
            <a:ext cx="6094602" cy="369332"/>
          </a:xfrm>
          <a:prstGeom prst="rect">
            <a:avLst/>
          </a:prstGeom>
          <a:noFill/>
        </p:spPr>
        <p:txBody>
          <a:bodyPr wrap="square">
            <a:spAutoFit/>
          </a:bodyPr>
          <a:lstStyle/>
          <a:p>
            <a:pPr algn="just"/>
            <a:r>
              <a:rPr lang="fr-FR" sz="1800" b="1" dirty="0">
                <a:effectLst/>
                <a:latin typeface="Calibri" panose="020F0502020204030204" pitchFamily="34" charset="0"/>
                <a:ea typeface="Times New Roman" panose="02020603050405020304" pitchFamily="18" charset="0"/>
              </a:rPr>
              <a:t>b. De nouveaux Etats indépendants fragiles </a:t>
            </a:r>
            <a:endParaRPr lang="fr-FR" sz="1800" dirty="0">
              <a:effectLst/>
              <a:latin typeface="Times New Roman" panose="02020603050405020304" pitchFamily="18" charset="0"/>
              <a:ea typeface="Times New Roman" panose="02020603050405020304" pitchFamily="18" charset="0"/>
            </a:endParaRPr>
          </a:p>
        </p:txBody>
      </p:sp>
      <p:sp>
        <p:nvSpPr>
          <p:cNvPr id="13" name="ZoneTexte 12">
            <a:extLst>
              <a:ext uri="{FF2B5EF4-FFF2-40B4-BE49-F238E27FC236}">
                <a16:creationId xmlns:a16="http://schemas.microsoft.com/office/drawing/2014/main" id="{7B9FAEE7-22B9-4337-947F-13802AC2D861}"/>
              </a:ext>
            </a:extLst>
          </p:cNvPr>
          <p:cNvSpPr txBox="1"/>
          <p:nvPr/>
        </p:nvSpPr>
        <p:spPr>
          <a:xfrm>
            <a:off x="857774" y="1111352"/>
            <a:ext cx="6918820" cy="646331"/>
          </a:xfrm>
          <a:prstGeom prst="rect">
            <a:avLst/>
          </a:prstGeom>
          <a:noFill/>
        </p:spPr>
        <p:txBody>
          <a:bodyPr wrap="square">
            <a:spAutoFit/>
          </a:bodyPr>
          <a:lstStyle/>
          <a:p>
            <a:r>
              <a:rPr lang="fr-FR" dirty="0">
                <a:hlinkClick r:id="rId2"/>
              </a:rPr>
              <a:t>https://www.dailymotion.com/video/x5wuqwf?syndication=273844</a:t>
            </a:r>
            <a:endParaRPr lang="fr-FR" dirty="0"/>
          </a:p>
          <a:p>
            <a:endParaRPr lang="fr-FR" dirty="0"/>
          </a:p>
        </p:txBody>
      </p:sp>
      <p:pic>
        <p:nvPicPr>
          <p:cNvPr id="15" name="Image 14" descr="Une image contenant texte, carte&#10;&#10;Description générée automatiquement">
            <a:extLst>
              <a:ext uri="{FF2B5EF4-FFF2-40B4-BE49-F238E27FC236}">
                <a16:creationId xmlns:a16="http://schemas.microsoft.com/office/drawing/2014/main" id="{1706FA9D-B730-4F26-82DE-60674628DE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579" y="1832328"/>
            <a:ext cx="5881421" cy="3823834"/>
          </a:xfrm>
          <a:prstGeom prst="rect">
            <a:avLst/>
          </a:prstGeom>
        </p:spPr>
      </p:pic>
      <p:pic>
        <p:nvPicPr>
          <p:cNvPr id="17" name="Image 16" descr="Une image contenant personne, table, assis, intérieur&#10;&#10;Description générée automatiquement">
            <a:extLst>
              <a:ext uri="{FF2B5EF4-FFF2-40B4-BE49-F238E27FC236}">
                <a16:creationId xmlns:a16="http://schemas.microsoft.com/office/drawing/2014/main" id="{0BA3CDAA-5695-4865-BF44-2E6DE9895F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327" y="1903444"/>
            <a:ext cx="5509673" cy="2883159"/>
          </a:xfrm>
          <a:prstGeom prst="rect">
            <a:avLst/>
          </a:prstGeom>
        </p:spPr>
      </p:pic>
      <p:sp>
        <p:nvSpPr>
          <p:cNvPr id="19" name="ZoneTexte 18">
            <a:extLst>
              <a:ext uri="{FF2B5EF4-FFF2-40B4-BE49-F238E27FC236}">
                <a16:creationId xmlns:a16="http://schemas.microsoft.com/office/drawing/2014/main" id="{35D0D518-C54D-4F4E-BEFF-3E3E735635EF}"/>
              </a:ext>
            </a:extLst>
          </p:cNvPr>
          <p:cNvSpPr txBox="1"/>
          <p:nvPr/>
        </p:nvSpPr>
        <p:spPr>
          <a:xfrm>
            <a:off x="322357" y="4932364"/>
            <a:ext cx="5700939" cy="923330"/>
          </a:xfrm>
          <a:prstGeom prst="rect">
            <a:avLst/>
          </a:prstGeom>
          <a:noFill/>
        </p:spPr>
        <p:txBody>
          <a:bodyPr wrap="square">
            <a:spAutoFit/>
          </a:bodyPr>
          <a:lstStyle/>
          <a:p>
            <a:r>
              <a:rPr lang="fr-FR" dirty="0"/>
              <a:t>Nehru, Ali Jinnah et Lord Mountbatten signent les accords de partition de l’Inde, Source: </a:t>
            </a:r>
            <a:r>
              <a:rPr lang="fr-FR" i="1" dirty="0"/>
              <a:t>Partition de l'Inde</a:t>
            </a:r>
            <a:r>
              <a:rPr lang="fr-FR" dirty="0"/>
              <a:t>. Keystone, 03-06-1947.</a:t>
            </a:r>
          </a:p>
        </p:txBody>
      </p:sp>
      <p:sp>
        <p:nvSpPr>
          <p:cNvPr id="20" name="ZoneTexte 19">
            <a:extLst>
              <a:ext uri="{FF2B5EF4-FFF2-40B4-BE49-F238E27FC236}">
                <a16:creationId xmlns:a16="http://schemas.microsoft.com/office/drawing/2014/main" id="{DE2F8D49-3140-40B8-8826-1F5344D0C6F7}"/>
              </a:ext>
            </a:extLst>
          </p:cNvPr>
          <p:cNvSpPr txBox="1"/>
          <p:nvPr/>
        </p:nvSpPr>
        <p:spPr>
          <a:xfrm>
            <a:off x="6384022" y="671119"/>
            <a:ext cx="3360279" cy="369332"/>
          </a:xfrm>
          <a:prstGeom prst="rect">
            <a:avLst/>
          </a:prstGeom>
          <a:noFill/>
        </p:spPr>
        <p:txBody>
          <a:bodyPr wrap="none" rtlCol="0">
            <a:spAutoFit/>
          </a:bodyPr>
          <a:lstStyle/>
          <a:p>
            <a:r>
              <a:rPr lang="fr-FR" dirty="0"/>
              <a:t>Un exemple. La partition de l’Inde</a:t>
            </a:r>
          </a:p>
        </p:txBody>
      </p:sp>
    </p:spTree>
    <p:extLst>
      <p:ext uri="{BB962C8B-B14F-4D97-AF65-F5344CB8AC3E}">
        <p14:creationId xmlns:p14="http://schemas.microsoft.com/office/powerpoint/2010/main" val="415213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D6427CE-C36D-4E18-9B92-44F41F3E2814}"/>
              </a:ext>
            </a:extLst>
          </p:cNvPr>
          <p:cNvSpPr>
            <a:spLocks noChangeArrowheads="1"/>
          </p:cNvSpPr>
          <p:nvPr/>
        </p:nvSpPr>
        <p:spPr bwMode="auto">
          <a:xfrm>
            <a:off x="1981200" y="274639"/>
            <a:ext cx="8229600" cy="706437"/>
          </a:xfrm>
          <a:prstGeom prst="rect">
            <a:avLst/>
          </a:prstGeom>
          <a:solidFill>
            <a:srgbClr val="0000FF">
              <a:alpha val="30000"/>
            </a:srgbClr>
          </a:solidFill>
          <a:ln w="9525">
            <a:noFill/>
            <a:miter lim="800000"/>
            <a:headEnd/>
            <a:tailEnd/>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fr-FR" altLang="fr-FR" sz="2400" b="1" u="sng" dirty="0">
                <a:solidFill>
                  <a:schemeClr val="tx2"/>
                </a:solidFill>
                <a:effectLst>
                  <a:outerShdw blurRad="38100" dist="38100" dir="2700000" algn="tl">
                    <a:srgbClr val="000000"/>
                  </a:outerShdw>
                </a:effectLst>
                <a:latin typeface="Calibri" panose="020F0502020204030204" pitchFamily="34" charset="0"/>
              </a:rPr>
              <a:t>La doctrine Truman, mars 1947 </a:t>
            </a:r>
            <a:endParaRPr lang="fr-FR" altLang="fr-FR" sz="2400" dirty="0">
              <a:solidFill>
                <a:schemeClr val="tx2"/>
              </a:solidFill>
              <a:latin typeface="Calibri" panose="020F0502020204030204" pitchFamily="34" charset="0"/>
            </a:endParaRPr>
          </a:p>
        </p:txBody>
      </p:sp>
      <p:sp>
        <p:nvSpPr>
          <p:cNvPr id="10243" name="Rectangle 3">
            <a:extLst>
              <a:ext uri="{FF2B5EF4-FFF2-40B4-BE49-F238E27FC236}">
                <a16:creationId xmlns:a16="http://schemas.microsoft.com/office/drawing/2014/main" id="{ED1F356E-FEA4-4FF5-B3D7-25CBAFE7C4AD}"/>
              </a:ext>
            </a:extLst>
          </p:cNvPr>
          <p:cNvSpPr>
            <a:spLocks noChangeArrowheads="1"/>
          </p:cNvSpPr>
          <p:nvPr/>
        </p:nvSpPr>
        <p:spPr bwMode="auto">
          <a:xfrm>
            <a:off x="1774825" y="1279526"/>
            <a:ext cx="849788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80000"/>
              </a:lnSpc>
              <a:buFontTx/>
              <a:buNone/>
            </a:pPr>
            <a:r>
              <a:rPr lang="fr-FR" altLang="fr-FR" sz="2000">
                <a:cs typeface="Calibri" panose="020F0502020204030204" pitchFamily="34" charset="0"/>
              </a:rPr>
              <a:t>	Chaque nation se trouve désormais en face d’un choix à faire entre deux modes de vie opposés. L’un d’eux repose sur la volonté de la majorité et il est caractérisé par des institutions libres, un gouvernement représentatif, des élections libres, des garanties assurant la liberté individuelles, la liberté de parole et de religion. </a:t>
            </a:r>
          </a:p>
          <a:p>
            <a:pPr algn="just" eaLnBrk="1" hangingPunct="1">
              <a:lnSpc>
                <a:spcPct val="80000"/>
              </a:lnSpc>
              <a:buFontTx/>
              <a:buNone/>
            </a:pPr>
            <a:r>
              <a:rPr lang="fr-FR" altLang="fr-FR" sz="2000">
                <a:cs typeface="Calibri" panose="020F0502020204030204" pitchFamily="34" charset="0"/>
              </a:rPr>
              <a:t>		Quant à l’autre, il repose sur la volonté d’une minorité imposée par la force à la majorité. Il s’appuie sur la terreur et l’oppression, une presse et une radio contrôlées, des élections truquées et la suppression des libertés personnelles. Les semences des régimes totalitaires sont nourris par la misère et le dénuement. […] Elles atteignent leur développement maximum lorsque l’espoir d’un peuple en une vie meilleure est mort. Cet espoir, il faut que nous le maintenions en vie. Les peuples libres du monde attendent de nous que nous les aidions à sauvegarder leurs libertés.</a:t>
            </a:r>
          </a:p>
          <a:p>
            <a:pPr algn="just" eaLnBrk="1" hangingPunct="1">
              <a:lnSpc>
                <a:spcPct val="80000"/>
              </a:lnSpc>
              <a:buFontTx/>
              <a:buNone/>
            </a:pPr>
            <a:r>
              <a:rPr lang="fr-FR" altLang="fr-FR" sz="2000">
                <a:cs typeface="Calibri" panose="020F0502020204030204" pitchFamily="34" charset="0"/>
              </a:rPr>
              <a:t>						</a:t>
            </a:r>
          </a:p>
          <a:p>
            <a:pPr algn="just" eaLnBrk="1" hangingPunct="1">
              <a:lnSpc>
                <a:spcPct val="80000"/>
              </a:lnSpc>
              <a:buFontTx/>
              <a:buNone/>
            </a:pPr>
            <a:r>
              <a:rPr lang="fr-FR" altLang="fr-FR" sz="2000">
                <a:cs typeface="Calibri" panose="020F0502020204030204" pitchFamily="34" charset="0"/>
              </a:rPr>
              <a:t>	</a:t>
            </a:r>
            <a:r>
              <a:rPr lang="fr-FR" altLang="fr-FR" sz="1800">
                <a:cs typeface="Calibri" panose="020F0502020204030204" pitchFamily="34" charset="0"/>
              </a:rPr>
              <a:t>Harry S. Truman, </a:t>
            </a:r>
            <a:r>
              <a:rPr lang="fr-FR" altLang="fr-FR" sz="1800" i="1">
                <a:cs typeface="Calibri" panose="020F0502020204030204" pitchFamily="34" charset="0"/>
              </a:rPr>
              <a:t>Mémoires</a:t>
            </a:r>
            <a:r>
              <a:rPr lang="fr-FR" altLang="fr-FR" sz="1800">
                <a:cs typeface="Calibri" panose="020F0502020204030204" pitchFamily="34" charset="0"/>
              </a:rPr>
              <a:t>, 1955 (extrait de la déclaration du Président Truman au Congrès le 12 mars 1947)</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57F9DA5E-6883-4279-B406-E49351EF89B8}"/>
              </a:ext>
            </a:extLst>
          </p:cNvPr>
          <p:cNvSpPr>
            <a:spLocks noChangeArrowheads="1"/>
          </p:cNvSpPr>
          <p:nvPr/>
        </p:nvSpPr>
        <p:spPr bwMode="auto">
          <a:xfrm>
            <a:off x="1524000" y="274639"/>
            <a:ext cx="8686800" cy="706437"/>
          </a:xfrm>
          <a:prstGeom prst="rect">
            <a:avLst/>
          </a:prstGeom>
          <a:solidFill>
            <a:srgbClr val="FF0000">
              <a:alpha val="30000"/>
            </a:srgbClr>
          </a:solidFill>
          <a:ln w="9525">
            <a:noFill/>
            <a:miter lim="800000"/>
            <a:headEnd/>
            <a:tailEnd/>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fr-FR" altLang="fr-FR" sz="2400" b="1" u="sng" dirty="0">
                <a:solidFill>
                  <a:schemeClr val="tx2"/>
                </a:solidFill>
                <a:effectLst>
                  <a:outerShdw blurRad="38100" dist="38100" dir="2700000" algn="tl">
                    <a:srgbClr val="000000"/>
                  </a:outerShdw>
                </a:effectLst>
                <a:latin typeface="Calibri" panose="020F0502020204030204" pitchFamily="34" charset="0"/>
              </a:rPr>
              <a:t>Le rapport Jdanov, septembre 1947</a:t>
            </a:r>
            <a:endParaRPr lang="fr-FR" altLang="fr-FR" sz="2400" dirty="0">
              <a:solidFill>
                <a:schemeClr val="tx2"/>
              </a:solidFill>
              <a:latin typeface="Calibri" panose="020F0502020204030204" pitchFamily="34" charset="0"/>
            </a:endParaRPr>
          </a:p>
        </p:txBody>
      </p:sp>
      <p:sp>
        <p:nvSpPr>
          <p:cNvPr id="11267" name="Rectangle 3">
            <a:extLst>
              <a:ext uri="{FF2B5EF4-FFF2-40B4-BE49-F238E27FC236}">
                <a16:creationId xmlns:a16="http://schemas.microsoft.com/office/drawing/2014/main" id="{66FF82F6-7D61-4CE1-AED9-E4CA8AE50A46}"/>
              </a:ext>
            </a:extLst>
          </p:cNvPr>
          <p:cNvSpPr>
            <a:spLocks noChangeArrowheads="1"/>
          </p:cNvSpPr>
          <p:nvPr/>
        </p:nvSpPr>
        <p:spPr bwMode="auto">
          <a:xfrm>
            <a:off x="1774825" y="1125538"/>
            <a:ext cx="8497888"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80000"/>
              </a:lnSpc>
              <a:buFontTx/>
              <a:buNone/>
            </a:pPr>
            <a:r>
              <a:rPr lang="fr-FR" altLang="fr-FR" sz="2000">
                <a:cs typeface="Calibri" panose="020F0502020204030204" pitchFamily="34" charset="0"/>
              </a:rPr>
              <a:t>		Le but des États-Unis est la consolidation de la domination mondiale de l’impérialisme américain […] établi par suite de la disparition de leurs concurrents les plus grands – l’Allemagne et le Japon et par l’affaiblissement de leurs partenaires capitalistes, l’Angleterre et la France.</a:t>
            </a:r>
          </a:p>
          <a:p>
            <a:pPr algn="just" eaLnBrk="1" hangingPunct="1">
              <a:lnSpc>
                <a:spcPct val="80000"/>
              </a:lnSpc>
              <a:buFontTx/>
              <a:buNone/>
            </a:pPr>
            <a:r>
              <a:rPr lang="fr-FR" altLang="fr-FR" sz="2000">
                <a:cs typeface="Calibri" panose="020F0502020204030204" pitchFamily="34" charset="0"/>
              </a:rPr>
              <a:t>		Ce nouveau cours compte sur un large programme de mesures d’ordre militaire, économique et politique, dont l’application établirait dans tous les pays visés par l’expansionnisme des États-Unis, la domination politique et économique de ces derniers et réduirait ces pays à l’état de satellites des États-Unis. […] Plus nous nous éloignons de la fin de la guerre, et plus nettement apparaissent le camp impérialiste et antidémocratique, le camp anti-impérialisme et démocratique.</a:t>
            </a:r>
          </a:p>
          <a:p>
            <a:pPr algn="just" eaLnBrk="1" hangingPunct="1">
              <a:lnSpc>
                <a:spcPct val="80000"/>
              </a:lnSpc>
              <a:buFontTx/>
              <a:buNone/>
            </a:pPr>
            <a:r>
              <a:rPr lang="fr-FR" altLang="fr-FR" sz="2000">
                <a:cs typeface="Calibri" panose="020F0502020204030204" pitchFamily="34" charset="0"/>
              </a:rPr>
              <a:t>		Les États-Unis sont la principale force dirigeante du camp impérialiste, […] soutenus par l’Angleterre, la France, les pays possesseurs de colonies ou dépendants des États-unis. Les forces antimpérialistes et antifascistes forment l’autre camp. L’URSS, les pays qui ont rompu avec l’impérialisme en font partie, ainsi que le mouvement ouvrier démocratique et les partis communistes frères.</a:t>
            </a:r>
          </a:p>
          <a:p>
            <a:pPr algn="just" eaLnBrk="1" hangingPunct="1">
              <a:lnSpc>
                <a:spcPct val="80000"/>
              </a:lnSpc>
              <a:buFontTx/>
              <a:buNone/>
            </a:pPr>
            <a:r>
              <a:rPr lang="fr-FR" altLang="fr-FR" sz="2000">
                <a:cs typeface="Calibri" panose="020F0502020204030204" pitchFamily="34" charset="0"/>
              </a:rPr>
              <a:t>					</a:t>
            </a:r>
          </a:p>
          <a:p>
            <a:pPr algn="just" eaLnBrk="1" hangingPunct="1">
              <a:lnSpc>
                <a:spcPct val="80000"/>
              </a:lnSpc>
              <a:buFontTx/>
              <a:buNone/>
            </a:pPr>
            <a:r>
              <a:rPr lang="fr-FR" altLang="fr-FR" sz="2000">
                <a:cs typeface="Calibri" panose="020F0502020204030204" pitchFamily="34" charset="0"/>
              </a:rPr>
              <a:t>	</a:t>
            </a:r>
            <a:r>
              <a:rPr lang="fr-FR" altLang="fr-FR" sz="1800">
                <a:cs typeface="Calibri" panose="020F0502020204030204" pitchFamily="34" charset="0"/>
              </a:rPr>
              <a:t>A. Jdanov, représentant l’URSS à la conférence des partis communistes européens, en Pologne, le 22 septembre 1947.</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10;&#10;Description générée automatiquement">
            <a:extLst>
              <a:ext uri="{FF2B5EF4-FFF2-40B4-BE49-F238E27FC236}">
                <a16:creationId xmlns:a16="http://schemas.microsoft.com/office/drawing/2014/main" id="{336AF8F5-0D88-4078-8F69-5A2CC671FF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617"/>
            <a:ext cx="2155971" cy="3200269"/>
          </a:xfrm>
          <a:prstGeom prst="rect">
            <a:avLst/>
          </a:prstGeom>
        </p:spPr>
      </p:pic>
      <p:pic>
        <p:nvPicPr>
          <p:cNvPr id="9" name="Image 8" descr="Une image contenant texte, homme, signe, tenant&#10;&#10;Description générée automatiquement">
            <a:extLst>
              <a:ext uri="{FF2B5EF4-FFF2-40B4-BE49-F238E27FC236}">
                <a16:creationId xmlns:a16="http://schemas.microsoft.com/office/drawing/2014/main" id="{40FAA5AC-86D6-4208-86E7-A71320BAB1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5971" y="-18617"/>
            <a:ext cx="2253490" cy="3242432"/>
          </a:xfrm>
          <a:prstGeom prst="rect">
            <a:avLst/>
          </a:prstGeom>
        </p:spPr>
      </p:pic>
      <p:sp>
        <p:nvSpPr>
          <p:cNvPr id="11" name="ZoneTexte 10">
            <a:extLst>
              <a:ext uri="{FF2B5EF4-FFF2-40B4-BE49-F238E27FC236}">
                <a16:creationId xmlns:a16="http://schemas.microsoft.com/office/drawing/2014/main" id="{A42CD024-5CA4-4E7C-AB00-3EEDBA9D2934}"/>
              </a:ext>
            </a:extLst>
          </p:cNvPr>
          <p:cNvSpPr txBox="1"/>
          <p:nvPr/>
        </p:nvSpPr>
        <p:spPr>
          <a:xfrm>
            <a:off x="4432967" y="704354"/>
            <a:ext cx="1963730" cy="1754326"/>
          </a:xfrm>
          <a:prstGeom prst="rect">
            <a:avLst/>
          </a:prstGeom>
          <a:noFill/>
        </p:spPr>
        <p:txBody>
          <a:bodyPr wrap="square">
            <a:spAutoFit/>
          </a:bodyPr>
          <a:lstStyle/>
          <a:p>
            <a:pPr algn="just"/>
            <a:r>
              <a:rPr lang="fr-FR" b="1" dirty="0" err="1">
                <a:effectLst/>
                <a:latin typeface="Calibri" panose="020F0502020204030204" pitchFamily="34" charset="0"/>
                <a:cs typeface="Calibri" panose="020F0502020204030204" pitchFamily="34" charset="0"/>
              </a:rPr>
              <a:t>Captain</a:t>
            </a:r>
            <a:r>
              <a:rPr lang="fr-FR" b="1" dirty="0">
                <a:effectLst/>
                <a:latin typeface="Calibri" panose="020F0502020204030204" pitchFamily="34" charset="0"/>
                <a:cs typeface="Calibri" panose="020F0502020204030204" pitchFamily="34" charset="0"/>
              </a:rPr>
              <a:t> America, « Refouler les Soviets », </a:t>
            </a:r>
            <a:r>
              <a:rPr lang="fr-FR" b="1" i="1" dirty="0">
                <a:effectLst/>
                <a:latin typeface="Calibri" panose="020F0502020204030204" pitchFamily="34" charset="0"/>
                <a:cs typeface="Calibri" panose="020F0502020204030204" pitchFamily="34" charset="0"/>
              </a:rPr>
              <a:t>Marvel Comics</a:t>
            </a:r>
            <a:r>
              <a:rPr lang="fr-FR" b="1" dirty="0">
                <a:effectLst/>
                <a:latin typeface="Calibri" panose="020F0502020204030204" pitchFamily="34" charset="0"/>
                <a:cs typeface="Calibri" panose="020F0502020204030204" pitchFamily="34" charset="0"/>
              </a:rPr>
              <a:t>, n°77, juillet 1954 et numéro 78.</a:t>
            </a:r>
            <a:endParaRPr lang="fr-FR" dirty="0">
              <a:latin typeface="Calibri" panose="020F0502020204030204" pitchFamily="34" charset="0"/>
              <a:cs typeface="Calibri" panose="020F0502020204030204" pitchFamily="34" charset="0"/>
            </a:endParaRPr>
          </a:p>
        </p:txBody>
      </p:sp>
      <p:pic>
        <p:nvPicPr>
          <p:cNvPr id="13" name="Image 12" descr="Une image contenant texte, carte, dessin&#10;&#10;Description générée automatiquement">
            <a:extLst>
              <a:ext uri="{FF2B5EF4-FFF2-40B4-BE49-F238E27FC236}">
                <a16:creationId xmlns:a16="http://schemas.microsoft.com/office/drawing/2014/main" id="{C0D55356-BE3B-4A54-815D-DD37381907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6686" y="3967994"/>
            <a:ext cx="3922324" cy="2749698"/>
          </a:xfrm>
          <a:prstGeom prst="rect">
            <a:avLst/>
          </a:prstGeom>
        </p:spPr>
      </p:pic>
      <p:pic>
        <p:nvPicPr>
          <p:cNvPr id="6" name="Image 5" descr="Une image contenant dessin&#10;&#10;Description générée automatiquement">
            <a:extLst>
              <a:ext uri="{FF2B5EF4-FFF2-40B4-BE49-F238E27FC236}">
                <a16:creationId xmlns:a16="http://schemas.microsoft.com/office/drawing/2014/main" id="{95BFA254-4B37-4521-841E-121A78B42A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7985" y="3272055"/>
            <a:ext cx="2839674" cy="3577567"/>
          </a:xfrm>
          <a:prstGeom prst="rect">
            <a:avLst/>
          </a:prstGeom>
        </p:spPr>
      </p:pic>
      <p:pic>
        <p:nvPicPr>
          <p:cNvPr id="7" name="Image 2">
            <a:extLst>
              <a:ext uri="{FF2B5EF4-FFF2-40B4-BE49-F238E27FC236}">
                <a16:creationId xmlns:a16="http://schemas.microsoft.com/office/drawing/2014/main" id="{7011C0FB-B1D8-4A31-974E-8683850DAD29}"/>
              </a:ext>
            </a:extLst>
          </p:cNvPr>
          <p:cNvPicPr>
            <a:picLocks noChangeAspect="1"/>
          </p:cNvPicPr>
          <p:nvPr/>
        </p:nvPicPr>
        <p:blipFill>
          <a:blip r:embed="rId6">
            <a:extLst>
              <a:ext uri="{28A0092B-C50C-407E-A947-70E740481C1C}">
                <a14:useLocalDpi xmlns:a14="http://schemas.microsoft.com/office/drawing/2010/main" val="0"/>
              </a:ext>
            </a:extLst>
          </a:blip>
          <a:srcRect l="7706" r="14755"/>
          <a:stretch>
            <a:fillRect/>
          </a:stretch>
        </p:blipFill>
        <p:spPr bwMode="auto">
          <a:xfrm>
            <a:off x="6799015" y="216276"/>
            <a:ext cx="5002673" cy="3751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4">
            <a:extLst>
              <a:ext uri="{FF2B5EF4-FFF2-40B4-BE49-F238E27FC236}">
                <a16:creationId xmlns:a16="http://schemas.microsoft.com/office/drawing/2014/main" id="{0569584A-EB13-48CA-BAB3-3F70FD86626E}"/>
              </a:ext>
            </a:extLst>
          </p:cNvPr>
          <p:cNvSpPr txBox="1">
            <a:spLocks noChangeArrowheads="1"/>
          </p:cNvSpPr>
          <p:nvPr/>
        </p:nvSpPr>
        <p:spPr bwMode="auto">
          <a:xfrm>
            <a:off x="9209292" y="3885662"/>
            <a:ext cx="2449512" cy="923925"/>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defRPr/>
            </a:pPr>
            <a:r>
              <a:rPr lang="fr-FR" altLang="fr-FR" sz="1800" b="1" dirty="0">
                <a:latin typeface="+mn-lt"/>
              </a:rPr>
              <a:t>Affiche de propagande soviétique en langue française. 1947. </a:t>
            </a:r>
          </a:p>
        </p:txBody>
      </p:sp>
      <p:sp>
        <p:nvSpPr>
          <p:cNvPr id="15" name="ZoneTexte 4">
            <a:extLst>
              <a:ext uri="{FF2B5EF4-FFF2-40B4-BE49-F238E27FC236}">
                <a16:creationId xmlns:a16="http://schemas.microsoft.com/office/drawing/2014/main" id="{3B54D8B7-A416-4ECB-87D6-BC4892C1052C}"/>
              </a:ext>
            </a:extLst>
          </p:cNvPr>
          <p:cNvSpPr txBox="1">
            <a:spLocks noChangeArrowheads="1"/>
          </p:cNvSpPr>
          <p:nvPr/>
        </p:nvSpPr>
        <p:spPr bwMode="auto">
          <a:xfrm>
            <a:off x="8757201" y="5657137"/>
            <a:ext cx="2601492" cy="646331"/>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defRPr/>
            </a:pPr>
            <a:r>
              <a:rPr lang="fr-FR" altLang="fr-FR" sz="1800" b="1" dirty="0">
                <a:latin typeface="+mn-lt"/>
              </a:rPr>
              <a:t>Caricature de Cummings, 1953. </a:t>
            </a:r>
          </a:p>
        </p:txBody>
      </p:sp>
    </p:spTree>
    <p:extLst>
      <p:ext uri="{BB962C8B-B14F-4D97-AF65-F5344CB8AC3E}">
        <p14:creationId xmlns:p14="http://schemas.microsoft.com/office/powerpoint/2010/main" val="1418582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jpg_QI_41_Guerre_froide">
            <a:hlinkClick r:id="" action="ppaction://noaction"/>
            <a:extLst>
              <a:ext uri="{FF2B5EF4-FFF2-40B4-BE49-F238E27FC236}">
                <a16:creationId xmlns:a16="http://schemas.microsoft.com/office/drawing/2014/main" id="{831F61AE-6A51-4AEB-8AE0-BC5D533BD4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87350"/>
            <a:ext cx="9144000" cy="724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carte&#10;&#10;Description générée automatiquement">
            <a:extLst>
              <a:ext uri="{FF2B5EF4-FFF2-40B4-BE49-F238E27FC236}">
                <a16:creationId xmlns:a16="http://schemas.microsoft.com/office/drawing/2014/main" id="{4C7527DF-63D3-4457-8CCB-A805E609F8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8068" y="275648"/>
            <a:ext cx="8950919" cy="6306703"/>
          </a:xfrm>
          <a:prstGeom prst="rect">
            <a:avLst/>
          </a:prstGeom>
        </p:spPr>
      </p:pic>
    </p:spTree>
    <p:extLst>
      <p:ext uri="{BB962C8B-B14F-4D97-AF65-F5344CB8AC3E}">
        <p14:creationId xmlns:p14="http://schemas.microsoft.com/office/powerpoint/2010/main" val="333885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Image 1">
            <a:hlinkClick r:id="rId2" action="ppaction://hlinksldjump"/>
            <a:extLst>
              <a:ext uri="{FF2B5EF4-FFF2-40B4-BE49-F238E27FC236}">
                <a16:creationId xmlns:a16="http://schemas.microsoft.com/office/drawing/2014/main" id="{BBA53311-2CFA-447B-92E3-B09059E3B0C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54214" y="739776"/>
            <a:ext cx="3902075" cy="2746375"/>
          </a:xfrm>
          <a:prstGeom prst="rect">
            <a:avLst/>
          </a:prstGeom>
          <a:noFill/>
          <a:ln w="76200">
            <a:solidFill>
              <a:srgbClr val="4F81BD"/>
            </a:solidFill>
            <a:miter lim="800000"/>
            <a:headEnd/>
            <a:tailEnd/>
          </a:ln>
          <a:extLst>
            <a:ext uri="{909E8E84-426E-40DD-AFC4-6F175D3DCCD1}">
              <a14:hiddenFill xmlns:a14="http://schemas.microsoft.com/office/drawing/2010/main">
                <a:solidFill>
                  <a:srgbClr val="FFFFFF"/>
                </a:solidFill>
              </a14:hiddenFill>
            </a:ext>
          </a:extLst>
        </p:spPr>
      </p:pic>
      <p:pic>
        <p:nvPicPr>
          <p:cNvPr id="20482" name="Image 2">
            <a:hlinkClick r:id="rId2" action="ppaction://hlinksldjump"/>
            <a:extLst>
              <a:ext uri="{FF2B5EF4-FFF2-40B4-BE49-F238E27FC236}">
                <a16:creationId xmlns:a16="http://schemas.microsoft.com/office/drawing/2014/main" id="{74A8F577-E8F7-415A-B558-000DE265AD2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15064" y="739776"/>
            <a:ext cx="3660775" cy="2746375"/>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4340" name="ZoneTexte 3">
            <a:extLst>
              <a:ext uri="{FF2B5EF4-FFF2-40B4-BE49-F238E27FC236}">
                <a16:creationId xmlns:a16="http://schemas.microsoft.com/office/drawing/2014/main" id="{24383E91-23B8-4C41-A5AC-F8C8E4C5F72C}"/>
              </a:ext>
            </a:extLst>
          </p:cNvPr>
          <p:cNvSpPr txBox="1">
            <a:spLocks noChangeArrowheads="1"/>
          </p:cNvSpPr>
          <p:nvPr/>
        </p:nvSpPr>
        <p:spPr bwMode="auto">
          <a:xfrm>
            <a:off x="6872288" y="2959101"/>
            <a:ext cx="30035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2400" b="1">
                <a:solidFill>
                  <a:schemeClr val="bg1"/>
                </a:solidFill>
              </a:rPr>
              <a:t>Staline  et  Jdanov </a:t>
            </a:r>
          </a:p>
        </p:txBody>
      </p:sp>
      <p:sp>
        <p:nvSpPr>
          <p:cNvPr id="14341" name="ZoneTexte 4">
            <a:extLst>
              <a:ext uri="{FF2B5EF4-FFF2-40B4-BE49-F238E27FC236}">
                <a16:creationId xmlns:a16="http://schemas.microsoft.com/office/drawing/2014/main" id="{E7AA1091-01AB-41C4-82EB-9BE7022E5DE9}"/>
              </a:ext>
            </a:extLst>
          </p:cNvPr>
          <p:cNvSpPr txBox="1">
            <a:spLocks noChangeArrowheads="1"/>
          </p:cNvSpPr>
          <p:nvPr/>
        </p:nvSpPr>
        <p:spPr bwMode="auto">
          <a:xfrm>
            <a:off x="3136900" y="209550"/>
            <a:ext cx="6616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2000" b="1">
                <a:cs typeface="Calibri" panose="020F0502020204030204" pitchFamily="34" charset="0"/>
              </a:rPr>
              <a:t>Les deux camps émettent des doctrines en 1947 </a:t>
            </a:r>
          </a:p>
        </p:txBody>
      </p:sp>
      <p:sp>
        <p:nvSpPr>
          <p:cNvPr id="20485" name="ZoneTexte 5">
            <a:extLst>
              <a:ext uri="{FF2B5EF4-FFF2-40B4-BE49-F238E27FC236}">
                <a16:creationId xmlns:a16="http://schemas.microsoft.com/office/drawing/2014/main" id="{55793B22-333F-4EB7-BD98-1D75712165EE}"/>
              </a:ext>
            </a:extLst>
          </p:cNvPr>
          <p:cNvSpPr txBox="1">
            <a:spLocks noChangeArrowheads="1"/>
          </p:cNvSpPr>
          <p:nvPr/>
        </p:nvSpPr>
        <p:spPr bwMode="auto">
          <a:xfrm>
            <a:off x="1631950" y="3717926"/>
            <a:ext cx="4224338"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fr-FR" sz="2400" b="1">
                <a:solidFill>
                  <a:srgbClr val="0000FF"/>
                </a:solidFill>
                <a:cs typeface="Calibri" panose="020F0502020204030204" pitchFamily="34" charset="0"/>
              </a:rPr>
              <a:t>DOCTRINE TRUMAN</a:t>
            </a:r>
            <a:endParaRPr lang="fr-FR" altLang="fr-FR" sz="1800" b="1">
              <a:solidFill>
                <a:srgbClr val="0000FF"/>
              </a:solidFill>
              <a:cs typeface="Calibri" panose="020F0502020204030204" pitchFamily="34" charset="0"/>
            </a:endParaRPr>
          </a:p>
          <a:p>
            <a:pPr algn="just" eaLnBrk="1" hangingPunct="1">
              <a:spcBef>
                <a:spcPct val="0"/>
              </a:spcBef>
              <a:buFontTx/>
              <a:buNone/>
            </a:pPr>
            <a:r>
              <a:rPr lang="fr-FR" altLang="fr-FR" sz="1800" b="1">
                <a:solidFill>
                  <a:srgbClr val="0000FF"/>
                </a:solidFill>
                <a:cs typeface="Calibri" panose="020F0502020204030204" pitchFamily="34" charset="0"/>
              </a:rPr>
              <a:t>- Empêcher l’avancée du communisme dans le monde (</a:t>
            </a:r>
            <a:r>
              <a:rPr lang="fr-FR" altLang="fr-FR" sz="1800" b="1" u="sng">
                <a:solidFill>
                  <a:srgbClr val="0000FF"/>
                </a:solidFill>
                <a:cs typeface="Calibri" panose="020F0502020204030204" pitchFamily="34" charset="0"/>
              </a:rPr>
              <a:t>CONTAINMENT</a:t>
            </a:r>
            <a:r>
              <a:rPr lang="fr-FR" altLang="fr-FR" sz="1800" b="1">
                <a:solidFill>
                  <a:srgbClr val="0000FF"/>
                </a:solidFill>
                <a:cs typeface="Calibri" panose="020F0502020204030204" pitchFamily="34" charset="0"/>
              </a:rPr>
              <a:t>/ ENDIGUEMENT) </a:t>
            </a:r>
          </a:p>
          <a:p>
            <a:pPr algn="just" eaLnBrk="1" hangingPunct="1">
              <a:spcBef>
                <a:spcPct val="0"/>
              </a:spcBef>
              <a:buFontTx/>
              <a:buNone/>
            </a:pPr>
            <a:r>
              <a:rPr lang="fr-FR" altLang="fr-FR" sz="1800" b="1">
                <a:solidFill>
                  <a:srgbClr val="0000FF"/>
                </a:solidFill>
                <a:cs typeface="Calibri" panose="020F0502020204030204" pitchFamily="34" charset="0"/>
              </a:rPr>
              <a:t>- Soutenir par tous les moyens les peuples libres du communisme </a:t>
            </a:r>
          </a:p>
        </p:txBody>
      </p:sp>
      <p:sp>
        <p:nvSpPr>
          <p:cNvPr id="20486" name="ZoneTexte 6">
            <a:extLst>
              <a:ext uri="{FF2B5EF4-FFF2-40B4-BE49-F238E27FC236}">
                <a16:creationId xmlns:a16="http://schemas.microsoft.com/office/drawing/2014/main" id="{3A86C75F-A381-40EE-BA8C-17FA516EA217}"/>
              </a:ext>
            </a:extLst>
          </p:cNvPr>
          <p:cNvSpPr txBox="1">
            <a:spLocks noChangeArrowheads="1"/>
          </p:cNvSpPr>
          <p:nvPr/>
        </p:nvSpPr>
        <p:spPr bwMode="auto">
          <a:xfrm>
            <a:off x="6511926" y="3622676"/>
            <a:ext cx="4048125"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fr-FR" sz="2400" b="1" dirty="0">
                <a:solidFill>
                  <a:srgbClr val="FF0000"/>
                </a:solidFill>
                <a:cs typeface="Calibri" panose="020F0502020204030204" pitchFamily="34" charset="0"/>
              </a:rPr>
              <a:t>DOCTRINE JDANOV</a:t>
            </a:r>
            <a:endParaRPr lang="fr-FR" altLang="fr-FR" sz="1800" b="1" dirty="0">
              <a:solidFill>
                <a:srgbClr val="FF0000"/>
              </a:solidFill>
              <a:cs typeface="Calibri" panose="020F0502020204030204" pitchFamily="34" charset="0"/>
            </a:endParaRPr>
          </a:p>
          <a:p>
            <a:pPr algn="just" eaLnBrk="1" hangingPunct="1">
              <a:spcBef>
                <a:spcPct val="0"/>
              </a:spcBef>
              <a:buFontTx/>
              <a:buNone/>
            </a:pPr>
            <a:r>
              <a:rPr lang="fr-FR" altLang="fr-FR" sz="1800" b="1" dirty="0">
                <a:solidFill>
                  <a:srgbClr val="FF0000"/>
                </a:solidFill>
                <a:cs typeface="Calibri" panose="020F0502020204030204" pitchFamily="34" charset="0"/>
              </a:rPr>
              <a:t>- Etendre le communisme dans le monde (</a:t>
            </a:r>
            <a:r>
              <a:rPr lang="fr-FR" altLang="fr-FR" sz="1800" b="1" u="sng" dirty="0">
                <a:solidFill>
                  <a:srgbClr val="FF0000"/>
                </a:solidFill>
                <a:cs typeface="Calibri" panose="020F0502020204030204" pitchFamily="34" charset="0"/>
              </a:rPr>
              <a:t>KOMINFORM</a:t>
            </a:r>
            <a:r>
              <a:rPr lang="fr-FR" altLang="fr-FR" sz="1800" b="1" dirty="0">
                <a:solidFill>
                  <a:srgbClr val="FF0000"/>
                </a:solidFill>
                <a:cs typeface="Calibri" panose="020F0502020204030204" pitchFamily="34" charset="0"/>
              </a:rPr>
              <a:t>) </a:t>
            </a:r>
          </a:p>
          <a:p>
            <a:pPr marL="285750" indent="-285750" algn="just" eaLnBrk="1" hangingPunct="1">
              <a:spcBef>
                <a:spcPct val="0"/>
              </a:spcBef>
              <a:buFontTx/>
              <a:buChar char="-"/>
            </a:pPr>
            <a:r>
              <a:rPr lang="fr-FR" altLang="fr-FR" sz="1800" b="1" dirty="0">
                <a:solidFill>
                  <a:srgbClr val="FF0000"/>
                </a:solidFill>
                <a:cs typeface="Calibri" panose="020F0502020204030204" pitchFamily="34" charset="0"/>
              </a:rPr>
              <a:t>Lutter contre Etats-Unis et leurs alliés </a:t>
            </a:r>
          </a:p>
          <a:p>
            <a:pPr marL="285750" indent="-285750" algn="just" eaLnBrk="1" hangingPunct="1">
              <a:spcBef>
                <a:spcPct val="0"/>
              </a:spcBef>
              <a:buFontTx/>
              <a:buChar char="-"/>
            </a:pPr>
            <a:r>
              <a:rPr lang="fr-FR" altLang="fr-FR" sz="1800" b="1" dirty="0">
                <a:solidFill>
                  <a:srgbClr val="FF0000"/>
                </a:solidFill>
                <a:cs typeface="Calibri" panose="020F0502020204030204" pitchFamily="34" charset="0"/>
              </a:rPr>
              <a:t>Soutenir les révolutions partout dans le monde</a:t>
            </a:r>
          </a:p>
        </p:txBody>
      </p:sp>
      <p:sp>
        <p:nvSpPr>
          <p:cNvPr id="8" name="Double flèche horizontale 7">
            <a:extLst>
              <a:ext uri="{FF2B5EF4-FFF2-40B4-BE49-F238E27FC236}">
                <a16:creationId xmlns:a16="http://schemas.microsoft.com/office/drawing/2014/main" id="{3E7F515C-ACB8-4648-AF1D-861F3797502C}"/>
              </a:ext>
            </a:extLst>
          </p:cNvPr>
          <p:cNvSpPr>
            <a:spLocks noChangeArrowheads="1"/>
          </p:cNvSpPr>
          <p:nvPr/>
        </p:nvSpPr>
        <p:spPr bwMode="auto">
          <a:xfrm>
            <a:off x="5818983" y="5169298"/>
            <a:ext cx="792162" cy="300037"/>
          </a:xfrm>
          <a:prstGeom prst="leftRightArrow">
            <a:avLst>
              <a:gd name="adj1" fmla="val 50000"/>
              <a:gd name="adj2" fmla="val 50005"/>
            </a:avLst>
          </a:prstGeom>
          <a:solidFill>
            <a:srgbClr val="008000"/>
          </a:solidFill>
          <a:ln w="9525">
            <a:solidFill>
              <a:srgbClr val="008000"/>
            </a:solidFill>
            <a:miter lim="800000"/>
            <a:headEnd/>
            <a:tailEnd/>
          </a:ln>
          <a:effectLst>
            <a:outerShdw dist="23000" dir="5400000" rotWithShape="0">
              <a:srgbClr val="808080">
                <a:alpha val="34999"/>
              </a:srgbClr>
            </a:outerShdw>
          </a:effectLst>
        </p:spPr>
        <p:txBody>
          <a:bodyPr anchor="ctr"/>
          <a:lstStyle/>
          <a:p>
            <a:pPr algn="ctr">
              <a:defRPr/>
            </a:pPr>
            <a:endParaRPr lang="fr-FR">
              <a:solidFill>
                <a:schemeClr val="lt1"/>
              </a:solidFill>
            </a:endParaRPr>
          </a:p>
        </p:txBody>
      </p:sp>
      <p:sp>
        <p:nvSpPr>
          <p:cNvPr id="20488" name="ZoneTexte 8">
            <a:extLst>
              <a:ext uri="{FF2B5EF4-FFF2-40B4-BE49-F238E27FC236}">
                <a16:creationId xmlns:a16="http://schemas.microsoft.com/office/drawing/2014/main" id="{BC32F943-6778-46F0-983C-F91C431DF847}"/>
              </a:ext>
            </a:extLst>
          </p:cNvPr>
          <p:cNvSpPr txBox="1">
            <a:spLocks noChangeArrowheads="1"/>
          </p:cNvSpPr>
          <p:nvPr/>
        </p:nvSpPr>
        <p:spPr bwMode="auto">
          <a:xfrm>
            <a:off x="4719637" y="5518149"/>
            <a:ext cx="3895857" cy="92333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dirty="0">
                <a:solidFill>
                  <a:srgbClr val="008000"/>
                </a:solidFill>
                <a:cs typeface="Calibri" panose="020F0502020204030204" pitchFamily="34" charset="0"/>
              </a:rPr>
              <a:t>Crises multiformes </a:t>
            </a:r>
          </a:p>
          <a:p>
            <a:pPr algn="ctr" eaLnBrk="1" hangingPunct="1">
              <a:spcBef>
                <a:spcPct val="0"/>
              </a:spcBef>
              <a:buFontTx/>
              <a:buNone/>
            </a:pPr>
            <a:r>
              <a:rPr lang="fr-FR" altLang="fr-FR" sz="1800" b="1" dirty="0">
                <a:solidFill>
                  <a:srgbClr val="008000"/>
                </a:solidFill>
                <a:cs typeface="Calibri" panose="020F0502020204030204" pitchFamily="34" charset="0"/>
              </a:rPr>
              <a:t>Car modèles incompatibles que chaque clan veut imposer au monde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20481"/>
                                        </p:tgtEl>
                                        <p:attrNameLst>
                                          <p:attrName>style.visibility</p:attrName>
                                        </p:attrNameLst>
                                      </p:cBhvr>
                                      <p:to>
                                        <p:strVal val="visible"/>
                                      </p:to>
                                    </p:set>
                                    <p:anim calcmode="lin" valueType="num">
                                      <p:cBhvr>
                                        <p:cTn id="7" dur="1000" fill="hold"/>
                                        <p:tgtEl>
                                          <p:spTgt spid="20481"/>
                                        </p:tgtEl>
                                        <p:attrNameLst>
                                          <p:attrName>ppt_w</p:attrName>
                                        </p:attrNameLst>
                                      </p:cBhvr>
                                      <p:tavLst>
                                        <p:tav tm="0">
                                          <p:val>
                                            <p:fltVal val="0"/>
                                          </p:val>
                                        </p:tav>
                                        <p:tav tm="100000">
                                          <p:val>
                                            <p:strVal val="#ppt_w"/>
                                          </p:val>
                                        </p:tav>
                                      </p:tavLst>
                                    </p:anim>
                                    <p:anim calcmode="lin" valueType="num">
                                      <p:cBhvr>
                                        <p:cTn id="8" dur="1000" fill="hold"/>
                                        <p:tgtEl>
                                          <p:spTgt spid="20481"/>
                                        </p:tgtEl>
                                        <p:attrNameLst>
                                          <p:attrName>ppt_h</p:attrName>
                                        </p:attrNameLst>
                                      </p:cBhvr>
                                      <p:tavLst>
                                        <p:tav tm="0">
                                          <p:val>
                                            <p:fltVal val="0"/>
                                          </p:val>
                                        </p:tav>
                                        <p:tav tm="100000">
                                          <p:val>
                                            <p:strVal val="#ppt_h"/>
                                          </p:val>
                                        </p:tav>
                                      </p:tavLst>
                                    </p:anim>
                                    <p:anim calcmode="lin" valueType="num">
                                      <p:cBhvr>
                                        <p:cTn id="9" dur="1000" fill="hold"/>
                                        <p:tgtEl>
                                          <p:spTgt spid="20481"/>
                                        </p:tgtEl>
                                        <p:attrNameLst>
                                          <p:attrName>style.rotation</p:attrName>
                                        </p:attrNameLst>
                                      </p:cBhvr>
                                      <p:tavLst>
                                        <p:tav tm="0">
                                          <p:val>
                                            <p:fltVal val="90"/>
                                          </p:val>
                                        </p:tav>
                                        <p:tav tm="100000">
                                          <p:val>
                                            <p:fltVal val="0"/>
                                          </p:val>
                                        </p:tav>
                                      </p:tavLst>
                                    </p:anim>
                                    <p:animEffect transition="in" filter="fade">
                                      <p:cBhvr>
                                        <p:cTn id="10" dur="1000"/>
                                        <p:tgtEl>
                                          <p:spTgt spid="20481"/>
                                        </p:tgtEl>
                                      </p:cBhvr>
                                    </p:animEffect>
                                  </p:childTnLst>
                                </p:cTn>
                              </p:par>
                              <p:par>
                                <p:cTn id="11" presetID="31" presetClass="entr" presetSubtype="0" fill="hold" nodeType="withEffect">
                                  <p:stCondLst>
                                    <p:cond delay="0"/>
                                  </p:stCondLst>
                                  <p:childTnLst>
                                    <p:set>
                                      <p:cBhvr>
                                        <p:cTn id="12" dur="1" fill="hold">
                                          <p:stCondLst>
                                            <p:cond delay="0"/>
                                          </p:stCondLst>
                                        </p:cTn>
                                        <p:tgtEl>
                                          <p:spTgt spid="20482"/>
                                        </p:tgtEl>
                                        <p:attrNameLst>
                                          <p:attrName>style.visibility</p:attrName>
                                        </p:attrNameLst>
                                      </p:cBhvr>
                                      <p:to>
                                        <p:strVal val="visible"/>
                                      </p:to>
                                    </p:set>
                                    <p:anim calcmode="lin" valueType="num">
                                      <p:cBhvr>
                                        <p:cTn id="13" dur="1000" fill="hold"/>
                                        <p:tgtEl>
                                          <p:spTgt spid="20482"/>
                                        </p:tgtEl>
                                        <p:attrNameLst>
                                          <p:attrName>ppt_w</p:attrName>
                                        </p:attrNameLst>
                                      </p:cBhvr>
                                      <p:tavLst>
                                        <p:tav tm="0">
                                          <p:val>
                                            <p:fltVal val="0"/>
                                          </p:val>
                                        </p:tav>
                                        <p:tav tm="100000">
                                          <p:val>
                                            <p:strVal val="#ppt_w"/>
                                          </p:val>
                                        </p:tav>
                                      </p:tavLst>
                                    </p:anim>
                                    <p:anim calcmode="lin" valueType="num">
                                      <p:cBhvr>
                                        <p:cTn id="14" dur="1000" fill="hold"/>
                                        <p:tgtEl>
                                          <p:spTgt spid="20482"/>
                                        </p:tgtEl>
                                        <p:attrNameLst>
                                          <p:attrName>ppt_h</p:attrName>
                                        </p:attrNameLst>
                                      </p:cBhvr>
                                      <p:tavLst>
                                        <p:tav tm="0">
                                          <p:val>
                                            <p:fltVal val="0"/>
                                          </p:val>
                                        </p:tav>
                                        <p:tav tm="100000">
                                          <p:val>
                                            <p:strVal val="#ppt_h"/>
                                          </p:val>
                                        </p:tav>
                                      </p:tavLst>
                                    </p:anim>
                                    <p:anim calcmode="lin" valueType="num">
                                      <p:cBhvr>
                                        <p:cTn id="15" dur="1000" fill="hold"/>
                                        <p:tgtEl>
                                          <p:spTgt spid="20482"/>
                                        </p:tgtEl>
                                        <p:attrNameLst>
                                          <p:attrName>style.rotation</p:attrName>
                                        </p:attrNameLst>
                                      </p:cBhvr>
                                      <p:tavLst>
                                        <p:tav tm="0">
                                          <p:val>
                                            <p:fltVal val="90"/>
                                          </p:val>
                                        </p:tav>
                                        <p:tav tm="100000">
                                          <p:val>
                                            <p:fltVal val="0"/>
                                          </p:val>
                                        </p:tav>
                                      </p:tavLst>
                                    </p:anim>
                                    <p:animEffect transition="in" filter="fade">
                                      <p:cBhvr>
                                        <p:cTn id="16" dur="1000"/>
                                        <p:tgtEl>
                                          <p:spTgt spid="2048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1" presetClass="entr" presetSubtype="0" fill="hold" nodeType="clickEffect">
                                  <p:stCondLst>
                                    <p:cond delay="0"/>
                                  </p:stCondLst>
                                  <p:childTnLst>
                                    <p:set>
                                      <p:cBhvr>
                                        <p:cTn id="20" dur="1" fill="hold">
                                          <p:stCondLst>
                                            <p:cond delay="0"/>
                                          </p:stCondLst>
                                        </p:cTn>
                                        <p:tgtEl>
                                          <p:spTgt spid="20485">
                                            <p:txEl>
                                              <p:pRg st="0" end="0"/>
                                            </p:txEl>
                                          </p:spTgt>
                                        </p:tgtEl>
                                        <p:attrNameLst>
                                          <p:attrName>style.visibility</p:attrName>
                                        </p:attrNameLst>
                                      </p:cBhvr>
                                      <p:to>
                                        <p:strVal val="visible"/>
                                      </p:to>
                                    </p:set>
                                    <p:anim calcmode="lin" valueType="num">
                                      <p:cBhvr>
                                        <p:cTn id="21" dur="1000" fill="hold"/>
                                        <p:tgtEl>
                                          <p:spTgt spid="20485">
                                            <p:txEl>
                                              <p:pRg st="0" end="0"/>
                                            </p:txEl>
                                          </p:spTgt>
                                        </p:tgtEl>
                                        <p:attrNameLst>
                                          <p:attrName>ppt_w</p:attrName>
                                        </p:attrNameLst>
                                      </p:cBhvr>
                                      <p:tavLst>
                                        <p:tav tm="0">
                                          <p:val>
                                            <p:fltVal val="0"/>
                                          </p:val>
                                        </p:tav>
                                        <p:tav tm="100000">
                                          <p:val>
                                            <p:strVal val="#ppt_w"/>
                                          </p:val>
                                        </p:tav>
                                      </p:tavLst>
                                    </p:anim>
                                    <p:anim calcmode="lin" valueType="num">
                                      <p:cBhvr>
                                        <p:cTn id="22" dur="1000" fill="hold"/>
                                        <p:tgtEl>
                                          <p:spTgt spid="20485">
                                            <p:txEl>
                                              <p:pRg st="0" end="0"/>
                                            </p:txEl>
                                          </p:spTgt>
                                        </p:tgtEl>
                                        <p:attrNameLst>
                                          <p:attrName>ppt_h</p:attrName>
                                        </p:attrNameLst>
                                      </p:cBhvr>
                                      <p:tavLst>
                                        <p:tav tm="0">
                                          <p:val>
                                            <p:fltVal val="0"/>
                                          </p:val>
                                        </p:tav>
                                        <p:tav tm="100000">
                                          <p:val>
                                            <p:strVal val="#ppt_h"/>
                                          </p:val>
                                        </p:tav>
                                      </p:tavLst>
                                    </p:anim>
                                    <p:anim calcmode="lin" valueType="num">
                                      <p:cBhvr>
                                        <p:cTn id="23" dur="1000" fill="hold"/>
                                        <p:tgtEl>
                                          <p:spTgt spid="20485">
                                            <p:txEl>
                                              <p:pRg st="0" end="0"/>
                                            </p:txEl>
                                          </p:spTgt>
                                        </p:tgtEl>
                                        <p:attrNameLst>
                                          <p:attrName>style.rotation</p:attrName>
                                        </p:attrNameLst>
                                      </p:cBhvr>
                                      <p:tavLst>
                                        <p:tav tm="0">
                                          <p:val>
                                            <p:fltVal val="90"/>
                                          </p:val>
                                        </p:tav>
                                        <p:tav tm="100000">
                                          <p:val>
                                            <p:fltVal val="0"/>
                                          </p:val>
                                        </p:tav>
                                      </p:tavLst>
                                    </p:anim>
                                    <p:animEffect transition="in" filter="fade">
                                      <p:cBhvr>
                                        <p:cTn id="24" dur="1000"/>
                                        <p:tgtEl>
                                          <p:spTgt spid="20485">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1" presetClass="entr" presetSubtype="0" fill="hold" nodeType="clickEffect">
                                  <p:stCondLst>
                                    <p:cond delay="0"/>
                                  </p:stCondLst>
                                  <p:childTnLst>
                                    <p:set>
                                      <p:cBhvr>
                                        <p:cTn id="28" dur="1" fill="hold">
                                          <p:stCondLst>
                                            <p:cond delay="0"/>
                                          </p:stCondLst>
                                        </p:cTn>
                                        <p:tgtEl>
                                          <p:spTgt spid="20486">
                                            <p:txEl>
                                              <p:pRg st="0" end="0"/>
                                            </p:txEl>
                                          </p:spTgt>
                                        </p:tgtEl>
                                        <p:attrNameLst>
                                          <p:attrName>style.visibility</p:attrName>
                                        </p:attrNameLst>
                                      </p:cBhvr>
                                      <p:to>
                                        <p:strVal val="visible"/>
                                      </p:to>
                                    </p:set>
                                    <p:anim calcmode="lin" valueType="num">
                                      <p:cBhvr>
                                        <p:cTn id="29" dur="1000" fill="hold"/>
                                        <p:tgtEl>
                                          <p:spTgt spid="20486">
                                            <p:txEl>
                                              <p:pRg st="0" end="0"/>
                                            </p:txEl>
                                          </p:spTgt>
                                        </p:tgtEl>
                                        <p:attrNameLst>
                                          <p:attrName>ppt_w</p:attrName>
                                        </p:attrNameLst>
                                      </p:cBhvr>
                                      <p:tavLst>
                                        <p:tav tm="0">
                                          <p:val>
                                            <p:fltVal val="0"/>
                                          </p:val>
                                        </p:tav>
                                        <p:tav tm="100000">
                                          <p:val>
                                            <p:strVal val="#ppt_w"/>
                                          </p:val>
                                        </p:tav>
                                      </p:tavLst>
                                    </p:anim>
                                    <p:anim calcmode="lin" valueType="num">
                                      <p:cBhvr>
                                        <p:cTn id="30" dur="1000" fill="hold"/>
                                        <p:tgtEl>
                                          <p:spTgt spid="20486">
                                            <p:txEl>
                                              <p:pRg st="0" end="0"/>
                                            </p:txEl>
                                          </p:spTgt>
                                        </p:tgtEl>
                                        <p:attrNameLst>
                                          <p:attrName>ppt_h</p:attrName>
                                        </p:attrNameLst>
                                      </p:cBhvr>
                                      <p:tavLst>
                                        <p:tav tm="0">
                                          <p:val>
                                            <p:fltVal val="0"/>
                                          </p:val>
                                        </p:tav>
                                        <p:tav tm="100000">
                                          <p:val>
                                            <p:strVal val="#ppt_h"/>
                                          </p:val>
                                        </p:tav>
                                      </p:tavLst>
                                    </p:anim>
                                    <p:anim calcmode="lin" valueType="num">
                                      <p:cBhvr>
                                        <p:cTn id="31" dur="1000" fill="hold"/>
                                        <p:tgtEl>
                                          <p:spTgt spid="20486">
                                            <p:txEl>
                                              <p:pRg st="0" end="0"/>
                                            </p:txEl>
                                          </p:spTgt>
                                        </p:tgtEl>
                                        <p:attrNameLst>
                                          <p:attrName>style.rotation</p:attrName>
                                        </p:attrNameLst>
                                      </p:cBhvr>
                                      <p:tavLst>
                                        <p:tav tm="0">
                                          <p:val>
                                            <p:fltVal val="90"/>
                                          </p:val>
                                        </p:tav>
                                        <p:tav tm="100000">
                                          <p:val>
                                            <p:fltVal val="0"/>
                                          </p:val>
                                        </p:tav>
                                      </p:tavLst>
                                    </p:anim>
                                    <p:animEffect transition="in" filter="fade">
                                      <p:cBhvr>
                                        <p:cTn id="32" dur="1000"/>
                                        <p:tgtEl>
                                          <p:spTgt spid="20486">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1" presetClass="entr" presetSubtype="0" fill="hold" nodeType="clickEffect">
                                  <p:stCondLst>
                                    <p:cond delay="0"/>
                                  </p:stCondLst>
                                  <p:childTnLst>
                                    <p:set>
                                      <p:cBhvr>
                                        <p:cTn id="36" dur="1" fill="hold">
                                          <p:stCondLst>
                                            <p:cond delay="0"/>
                                          </p:stCondLst>
                                        </p:cTn>
                                        <p:tgtEl>
                                          <p:spTgt spid="20485">
                                            <p:txEl>
                                              <p:pRg st="1" end="1"/>
                                            </p:txEl>
                                          </p:spTgt>
                                        </p:tgtEl>
                                        <p:attrNameLst>
                                          <p:attrName>style.visibility</p:attrName>
                                        </p:attrNameLst>
                                      </p:cBhvr>
                                      <p:to>
                                        <p:strVal val="visible"/>
                                      </p:to>
                                    </p:set>
                                    <p:anim calcmode="lin" valueType="num">
                                      <p:cBhvr>
                                        <p:cTn id="37" dur="1000" fill="hold"/>
                                        <p:tgtEl>
                                          <p:spTgt spid="20485">
                                            <p:txEl>
                                              <p:pRg st="1" end="1"/>
                                            </p:txEl>
                                          </p:spTgt>
                                        </p:tgtEl>
                                        <p:attrNameLst>
                                          <p:attrName>ppt_w</p:attrName>
                                        </p:attrNameLst>
                                      </p:cBhvr>
                                      <p:tavLst>
                                        <p:tav tm="0">
                                          <p:val>
                                            <p:fltVal val="0"/>
                                          </p:val>
                                        </p:tav>
                                        <p:tav tm="100000">
                                          <p:val>
                                            <p:strVal val="#ppt_w"/>
                                          </p:val>
                                        </p:tav>
                                      </p:tavLst>
                                    </p:anim>
                                    <p:anim calcmode="lin" valueType="num">
                                      <p:cBhvr>
                                        <p:cTn id="38" dur="1000" fill="hold"/>
                                        <p:tgtEl>
                                          <p:spTgt spid="20485">
                                            <p:txEl>
                                              <p:pRg st="1" end="1"/>
                                            </p:txEl>
                                          </p:spTgt>
                                        </p:tgtEl>
                                        <p:attrNameLst>
                                          <p:attrName>ppt_h</p:attrName>
                                        </p:attrNameLst>
                                      </p:cBhvr>
                                      <p:tavLst>
                                        <p:tav tm="0">
                                          <p:val>
                                            <p:fltVal val="0"/>
                                          </p:val>
                                        </p:tav>
                                        <p:tav tm="100000">
                                          <p:val>
                                            <p:strVal val="#ppt_h"/>
                                          </p:val>
                                        </p:tav>
                                      </p:tavLst>
                                    </p:anim>
                                    <p:anim calcmode="lin" valueType="num">
                                      <p:cBhvr>
                                        <p:cTn id="39" dur="1000" fill="hold"/>
                                        <p:tgtEl>
                                          <p:spTgt spid="20485">
                                            <p:txEl>
                                              <p:pRg st="1" end="1"/>
                                            </p:txEl>
                                          </p:spTgt>
                                        </p:tgtEl>
                                        <p:attrNameLst>
                                          <p:attrName>style.rotation</p:attrName>
                                        </p:attrNameLst>
                                      </p:cBhvr>
                                      <p:tavLst>
                                        <p:tav tm="0">
                                          <p:val>
                                            <p:fltVal val="90"/>
                                          </p:val>
                                        </p:tav>
                                        <p:tav tm="100000">
                                          <p:val>
                                            <p:fltVal val="0"/>
                                          </p:val>
                                        </p:tav>
                                      </p:tavLst>
                                    </p:anim>
                                    <p:animEffect transition="in" filter="fade">
                                      <p:cBhvr>
                                        <p:cTn id="40" dur="1000"/>
                                        <p:tgtEl>
                                          <p:spTgt spid="20485">
                                            <p:txEl>
                                              <p:pRg st="1" end="1"/>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1" presetClass="entr" presetSubtype="0" fill="hold" nodeType="clickEffect">
                                  <p:stCondLst>
                                    <p:cond delay="0"/>
                                  </p:stCondLst>
                                  <p:childTnLst>
                                    <p:set>
                                      <p:cBhvr>
                                        <p:cTn id="44" dur="1" fill="hold">
                                          <p:stCondLst>
                                            <p:cond delay="0"/>
                                          </p:stCondLst>
                                        </p:cTn>
                                        <p:tgtEl>
                                          <p:spTgt spid="20486">
                                            <p:txEl>
                                              <p:pRg st="1" end="1"/>
                                            </p:txEl>
                                          </p:spTgt>
                                        </p:tgtEl>
                                        <p:attrNameLst>
                                          <p:attrName>style.visibility</p:attrName>
                                        </p:attrNameLst>
                                      </p:cBhvr>
                                      <p:to>
                                        <p:strVal val="visible"/>
                                      </p:to>
                                    </p:set>
                                    <p:anim calcmode="lin" valueType="num">
                                      <p:cBhvr>
                                        <p:cTn id="45" dur="1000" fill="hold"/>
                                        <p:tgtEl>
                                          <p:spTgt spid="20486">
                                            <p:txEl>
                                              <p:pRg st="1" end="1"/>
                                            </p:txEl>
                                          </p:spTgt>
                                        </p:tgtEl>
                                        <p:attrNameLst>
                                          <p:attrName>ppt_w</p:attrName>
                                        </p:attrNameLst>
                                      </p:cBhvr>
                                      <p:tavLst>
                                        <p:tav tm="0">
                                          <p:val>
                                            <p:fltVal val="0"/>
                                          </p:val>
                                        </p:tav>
                                        <p:tav tm="100000">
                                          <p:val>
                                            <p:strVal val="#ppt_w"/>
                                          </p:val>
                                        </p:tav>
                                      </p:tavLst>
                                    </p:anim>
                                    <p:anim calcmode="lin" valueType="num">
                                      <p:cBhvr>
                                        <p:cTn id="46" dur="1000" fill="hold"/>
                                        <p:tgtEl>
                                          <p:spTgt spid="20486">
                                            <p:txEl>
                                              <p:pRg st="1" end="1"/>
                                            </p:txEl>
                                          </p:spTgt>
                                        </p:tgtEl>
                                        <p:attrNameLst>
                                          <p:attrName>ppt_h</p:attrName>
                                        </p:attrNameLst>
                                      </p:cBhvr>
                                      <p:tavLst>
                                        <p:tav tm="0">
                                          <p:val>
                                            <p:fltVal val="0"/>
                                          </p:val>
                                        </p:tav>
                                        <p:tav tm="100000">
                                          <p:val>
                                            <p:strVal val="#ppt_h"/>
                                          </p:val>
                                        </p:tav>
                                      </p:tavLst>
                                    </p:anim>
                                    <p:anim calcmode="lin" valueType="num">
                                      <p:cBhvr>
                                        <p:cTn id="47" dur="1000" fill="hold"/>
                                        <p:tgtEl>
                                          <p:spTgt spid="20486">
                                            <p:txEl>
                                              <p:pRg st="1" end="1"/>
                                            </p:txEl>
                                          </p:spTgt>
                                        </p:tgtEl>
                                        <p:attrNameLst>
                                          <p:attrName>style.rotation</p:attrName>
                                        </p:attrNameLst>
                                      </p:cBhvr>
                                      <p:tavLst>
                                        <p:tav tm="0">
                                          <p:val>
                                            <p:fltVal val="90"/>
                                          </p:val>
                                        </p:tav>
                                        <p:tav tm="100000">
                                          <p:val>
                                            <p:fltVal val="0"/>
                                          </p:val>
                                        </p:tav>
                                      </p:tavLst>
                                    </p:anim>
                                    <p:animEffect transition="in" filter="fade">
                                      <p:cBhvr>
                                        <p:cTn id="48" dur="1000"/>
                                        <p:tgtEl>
                                          <p:spTgt spid="20486">
                                            <p:txEl>
                                              <p:pRg st="1" end="1"/>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31" presetClass="entr" presetSubtype="0" fill="hold" nodeType="clickEffect">
                                  <p:stCondLst>
                                    <p:cond delay="0"/>
                                  </p:stCondLst>
                                  <p:childTnLst>
                                    <p:set>
                                      <p:cBhvr>
                                        <p:cTn id="52" dur="1" fill="hold">
                                          <p:stCondLst>
                                            <p:cond delay="0"/>
                                          </p:stCondLst>
                                        </p:cTn>
                                        <p:tgtEl>
                                          <p:spTgt spid="20485">
                                            <p:txEl>
                                              <p:pRg st="2" end="2"/>
                                            </p:txEl>
                                          </p:spTgt>
                                        </p:tgtEl>
                                        <p:attrNameLst>
                                          <p:attrName>style.visibility</p:attrName>
                                        </p:attrNameLst>
                                      </p:cBhvr>
                                      <p:to>
                                        <p:strVal val="visible"/>
                                      </p:to>
                                    </p:set>
                                    <p:anim calcmode="lin" valueType="num">
                                      <p:cBhvr>
                                        <p:cTn id="53" dur="1000" fill="hold"/>
                                        <p:tgtEl>
                                          <p:spTgt spid="20485">
                                            <p:txEl>
                                              <p:pRg st="2" end="2"/>
                                            </p:txEl>
                                          </p:spTgt>
                                        </p:tgtEl>
                                        <p:attrNameLst>
                                          <p:attrName>ppt_w</p:attrName>
                                        </p:attrNameLst>
                                      </p:cBhvr>
                                      <p:tavLst>
                                        <p:tav tm="0">
                                          <p:val>
                                            <p:fltVal val="0"/>
                                          </p:val>
                                        </p:tav>
                                        <p:tav tm="100000">
                                          <p:val>
                                            <p:strVal val="#ppt_w"/>
                                          </p:val>
                                        </p:tav>
                                      </p:tavLst>
                                    </p:anim>
                                    <p:anim calcmode="lin" valueType="num">
                                      <p:cBhvr>
                                        <p:cTn id="54" dur="1000" fill="hold"/>
                                        <p:tgtEl>
                                          <p:spTgt spid="20485">
                                            <p:txEl>
                                              <p:pRg st="2" end="2"/>
                                            </p:txEl>
                                          </p:spTgt>
                                        </p:tgtEl>
                                        <p:attrNameLst>
                                          <p:attrName>ppt_h</p:attrName>
                                        </p:attrNameLst>
                                      </p:cBhvr>
                                      <p:tavLst>
                                        <p:tav tm="0">
                                          <p:val>
                                            <p:fltVal val="0"/>
                                          </p:val>
                                        </p:tav>
                                        <p:tav tm="100000">
                                          <p:val>
                                            <p:strVal val="#ppt_h"/>
                                          </p:val>
                                        </p:tav>
                                      </p:tavLst>
                                    </p:anim>
                                    <p:anim calcmode="lin" valueType="num">
                                      <p:cBhvr>
                                        <p:cTn id="55" dur="1000" fill="hold"/>
                                        <p:tgtEl>
                                          <p:spTgt spid="20485">
                                            <p:txEl>
                                              <p:pRg st="2" end="2"/>
                                            </p:txEl>
                                          </p:spTgt>
                                        </p:tgtEl>
                                        <p:attrNameLst>
                                          <p:attrName>style.rotation</p:attrName>
                                        </p:attrNameLst>
                                      </p:cBhvr>
                                      <p:tavLst>
                                        <p:tav tm="0">
                                          <p:val>
                                            <p:fltVal val="90"/>
                                          </p:val>
                                        </p:tav>
                                        <p:tav tm="100000">
                                          <p:val>
                                            <p:fltVal val="0"/>
                                          </p:val>
                                        </p:tav>
                                      </p:tavLst>
                                    </p:anim>
                                    <p:animEffect transition="in" filter="fade">
                                      <p:cBhvr>
                                        <p:cTn id="56" dur="1000"/>
                                        <p:tgtEl>
                                          <p:spTgt spid="20485">
                                            <p:txEl>
                                              <p:pRg st="2" end="2"/>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31" presetClass="entr" presetSubtype="0" fill="hold" nodeType="clickEffect">
                                  <p:stCondLst>
                                    <p:cond delay="0"/>
                                  </p:stCondLst>
                                  <p:childTnLst>
                                    <p:set>
                                      <p:cBhvr>
                                        <p:cTn id="60" dur="1" fill="hold">
                                          <p:stCondLst>
                                            <p:cond delay="0"/>
                                          </p:stCondLst>
                                        </p:cTn>
                                        <p:tgtEl>
                                          <p:spTgt spid="20486">
                                            <p:txEl>
                                              <p:pRg st="2" end="2"/>
                                            </p:txEl>
                                          </p:spTgt>
                                        </p:tgtEl>
                                        <p:attrNameLst>
                                          <p:attrName>style.visibility</p:attrName>
                                        </p:attrNameLst>
                                      </p:cBhvr>
                                      <p:to>
                                        <p:strVal val="visible"/>
                                      </p:to>
                                    </p:set>
                                    <p:anim calcmode="lin" valueType="num">
                                      <p:cBhvr>
                                        <p:cTn id="61" dur="1000" fill="hold"/>
                                        <p:tgtEl>
                                          <p:spTgt spid="20486">
                                            <p:txEl>
                                              <p:pRg st="2" end="2"/>
                                            </p:txEl>
                                          </p:spTgt>
                                        </p:tgtEl>
                                        <p:attrNameLst>
                                          <p:attrName>ppt_w</p:attrName>
                                        </p:attrNameLst>
                                      </p:cBhvr>
                                      <p:tavLst>
                                        <p:tav tm="0">
                                          <p:val>
                                            <p:fltVal val="0"/>
                                          </p:val>
                                        </p:tav>
                                        <p:tav tm="100000">
                                          <p:val>
                                            <p:strVal val="#ppt_w"/>
                                          </p:val>
                                        </p:tav>
                                      </p:tavLst>
                                    </p:anim>
                                    <p:anim calcmode="lin" valueType="num">
                                      <p:cBhvr>
                                        <p:cTn id="62" dur="1000" fill="hold"/>
                                        <p:tgtEl>
                                          <p:spTgt spid="20486">
                                            <p:txEl>
                                              <p:pRg st="2" end="2"/>
                                            </p:txEl>
                                          </p:spTgt>
                                        </p:tgtEl>
                                        <p:attrNameLst>
                                          <p:attrName>ppt_h</p:attrName>
                                        </p:attrNameLst>
                                      </p:cBhvr>
                                      <p:tavLst>
                                        <p:tav tm="0">
                                          <p:val>
                                            <p:fltVal val="0"/>
                                          </p:val>
                                        </p:tav>
                                        <p:tav tm="100000">
                                          <p:val>
                                            <p:strVal val="#ppt_h"/>
                                          </p:val>
                                        </p:tav>
                                      </p:tavLst>
                                    </p:anim>
                                    <p:anim calcmode="lin" valueType="num">
                                      <p:cBhvr>
                                        <p:cTn id="63" dur="1000" fill="hold"/>
                                        <p:tgtEl>
                                          <p:spTgt spid="20486">
                                            <p:txEl>
                                              <p:pRg st="2" end="2"/>
                                            </p:txEl>
                                          </p:spTgt>
                                        </p:tgtEl>
                                        <p:attrNameLst>
                                          <p:attrName>style.rotation</p:attrName>
                                        </p:attrNameLst>
                                      </p:cBhvr>
                                      <p:tavLst>
                                        <p:tav tm="0">
                                          <p:val>
                                            <p:fltVal val="90"/>
                                          </p:val>
                                        </p:tav>
                                        <p:tav tm="100000">
                                          <p:val>
                                            <p:fltVal val="0"/>
                                          </p:val>
                                        </p:tav>
                                      </p:tavLst>
                                    </p:anim>
                                    <p:animEffect transition="in" filter="fade">
                                      <p:cBhvr>
                                        <p:cTn id="64" dur="1000"/>
                                        <p:tgtEl>
                                          <p:spTgt spid="20486">
                                            <p:txEl>
                                              <p:pRg st="2" end="2"/>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31" presetClass="entr" presetSubtype="0" fill="hold" nodeType="clickEffect">
                                  <p:stCondLst>
                                    <p:cond delay="0"/>
                                  </p:stCondLst>
                                  <p:childTnLst>
                                    <p:set>
                                      <p:cBhvr>
                                        <p:cTn id="68" dur="1" fill="hold">
                                          <p:stCondLst>
                                            <p:cond delay="0"/>
                                          </p:stCondLst>
                                        </p:cTn>
                                        <p:tgtEl>
                                          <p:spTgt spid="20486">
                                            <p:txEl>
                                              <p:pRg st="3" end="3"/>
                                            </p:txEl>
                                          </p:spTgt>
                                        </p:tgtEl>
                                        <p:attrNameLst>
                                          <p:attrName>style.visibility</p:attrName>
                                        </p:attrNameLst>
                                      </p:cBhvr>
                                      <p:to>
                                        <p:strVal val="visible"/>
                                      </p:to>
                                    </p:set>
                                    <p:anim calcmode="lin" valueType="num">
                                      <p:cBhvr>
                                        <p:cTn id="69" dur="1000" fill="hold"/>
                                        <p:tgtEl>
                                          <p:spTgt spid="20486">
                                            <p:txEl>
                                              <p:pRg st="3" end="3"/>
                                            </p:txEl>
                                          </p:spTgt>
                                        </p:tgtEl>
                                        <p:attrNameLst>
                                          <p:attrName>ppt_w</p:attrName>
                                        </p:attrNameLst>
                                      </p:cBhvr>
                                      <p:tavLst>
                                        <p:tav tm="0">
                                          <p:val>
                                            <p:fltVal val="0"/>
                                          </p:val>
                                        </p:tav>
                                        <p:tav tm="100000">
                                          <p:val>
                                            <p:strVal val="#ppt_w"/>
                                          </p:val>
                                        </p:tav>
                                      </p:tavLst>
                                    </p:anim>
                                    <p:anim calcmode="lin" valueType="num">
                                      <p:cBhvr>
                                        <p:cTn id="70" dur="1000" fill="hold"/>
                                        <p:tgtEl>
                                          <p:spTgt spid="20486">
                                            <p:txEl>
                                              <p:pRg st="3" end="3"/>
                                            </p:txEl>
                                          </p:spTgt>
                                        </p:tgtEl>
                                        <p:attrNameLst>
                                          <p:attrName>ppt_h</p:attrName>
                                        </p:attrNameLst>
                                      </p:cBhvr>
                                      <p:tavLst>
                                        <p:tav tm="0">
                                          <p:val>
                                            <p:fltVal val="0"/>
                                          </p:val>
                                        </p:tav>
                                        <p:tav tm="100000">
                                          <p:val>
                                            <p:strVal val="#ppt_h"/>
                                          </p:val>
                                        </p:tav>
                                      </p:tavLst>
                                    </p:anim>
                                    <p:anim calcmode="lin" valueType="num">
                                      <p:cBhvr>
                                        <p:cTn id="71" dur="1000" fill="hold"/>
                                        <p:tgtEl>
                                          <p:spTgt spid="20486">
                                            <p:txEl>
                                              <p:pRg st="3" end="3"/>
                                            </p:txEl>
                                          </p:spTgt>
                                        </p:tgtEl>
                                        <p:attrNameLst>
                                          <p:attrName>style.rotation</p:attrName>
                                        </p:attrNameLst>
                                      </p:cBhvr>
                                      <p:tavLst>
                                        <p:tav tm="0">
                                          <p:val>
                                            <p:fltVal val="90"/>
                                          </p:val>
                                        </p:tav>
                                        <p:tav tm="100000">
                                          <p:val>
                                            <p:fltVal val="0"/>
                                          </p:val>
                                        </p:tav>
                                      </p:tavLst>
                                    </p:anim>
                                    <p:animEffect transition="in" filter="fade">
                                      <p:cBhvr>
                                        <p:cTn id="72" dur="1000"/>
                                        <p:tgtEl>
                                          <p:spTgt spid="20486">
                                            <p:txEl>
                                              <p:pRg st="3" end="3"/>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31" presetClass="entr" presetSubtype="0" fill="hold" grpId="0" nodeType="clickEffect">
                                  <p:stCondLst>
                                    <p:cond delay="0"/>
                                  </p:stCondLst>
                                  <p:childTnLst>
                                    <p:set>
                                      <p:cBhvr>
                                        <p:cTn id="76" dur="1" fill="hold">
                                          <p:stCondLst>
                                            <p:cond delay="0"/>
                                          </p:stCondLst>
                                        </p:cTn>
                                        <p:tgtEl>
                                          <p:spTgt spid="8"/>
                                        </p:tgtEl>
                                        <p:attrNameLst>
                                          <p:attrName>style.visibility</p:attrName>
                                        </p:attrNameLst>
                                      </p:cBhvr>
                                      <p:to>
                                        <p:strVal val="visible"/>
                                      </p:to>
                                    </p:set>
                                    <p:anim calcmode="lin" valueType="num">
                                      <p:cBhvr>
                                        <p:cTn id="77" dur="1000" fill="hold"/>
                                        <p:tgtEl>
                                          <p:spTgt spid="8"/>
                                        </p:tgtEl>
                                        <p:attrNameLst>
                                          <p:attrName>ppt_w</p:attrName>
                                        </p:attrNameLst>
                                      </p:cBhvr>
                                      <p:tavLst>
                                        <p:tav tm="0">
                                          <p:val>
                                            <p:fltVal val="0"/>
                                          </p:val>
                                        </p:tav>
                                        <p:tav tm="100000">
                                          <p:val>
                                            <p:strVal val="#ppt_w"/>
                                          </p:val>
                                        </p:tav>
                                      </p:tavLst>
                                    </p:anim>
                                    <p:anim calcmode="lin" valueType="num">
                                      <p:cBhvr>
                                        <p:cTn id="78" dur="1000" fill="hold"/>
                                        <p:tgtEl>
                                          <p:spTgt spid="8"/>
                                        </p:tgtEl>
                                        <p:attrNameLst>
                                          <p:attrName>ppt_h</p:attrName>
                                        </p:attrNameLst>
                                      </p:cBhvr>
                                      <p:tavLst>
                                        <p:tav tm="0">
                                          <p:val>
                                            <p:fltVal val="0"/>
                                          </p:val>
                                        </p:tav>
                                        <p:tav tm="100000">
                                          <p:val>
                                            <p:strVal val="#ppt_h"/>
                                          </p:val>
                                        </p:tav>
                                      </p:tavLst>
                                    </p:anim>
                                    <p:anim calcmode="lin" valueType="num">
                                      <p:cBhvr>
                                        <p:cTn id="79" dur="1000" fill="hold"/>
                                        <p:tgtEl>
                                          <p:spTgt spid="8"/>
                                        </p:tgtEl>
                                        <p:attrNameLst>
                                          <p:attrName>style.rotation</p:attrName>
                                        </p:attrNameLst>
                                      </p:cBhvr>
                                      <p:tavLst>
                                        <p:tav tm="0">
                                          <p:val>
                                            <p:fltVal val="90"/>
                                          </p:val>
                                        </p:tav>
                                        <p:tav tm="100000">
                                          <p:val>
                                            <p:fltVal val="0"/>
                                          </p:val>
                                        </p:tav>
                                      </p:tavLst>
                                    </p:anim>
                                    <p:animEffect transition="in" filter="fade">
                                      <p:cBhvr>
                                        <p:cTn id="80" dur="1000"/>
                                        <p:tgtEl>
                                          <p:spTgt spid="8"/>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20488"/>
                                        </p:tgtEl>
                                        <p:attrNameLst>
                                          <p:attrName>style.visibility</p:attrName>
                                        </p:attrNameLst>
                                      </p:cBhvr>
                                      <p:to>
                                        <p:strVal val="visible"/>
                                      </p:to>
                                    </p:set>
                                    <p:anim calcmode="lin" valueType="num">
                                      <p:cBhvr>
                                        <p:cTn id="83" dur="1000" fill="hold"/>
                                        <p:tgtEl>
                                          <p:spTgt spid="20488"/>
                                        </p:tgtEl>
                                        <p:attrNameLst>
                                          <p:attrName>ppt_w</p:attrName>
                                        </p:attrNameLst>
                                      </p:cBhvr>
                                      <p:tavLst>
                                        <p:tav tm="0">
                                          <p:val>
                                            <p:fltVal val="0"/>
                                          </p:val>
                                        </p:tav>
                                        <p:tav tm="100000">
                                          <p:val>
                                            <p:strVal val="#ppt_w"/>
                                          </p:val>
                                        </p:tav>
                                      </p:tavLst>
                                    </p:anim>
                                    <p:anim calcmode="lin" valueType="num">
                                      <p:cBhvr>
                                        <p:cTn id="84" dur="1000" fill="hold"/>
                                        <p:tgtEl>
                                          <p:spTgt spid="20488"/>
                                        </p:tgtEl>
                                        <p:attrNameLst>
                                          <p:attrName>ppt_h</p:attrName>
                                        </p:attrNameLst>
                                      </p:cBhvr>
                                      <p:tavLst>
                                        <p:tav tm="0">
                                          <p:val>
                                            <p:fltVal val="0"/>
                                          </p:val>
                                        </p:tav>
                                        <p:tav tm="100000">
                                          <p:val>
                                            <p:strVal val="#ppt_h"/>
                                          </p:val>
                                        </p:tav>
                                      </p:tavLst>
                                    </p:anim>
                                    <p:anim calcmode="lin" valueType="num">
                                      <p:cBhvr>
                                        <p:cTn id="85" dur="1000" fill="hold"/>
                                        <p:tgtEl>
                                          <p:spTgt spid="20488"/>
                                        </p:tgtEl>
                                        <p:attrNameLst>
                                          <p:attrName>style.rotation</p:attrName>
                                        </p:attrNameLst>
                                      </p:cBhvr>
                                      <p:tavLst>
                                        <p:tav tm="0">
                                          <p:val>
                                            <p:fltVal val="90"/>
                                          </p:val>
                                        </p:tav>
                                        <p:tav tm="100000">
                                          <p:val>
                                            <p:fltVal val="0"/>
                                          </p:val>
                                        </p:tav>
                                      </p:tavLst>
                                    </p:anim>
                                    <p:animEffect transition="in" filter="fade">
                                      <p:cBhvr>
                                        <p:cTn id="86" dur="1000"/>
                                        <p:tgtEl>
                                          <p:spTgt spid="20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048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8AABE8A1-A8F9-4ADE-BB0D-8FF201E1AA8A}"/>
              </a:ext>
            </a:extLst>
          </p:cNvPr>
          <p:cNvPicPr/>
          <p:nvPr/>
        </p:nvPicPr>
        <p:blipFill>
          <a:blip r:embed="rId2">
            <a:extLst>
              <a:ext uri="{28A0092B-C50C-407E-A947-70E740481C1C}">
                <a14:useLocalDpi xmlns:a14="http://schemas.microsoft.com/office/drawing/2010/main" val="0"/>
              </a:ext>
            </a:extLst>
          </a:blip>
          <a:stretch>
            <a:fillRect/>
          </a:stretch>
        </p:blipFill>
        <p:spPr>
          <a:xfrm>
            <a:off x="552227" y="1028342"/>
            <a:ext cx="5543773" cy="5438880"/>
          </a:xfrm>
          <a:prstGeom prst="rect">
            <a:avLst/>
          </a:prstGeom>
        </p:spPr>
      </p:pic>
      <p:pic>
        <p:nvPicPr>
          <p:cNvPr id="4" name="Image 3" descr="Une image contenant texte, journal&#10;&#10;Description générée automatiquement">
            <a:extLst>
              <a:ext uri="{FF2B5EF4-FFF2-40B4-BE49-F238E27FC236}">
                <a16:creationId xmlns:a16="http://schemas.microsoft.com/office/drawing/2014/main" id="{043AF342-D998-4008-84E5-FB30F413B2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1711" y="333879"/>
            <a:ext cx="3991390" cy="5348463"/>
          </a:xfrm>
          <a:prstGeom prst="rect">
            <a:avLst/>
          </a:prstGeom>
        </p:spPr>
      </p:pic>
      <p:sp>
        <p:nvSpPr>
          <p:cNvPr id="6" name="ZoneTexte 5">
            <a:extLst>
              <a:ext uri="{FF2B5EF4-FFF2-40B4-BE49-F238E27FC236}">
                <a16:creationId xmlns:a16="http://schemas.microsoft.com/office/drawing/2014/main" id="{3D266430-0BF3-4236-AB33-2CD74A4110F2}"/>
              </a:ext>
            </a:extLst>
          </p:cNvPr>
          <p:cNvSpPr txBox="1"/>
          <p:nvPr/>
        </p:nvSpPr>
        <p:spPr>
          <a:xfrm>
            <a:off x="1015069" y="31875"/>
            <a:ext cx="6484690" cy="986424"/>
          </a:xfrm>
          <a:prstGeom prst="rect">
            <a:avLst/>
          </a:prstGeom>
          <a:noFill/>
        </p:spPr>
        <p:txBody>
          <a:bodyPr wrap="square">
            <a:spAutoFit/>
          </a:bodyPr>
          <a:lstStyle/>
          <a:p>
            <a:pPr marL="457200" algn="ctr">
              <a:lnSpc>
                <a:spcPct val="106000"/>
              </a:lnSpc>
              <a:spcAft>
                <a:spcPts val="800"/>
              </a:spcAft>
            </a:pPr>
            <a:r>
              <a:rPr lang="fr-FR" sz="2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2.</a:t>
            </a:r>
            <a:r>
              <a:rPr lang="fr-FR" sz="2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De l’indépendance à l’émergence d’un troisième monde (Tiers monde)</a:t>
            </a:r>
            <a:endParaRPr lang="fr-FR"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ZoneTexte 6">
            <a:extLst>
              <a:ext uri="{FF2B5EF4-FFF2-40B4-BE49-F238E27FC236}">
                <a16:creationId xmlns:a16="http://schemas.microsoft.com/office/drawing/2014/main" id="{A1706750-9C0F-4798-87B3-9F78C655553F}"/>
              </a:ext>
            </a:extLst>
          </p:cNvPr>
          <p:cNvSpPr txBox="1"/>
          <p:nvPr/>
        </p:nvSpPr>
        <p:spPr>
          <a:xfrm>
            <a:off x="6342077" y="2080470"/>
            <a:ext cx="1677798" cy="1200329"/>
          </a:xfrm>
          <a:prstGeom prst="rect">
            <a:avLst/>
          </a:prstGeom>
          <a:noFill/>
        </p:spPr>
        <p:txBody>
          <a:bodyPr wrap="square" rtlCol="0">
            <a:spAutoFit/>
          </a:bodyPr>
          <a:lstStyle/>
          <a:p>
            <a:pPr marL="342900" indent="-342900" algn="just">
              <a:buAutoNum type="alphaLcPeriod"/>
            </a:pPr>
            <a:r>
              <a:rPr lang="fr-FR" b="1" dirty="0">
                <a:effectLst>
                  <a:outerShdw blurRad="38100" dist="38100" dir="2700000" algn="tl">
                    <a:srgbClr val="000000">
                      <a:alpha val="43137"/>
                    </a:srgbClr>
                  </a:outerShdw>
                </a:effectLst>
              </a:rPr>
              <a:t>La naissance</a:t>
            </a:r>
          </a:p>
          <a:p>
            <a:pPr algn="just"/>
            <a:r>
              <a:rPr lang="fr-FR" b="1" dirty="0">
                <a:effectLst>
                  <a:outerShdw blurRad="38100" dist="38100" dir="2700000" algn="tl">
                    <a:srgbClr val="000000">
                      <a:alpha val="43137"/>
                    </a:srgbClr>
                  </a:outerShdw>
                </a:effectLst>
              </a:rPr>
              <a:t>d’un troisième monde</a:t>
            </a:r>
          </a:p>
        </p:txBody>
      </p:sp>
    </p:spTree>
    <p:extLst>
      <p:ext uri="{BB962C8B-B14F-4D97-AF65-F5344CB8AC3E}">
        <p14:creationId xmlns:p14="http://schemas.microsoft.com/office/powerpoint/2010/main" val="2644335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texte, carte&#10;&#10;Description générée automatiquement">
            <a:extLst>
              <a:ext uri="{FF2B5EF4-FFF2-40B4-BE49-F238E27FC236}">
                <a16:creationId xmlns:a16="http://schemas.microsoft.com/office/drawing/2014/main" id="{1945BB21-1ECF-4654-A959-BD3812D5D0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9964" y="0"/>
            <a:ext cx="5402036" cy="7018393"/>
          </a:xfrm>
          <a:prstGeom prst="rect">
            <a:avLst/>
          </a:prstGeom>
        </p:spPr>
      </p:pic>
      <p:sp>
        <p:nvSpPr>
          <p:cNvPr id="2" name="Rectangle 1">
            <a:extLst>
              <a:ext uri="{FF2B5EF4-FFF2-40B4-BE49-F238E27FC236}">
                <a16:creationId xmlns:a16="http://schemas.microsoft.com/office/drawing/2014/main" id="{586AA6B3-7CDA-4BE7-8752-37FC99442580}"/>
              </a:ext>
            </a:extLst>
          </p:cNvPr>
          <p:cNvSpPr/>
          <p:nvPr/>
        </p:nvSpPr>
        <p:spPr>
          <a:xfrm>
            <a:off x="4127383" y="0"/>
            <a:ext cx="1274653" cy="5452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8DFE2261-2B99-4665-9238-DD21E0D9A3B8}"/>
              </a:ext>
            </a:extLst>
          </p:cNvPr>
          <p:cNvSpPr/>
          <p:nvPr/>
        </p:nvSpPr>
        <p:spPr>
          <a:xfrm>
            <a:off x="10917347" y="-8389"/>
            <a:ext cx="1274653" cy="571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descr="Une image contenant texte, carte&#10;&#10;Description générée automatiquement">
            <a:extLst>
              <a:ext uri="{FF2B5EF4-FFF2-40B4-BE49-F238E27FC236}">
                <a16:creationId xmlns:a16="http://schemas.microsoft.com/office/drawing/2014/main" id="{CCC4FAF7-3FC2-421E-B428-A103A99702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048" y="58723"/>
            <a:ext cx="5274185" cy="6769391"/>
          </a:xfrm>
          <a:prstGeom prst="rect">
            <a:avLst/>
          </a:prstGeom>
        </p:spPr>
      </p:pic>
      <p:sp>
        <p:nvSpPr>
          <p:cNvPr id="10" name="Rectangle 9">
            <a:extLst>
              <a:ext uri="{FF2B5EF4-FFF2-40B4-BE49-F238E27FC236}">
                <a16:creationId xmlns:a16="http://schemas.microsoft.com/office/drawing/2014/main" id="{3B33A806-BCA9-4B0F-9C04-30542193349B}"/>
              </a:ext>
            </a:extLst>
          </p:cNvPr>
          <p:cNvSpPr/>
          <p:nvPr/>
        </p:nvSpPr>
        <p:spPr>
          <a:xfrm>
            <a:off x="4613945" y="0"/>
            <a:ext cx="876886" cy="571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4547969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449</TotalTime>
  <Words>647</Words>
  <Application>Microsoft Macintosh PowerPoint</Application>
  <PresentationFormat>Grand écran</PresentationFormat>
  <Paragraphs>36</Paragraphs>
  <Slides>10</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10</vt:i4>
      </vt:variant>
    </vt:vector>
  </HeadingPairs>
  <TitlesOfParts>
    <vt:vector size="16" baseType="lpstr">
      <vt:lpstr>游ゴシック</vt:lpstr>
      <vt:lpstr>Arial</vt:lpstr>
      <vt:lpstr>Calibri</vt:lpstr>
      <vt:lpstr>Calibri Light</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dominique crupel</dc:creator>
  <cp:lastModifiedBy>Microsoft Office User</cp:lastModifiedBy>
  <cp:revision>6</cp:revision>
  <dcterms:created xsi:type="dcterms:W3CDTF">2020-08-19T07:42:12Z</dcterms:created>
  <dcterms:modified xsi:type="dcterms:W3CDTF">2020-08-26T20:03:24Z</dcterms:modified>
</cp:coreProperties>
</file>