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9" r:id="rId5"/>
    <p:sldId id="263" r:id="rId6"/>
    <p:sldId id="261" r:id="rId7"/>
    <p:sldId id="264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5D31-E725-4E74-B2F4-686FE6EB861C}" type="datetimeFigureOut">
              <a:rPr lang="fr-FR" smtClean="0"/>
              <a:pPr/>
              <a:t>05/01/2002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A84D-CE98-4C6E-BCF7-4D4FE6EBC9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5D31-E725-4E74-B2F4-686FE6EB861C}" type="datetimeFigureOut">
              <a:rPr lang="fr-FR" smtClean="0"/>
              <a:pPr/>
              <a:t>05/01/2002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A84D-CE98-4C6E-BCF7-4D4FE6EBC9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5D31-E725-4E74-B2F4-686FE6EB861C}" type="datetimeFigureOut">
              <a:rPr lang="fr-FR" smtClean="0"/>
              <a:pPr/>
              <a:t>05/01/2002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A84D-CE98-4C6E-BCF7-4D4FE6EBC9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5D31-E725-4E74-B2F4-686FE6EB861C}" type="datetimeFigureOut">
              <a:rPr lang="fr-FR" smtClean="0"/>
              <a:pPr/>
              <a:t>05/01/2002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A84D-CE98-4C6E-BCF7-4D4FE6EBC9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5D31-E725-4E74-B2F4-686FE6EB861C}" type="datetimeFigureOut">
              <a:rPr lang="fr-FR" smtClean="0"/>
              <a:pPr/>
              <a:t>05/01/2002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A84D-CE98-4C6E-BCF7-4D4FE6EBC9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5D31-E725-4E74-B2F4-686FE6EB861C}" type="datetimeFigureOut">
              <a:rPr lang="fr-FR" smtClean="0"/>
              <a:pPr/>
              <a:t>05/01/2002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A84D-CE98-4C6E-BCF7-4D4FE6EBC9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5D31-E725-4E74-B2F4-686FE6EB861C}" type="datetimeFigureOut">
              <a:rPr lang="fr-FR" smtClean="0"/>
              <a:pPr/>
              <a:t>05/01/2002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A84D-CE98-4C6E-BCF7-4D4FE6EBC9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5D31-E725-4E74-B2F4-686FE6EB861C}" type="datetimeFigureOut">
              <a:rPr lang="fr-FR" smtClean="0"/>
              <a:pPr/>
              <a:t>05/01/2002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A84D-CE98-4C6E-BCF7-4D4FE6EBC9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5D31-E725-4E74-B2F4-686FE6EB861C}" type="datetimeFigureOut">
              <a:rPr lang="fr-FR" smtClean="0"/>
              <a:pPr/>
              <a:t>05/01/2002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A84D-CE98-4C6E-BCF7-4D4FE6EBC9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5D31-E725-4E74-B2F4-686FE6EB861C}" type="datetimeFigureOut">
              <a:rPr lang="fr-FR" smtClean="0"/>
              <a:pPr/>
              <a:t>05/01/2002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A84D-CE98-4C6E-BCF7-4D4FE6EBC9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5D31-E725-4E74-B2F4-686FE6EB861C}" type="datetimeFigureOut">
              <a:rPr lang="fr-FR" smtClean="0"/>
              <a:pPr/>
              <a:t>05/01/2002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A84D-CE98-4C6E-BCF7-4D4FE6EBC9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85D31-E725-4E74-B2F4-686FE6EB861C}" type="datetimeFigureOut">
              <a:rPr lang="fr-FR" smtClean="0"/>
              <a:pPr/>
              <a:t>05/01/2002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EA84D-CE98-4C6E-BCF7-4D4FE6EBC9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2564904"/>
            <a:ext cx="9612560" cy="17281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61256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 rot="19489240">
            <a:off x="-1383515" y="2733695"/>
            <a:ext cx="11885489" cy="168030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61256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 rot="2030109">
            <a:off x="-1383515" y="2733695"/>
            <a:ext cx="11885489" cy="168030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2627784" y="1700808"/>
            <a:ext cx="3672408" cy="367240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2771800" y="1700808"/>
            <a:ext cx="3384376" cy="338437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2627784" y="1700808"/>
            <a:ext cx="3672408" cy="367240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1835696" y="980728"/>
            <a:ext cx="5157192" cy="515719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Sourire 4"/>
          <p:cNvSpPr/>
          <p:nvPr/>
        </p:nvSpPr>
        <p:spPr>
          <a:xfrm>
            <a:off x="6479704" y="0"/>
            <a:ext cx="2664296" cy="2664296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96296E-6 L -0.74028 0.65232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0" y="3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Sourire 4"/>
          <p:cNvSpPr/>
          <p:nvPr/>
        </p:nvSpPr>
        <p:spPr>
          <a:xfrm>
            <a:off x="2267743" y="980728"/>
            <a:ext cx="5513113" cy="5040560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0</Words>
  <Application>Microsoft Office PowerPoint</Application>
  <PresentationFormat>Affichage à l'écran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Your User Name</dc:creator>
  <cp:lastModifiedBy>Your User Name</cp:lastModifiedBy>
  <cp:revision>6</cp:revision>
  <dcterms:created xsi:type="dcterms:W3CDTF">2002-01-04T22:22:23Z</dcterms:created>
  <dcterms:modified xsi:type="dcterms:W3CDTF">2002-01-05T04:29:12Z</dcterms:modified>
</cp:coreProperties>
</file>