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tableStyles.xml" ContentType="application/vnd.openxmlformats-officedocument.presentationml.tableStyles+xml"/>
  <Default Extension="vml" ContentType="application/vnd.openxmlformats-officedocument.vmlDrawing"/>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5" r:id="rId1"/>
  </p:sldMasterIdLst>
  <p:notesMasterIdLst>
    <p:notesMasterId r:id="rId10"/>
  </p:notesMasterIdLst>
  <p:handoutMasterIdLst>
    <p:handoutMasterId r:id="rId11"/>
  </p:handoutMasterIdLst>
  <p:sldIdLst>
    <p:sldId id="256" r:id="rId2"/>
    <p:sldId id="273" r:id="rId3"/>
    <p:sldId id="276" r:id="rId4"/>
    <p:sldId id="294" r:id="rId5"/>
    <p:sldId id="293" r:id="rId6"/>
    <p:sldId id="295" r:id="rId7"/>
    <p:sldId id="296" r:id="rId8"/>
    <p:sldId id="297" r:id="rId9"/>
  </p:sldIdLst>
  <p:sldSz cx="9144000" cy="6858000" type="screen4x3"/>
  <p:notesSz cx="6718300" cy="9867900"/>
  <p:defaultTextStyle>
    <a:defPPr>
      <a:defRPr lang="fr-FR"/>
    </a:defPPr>
    <a:lvl1pPr algn="l" rtl="0" fontAlgn="base">
      <a:spcBef>
        <a:spcPct val="0"/>
      </a:spcBef>
      <a:spcAft>
        <a:spcPct val="0"/>
      </a:spcAft>
      <a:defRPr sz="2000" kern="1200">
        <a:solidFill>
          <a:schemeClr val="tx1"/>
        </a:solidFill>
        <a:latin typeface="Tahoma" pitchFamily="34" charset="0"/>
        <a:ea typeface="+mn-ea"/>
        <a:cs typeface="Arial" pitchFamily="34" charset="0"/>
      </a:defRPr>
    </a:lvl1pPr>
    <a:lvl2pPr marL="457200" algn="l" rtl="0" fontAlgn="base">
      <a:spcBef>
        <a:spcPct val="0"/>
      </a:spcBef>
      <a:spcAft>
        <a:spcPct val="0"/>
      </a:spcAft>
      <a:defRPr sz="2000" kern="1200">
        <a:solidFill>
          <a:schemeClr val="tx1"/>
        </a:solidFill>
        <a:latin typeface="Tahoma" pitchFamily="34" charset="0"/>
        <a:ea typeface="+mn-ea"/>
        <a:cs typeface="Arial" pitchFamily="34" charset="0"/>
      </a:defRPr>
    </a:lvl2pPr>
    <a:lvl3pPr marL="914400" algn="l" rtl="0" fontAlgn="base">
      <a:spcBef>
        <a:spcPct val="0"/>
      </a:spcBef>
      <a:spcAft>
        <a:spcPct val="0"/>
      </a:spcAft>
      <a:defRPr sz="2000" kern="1200">
        <a:solidFill>
          <a:schemeClr val="tx1"/>
        </a:solidFill>
        <a:latin typeface="Tahoma" pitchFamily="34" charset="0"/>
        <a:ea typeface="+mn-ea"/>
        <a:cs typeface="Arial" pitchFamily="34" charset="0"/>
      </a:defRPr>
    </a:lvl3pPr>
    <a:lvl4pPr marL="1371600" algn="l" rtl="0" fontAlgn="base">
      <a:spcBef>
        <a:spcPct val="0"/>
      </a:spcBef>
      <a:spcAft>
        <a:spcPct val="0"/>
      </a:spcAft>
      <a:defRPr sz="2000" kern="1200">
        <a:solidFill>
          <a:schemeClr val="tx1"/>
        </a:solidFill>
        <a:latin typeface="Tahoma" pitchFamily="34" charset="0"/>
        <a:ea typeface="+mn-ea"/>
        <a:cs typeface="Arial" pitchFamily="34" charset="0"/>
      </a:defRPr>
    </a:lvl4pPr>
    <a:lvl5pPr marL="1828800" algn="l" rtl="0" fontAlgn="base">
      <a:spcBef>
        <a:spcPct val="0"/>
      </a:spcBef>
      <a:spcAft>
        <a:spcPct val="0"/>
      </a:spcAft>
      <a:defRPr sz="2000" kern="1200">
        <a:solidFill>
          <a:schemeClr val="tx1"/>
        </a:solidFill>
        <a:latin typeface="Tahoma" pitchFamily="34" charset="0"/>
        <a:ea typeface="+mn-ea"/>
        <a:cs typeface="Arial" pitchFamily="34" charset="0"/>
      </a:defRPr>
    </a:lvl5pPr>
    <a:lvl6pPr marL="2286000" algn="l" defTabSz="914400" rtl="0" eaLnBrk="1" latinLnBrk="0" hangingPunct="1">
      <a:defRPr sz="2000" kern="1200">
        <a:solidFill>
          <a:schemeClr val="tx1"/>
        </a:solidFill>
        <a:latin typeface="Tahoma" pitchFamily="34" charset="0"/>
        <a:ea typeface="+mn-ea"/>
        <a:cs typeface="Arial" pitchFamily="34" charset="0"/>
      </a:defRPr>
    </a:lvl6pPr>
    <a:lvl7pPr marL="2743200" algn="l" defTabSz="914400" rtl="0" eaLnBrk="1" latinLnBrk="0" hangingPunct="1">
      <a:defRPr sz="2000" kern="1200">
        <a:solidFill>
          <a:schemeClr val="tx1"/>
        </a:solidFill>
        <a:latin typeface="Tahoma" pitchFamily="34" charset="0"/>
        <a:ea typeface="+mn-ea"/>
        <a:cs typeface="Arial" pitchFamily="34" charset="0"/>
      </a:defRPr>
    </a:lvl7pPr>
    <a:lvl8pPr marL="3200400" algn="l" defTabSz="914400" rtl="0" eaLnBrk="1" latinLnBrk="0" hangingPunct="1">
      <a:defRPr sz="2000" kern="1200">
        <a:solidFill>
          <a:schemeClr val="tx1"/>
        </a:solidFill>
        <a:latin typeface="Tahoma" pitchFamily="34" charset="0"/>
        <a:ea typeface="+mn-ea"/>
        <a:cs typeface="Arial" pitchFamily="34" charset="0"/>
      </a:defRPr>
    </a:lvl8pPr>
    <a:lvl9pPr marL="3657600" algn="l" defTabSz="914400" rtl="0" eaLnBrk="1" latinLnBrk="0" hangingPunct="1">
      <a:defRPr sz="2000" kern="1200">
        <a:solidFill>
          <a:schemeClr val="tx1"/>
        </a:solidFill>
        <a:latin typeface="Tahoma"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38" autoAdjust="0"/>
  </p:normalViewPr>
  <p:slideViewPr>
    <p:cSldViewPr>
      <p:cViewPr varScale="1">
        <p:scale>
          <a:sx n="70" d="100"/>
          <a:sy n="70" d="100"/>
        </p:scale>
        <p:origin x="-516" y="-90"/>
      </p:cViewPr>
      <p:guideLst>
        <p:guide orient="horz" pos="2160"/>
        <p:guide pos="2880"/>
      </p:guideLst>
    </p:cSldViewPr>
  </p:slideViewPr>
  <p:outlineViewPr>
    <p:cViewPr>
      <p:scale>
        <a:sx n="33" d="100"/>
        <a:sy n="33" d="100"/>
      </p:scale>
      <p:origin x="0" y="12"/>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fr-FR"/>
          </a:p>
        </p:txBody>
      </p:sp>
      <p:sp>
        <p:nvSpPr>
          <p:cNvPr id="30723" name="Rectangle 3"/>
          <p:cNvSpPr>
            <a:spLocks noGrp="1" noChangeArrowheads="1"/>
          </p:cNvSpPr>
          <p:nvPr>
            <p:ph type="dt" sz="quarter" idx="1"/>
          </p:nvPr>
        </p:nvSpPr>
        <p:spPr bwMode="auto">
          <a:xfrm>
            <a:off x="3810000" y="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fld id="{20D022A0-1541-4273-AF32-8C78B7A2E731}" type="datetimeFigureOut">
              <a:rPr lang="fr-FR"/>
              <a:pPr/>
              <a:t>30/01/2013</a:t>
            </a:fld>
            <a:endParaRPr lang="fr-FR"/>
          </a:p>
        </p:txBody>
      </p:sp>
      <p:sp>
        <p:nvSpPr>
          <p:cNvPr id="30724" name="Rectangle 4"/>
          <p:cNvSpPr>
            <a:spLocks noGrp="1" noChangeArrowheads="1"/>
          </p:cNvSpPr>
          <p:nvPr>
            <p:ph type="ftr" sz="quarter" idx="2"/>
          </p:nvPr>
        </p:nvSpPr>
        <p:spPr bwMode="auto">
          <a:xfrm>
            <a:off x="0" y="93726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fr-FR"/>
          </a:p>
        </p:txBody>
      </p:sp>
      <p:sp>
        <p:nvSpPr>
          <p:cNvPr id="30725" name="Rectangle 5"/>
          <p:cNvSpPr>
            <a:spLocks noGrp="1" noChangeArrowheads="1"/>
          </p:cNvSpPr>
          <p:nvPr>
            <p:ph type="sldNum" sz="quarter" idx="3"/>
          </p:nvPr>
        </p:nvSpPr>
        <p:spPr bwMode="auto">
          <a:xfrm>
            <a:off x="3810000" y="93726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FD030A2B-07B6-4428-9209-4606C004ACBD}" type="slidenum">
              <a:rPr lang="fr-FR"/>
              <a:pPr/>
              <a:t>‹N°›</a:t>
            </a:fld>
            <a:endParaRPr 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11475"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cs typeface="Arial" charset="0"/>
              </a:defRPr>
            </a:lvl1pPr>
          </a:lstStyle>
          <a:p>
            <a:pPr>
              <a:defRPr/>
            </a:pPr>
            <a:endParaRPr lang="fr-FR"/>
          </a:p>
        </p:txBody>
      </p:sp>
      <p:sp>
        <p:nvSpPr>
          <p:cNvPr id="3075" name="Rectangle 3"/>
          <p:cNvSpPr>
            <a:spLocks noGrp="1" noChangeArrowheads="1"/>
          </p:cNvSpPr>
          <p:nvPr>
            <p:ph type="dt" idx="1"/>
          </p:nvPr>
        </p:nvSpPr>
        <p:spPr bwMode="auto">
          <a:xfrm>
            <a:off x="3805238" y="0"/>
            <a:ext cx="2911475"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cs typeface="Arial" charset="0"/>
              </a:defRPr>
            </a:lvl1pPr>
          </a:lstStyle>
          <a:p>
            <a:pPr>
              <a:defRPr/>
            </a:pPr>
            <a:endParaRPr lang="fr-FR"/>
          </a:p>
        </p:txBody>
      </p:sp>
      <p:sp>
        <p:nvSpPr>
          <p:cNvPr id="9220" name="Rectangle 4"/>
          <p:cNvSpPr>
            <a:spLocks noRot="1" noChangeArrowheads="1" noTextEdit="1"/>
          </p:cNvSpPr>
          <p:nvPr>
            <p:ph type="sldImg" idx="2"/>
          </p:nvPr>
        </p:nvSpPr>
        <p:spPr bwMode="auto">
          <a:xfrm>
            <a:off x="892175" y="739775"/>
            <a:ext cx="4933950" cy="3700463"/>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71513" y="4687888"/>
            <a:ext cx="5375275" cy="444023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3078" name="Rectangle 6"/>
          <p:cNvSpPr>
            <a:spLocks noGrp="1" noChangeArrowheads="1"/>
          </p:cNvSpPr>
          <p:nvPr>
            <p:ph type="ftr" sz="quarter" idx="4"/>
          </p:nvPr>
        </p:nvSpPr>
        <p:spPr bwMode="auto">
          <a:xfrm>
            <a:off x="0" y="9372600"/>
            <a:ext cx="2911475"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cs typeface="Arial" charset="0"/>
              </a:defRPr>
            </a:lvl1pPr>
          </a:lstStyle>
          <a:p>
            <a:pPr>
              <a:defRPr/>
            </a:pPr>
            <a:endParaRPr lang="fr-FR"/>
          </a:p>
        </p:txBody>
      </p:sp>
      <p:sp>
        <p:nvSpPr>
          <p:cNvPr id="3079" name="Rectangle 7"/>
          <p:cNvSpPr>
            <a:spLocks noGrp="1" noChangeArrowheads="1"/>
          </p:cNvSpPr>
          <p:nvPr>
            <p:ph type="sldNum" sz="quarter" idx="5"/>
          </p:nvPr>
        </p:nvSpPr>
        <p:spPr bwMode="auto">
          <a:xfrm>
            <a:off x="3805238" y="9372600"/>
            <a:ext cx="2911475"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cs typeface="Arial" charset="0"/>
              </a:defRPr>
            </a:lvl1pPr>
          </a:lstStyle>
          <a:p>
            <a:pPr>
              <a:defRPr/>
            </a:pPr>
            <a:fld id="{A70E55D7-0D52-46E0-8CCC-70832F419BAE}" type="slidenum">
              <a:rPr lang="fr-FR"/>
              <a:pPr>
                <a:defRPr/>
              </a:pPr>
              <a:t>‹N°›</a:t>
            </a:fld>
            <a:endParaRPr lang="fr-F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p>
            <a:fld id="{E753BBAA-A9ED-4732-BCCB-6A5EE47739D8}" type="slidenum">
              <a:rPr lang="fr-FR" smtClean="0">
                <a:latin typeface="Arial" pitchFamily="34" charset="0"/>
                <a:cs typeface="Arial" pitchFamily="34" charset="0"/>
              </a:rPr>
              <a:pPr/>
              <a:t>1</a:t>
            </a:fld>
            <a:endParaRPr lang="fr-FR" smtClean="0">
              <a:latin typeface="Arial" pitchFamily="34" charset="0"/>
              <a:cs typeface="Arial" pitchFamily="34" charset="0"/>
            </a:endParaRPr>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a:ln/>
        </p:spPr>
        <p:txBody>
          <a:bodyPr/>
          <a:lstStyle/>
          <a:p>
            <a:pPr eaLnBrk="1" hangingPunct="1"/>
            <a:endParaRPr lang="fr-FR" smtClean="0">
              <a:latin typeface="Arial" pitchFamily="34" charset="0"/>
              <a:cs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Rot="1" noChangeArrowheads="1" noTextEdit="1"/>
          </p:cNvSpPr>
          <p:nvPr>
            <p:ph type="sldImg"/>
          </p:nvPr>
        </p:nvSpPr>
        <p:spPr>
          <a:ln/>
        </p:spPr>
      </p:sp>
      <p:sp>
        <p:nvSpPr>
          <p:cNvPr id="31747" name="Rectangle 3"/>
          <p:cNvSpPr>
            <a:spLocks noGrp="1" noChangeArrowheads="1"/>
          </p:cNvSpPr>
          <p:nvPr>
            <p:ph type="body" idx="1"/>
          </p:nvPr>
        </p:nvSpPr>
        <p:spPr>
          <a:noFill/>
          <a:ln/>
        </p:spPr>
        <p:txBody>
          <a:bodyPr/>
          <a:lstStyle/>
          <a:p>
            <a:endParaRPr lang="fr-FR" smtClean="0">
              <a:latin typeface="Arial" pitchFamily="34" charset="0"/>
              <a:cs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Rot="1" noChangeArrowheads="1" noTextEdit="1"/>
          </p:cNvSpPr>
          <p:nvPr>
            <p:ph type="sldImg"/>
          </p:nvPr>
        </p:nvSpPr>
        <p:spPr>
          <a:ln/>
        </p:spPr>
      </p:sp>
      <p:sp>
        <p:nvSpPr>
          <p:cNvPr id="32771" name="Rectangle 3"/>
          <p:cNvSpPr>
            <a:spLocks noGrp="1" noChangeArrowheads="1"/>
          </p:cNvSpPr>
          <p:nvPr>
            <p:ph type="body" idx="1"/>
          </p:nvPr>
        </p:nvSpPr>
        <p:spPr>
          <a:noFill/>
          <a:ln/>
        </p:spPr>
        <p:txBody>
          <a:bodyPr/>
          <a:lstStyle/>
          <a:p>
            <a:endParaRPr lang="fr-FR" smtClean="0">
              <a:latin typeface="Arial" pitchFamily="34" charset="0"/>
              <a:cs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Rot="1" noChangeArrowheads="1" noTextEdit="1"/>
          </p:cNvSpPr>
          <p:nvPr>
            <p:ph type="sldImg"/>
          </p:nvPr>
        </p:nvSpPr>
        <p:spPr>
          <a:ln/>
        </p:spPr>
      </p:sp>
      <p:sp>
        <p:nvSpPr>
          <p:cNvPr id="33795" name="Rectangle 3"/>
          <p:cNvSpPr>
            <a:spLocks noGrp="1" noChangeArrowheads="1"/>
          </p:cNvSpPr>
          <p:nvPr>
            <p:ph type="body" idx="1"/>
          </p:nvPr>
        </p:nvSpPr>
        <p:spPr>
          <a:noFill/>
          <a:ln/>
        </p:spPr>
        <p:txBody>
          <a:bodyPr/>
          <a:lstStyle/>
          <a:p>
            <a:endParaRPr lang="fr-FR" smtClean="0">
              <a:latin typeface="Arial" pitchFamily="34" charset="0"/>
              <a:cs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p>
            <a:fld id="{D8BE24FA-20B8-4E81-81D4-3840C4A638DF}" type="slidenum">
              <a:rPr lang="fr-FR" smtClean="0">
                <a:latin typeface="Arial" pitchFamily="34" charset="0"/>
                <a:cs typeface="Arial" pitchFamily="34" charset="0"/>
              </a:rPr>
              <a:pPr/>
              <a:t>5</a:t>
            </a:fld>
            <a:endParaRPr lang="fr-FR" smtClean="0">
              <a:latin typeface="Arial" pitchFamily="34" charset="0"/>
              <a:cs typeface="Arial" pitchFamily="34" charset="0"/>
            </a:endParaRPr>
          </a:p>
        </p:txBody>
      </p:sp>
      <p:sp>
        <p:nvSpPr>
          <p:cNvPr id="11267" name="Rectangle 2"/>
          <p:cNvSpPr>
            <a:spLocks noRot="1" noChangeArrowheads="1" noTextEdit="1"/>
          </p:cNvSpPr>
          <p:nvPr>
            <p:ph type="sldImg"/>
          </p:nvPr>
        </p:nvSpPr>
        <p:spPr>
          <a:ln/>
        </p:spPr>
      </p:sp>
      <p:sp>
        <p:nvSpPr>
          <p:cNvPr id="11268" name="Rectangle 3"/>
          <p:cNvSpPr>
            <a:spLocks noGrp="1" noChangeArrowheads="1"/>
          </p:cNvSpPr>
          <p:nvPr>
            <p:ph type="body" idx="1"/>
          </p:nvPr>
        </p:nvSpPr>
        <p:spPr>
          <a:noFill/>
          <a:ln/>
        </p:spPr>
        <p:txBody>
          <a:bodyPr/>
          <a:lstStyle/>
          <a:p>
            <a:pPr eaLnBrk="1" hangingPunct="1"/>
            <a:endParaRPr lang="fr-FR" smtClean="0">
              <a:latin typeface="Arial" pitchFamily="34" charset="0"/>
              <a:cs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Rot="1" noChangeArrowheads="1" noTextEdit="1"/>
          </p:cNvSpPr>
          <p:nvPr>
            <p:ph type="sldImg"/>
          </p:nvPr>
        </p:nvSpPr>
        <p:spPr>
          <a:ln/>
        </p:spPr>
      </p:sp>
      <p:sp>
        <p:nvSpPr>
          <p:cNvPr id="34819" name="Rectangle 3"/>
          <p:cNvSpPr>
            <a:spLocks noGrp="1" noChangeArrowheads="1"/>
          </p:cNvSpPr>
          <p:nvPr>
            <p:ph type="body" idx="1"/>
          </p:nvPr>
        </p:nvSpPr>
        <p:spPr>
          <a:noFill/>
          <a:ln/>
        </p:spPr>
        <p:txBody>
          <a:bodyPr/>
          <a:lstStyle/>
          <a:p>
            <a:endParaRPr lang="fr-FR" smtClean="0">
              <a:latin typeface="Arial" pitchFamily="34" charset="0"/>
              <a:cs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Rot="1" noChangeArrowheads="1" noTextEdit="1"/>
          </p:cNvSpPr>
          <p:nvPr>
            <p:ph type="sldImg"/>
          </p:nvPr>
        </p:nvSpPr>
        <p:spPr>
          <a:ln/>
        </p:spPr>
      </p:sp>
      <p:sp>
        <p:nvSpPr>
          <p:cNvPr id="35843" name="Rectangle 3"/>
          <p:cNvSpPr>
            <a:spLocks noGrp="1" noChangeArrowheads="1"/>
          </p:cNvSpPr>
          <p:nvPr>
            <p:ph type="body" idx="1"/>
          </p:nvPr>
        </p:nvSpPr>
        <p:spPr>
          <a:noFill/>
          <a:ln/>
        </p:spPr>
        <p:txBody>
          <a:bodyPr/>
          <a:lstStyle/>
          <a:p>
            <a:endParaRPr lang="fr-FR" smtClean="0">
              <a:latin typeface="Arial" pitchFamily="34" charset="0"/>
              <a:cs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ChangeArrowheads="1" noTextEdit="1"/>
          </p:cNvSpPr>
          <p:nvPr>
            <p:ph type="sldImg"/>
          </p:nvPr>
        </p:nvSpPr>
        <p:spPr bwMode="auto">
          <a:xfrm>
            <a:off x="892175" y="739775"/>
            <a:ext cx="4933950" cy="3700463"/>
          </a:xfrm>
          <a:prstGeom prst="rect">
            <a:avLst/>
          </a:prstGeom>
          <a:solidFill>
            <a:srgbClr val="FFFFFF"/>
          </a:solidFill>
          <a:ln>
            <a:solidFill>
              <a:srgbClr val="000000"/>
            </a:solidFill>
            <a:miter lim="800000"/>
            <a:headEnd/>
            <a:tailEnd/>
          </a:ln>
        </p:spPr>
      </p:sp>
      <p:sp>
        <p:nvSpPr>
          <p:cNvPr id="27651" name="Rectangle 3"/>
          <p:cNvSpPr>
            <a:spLocks noChangeArrowheads="1"/>
          </p:cNvSpPr>
          <p:nvPr>
            <p:ph type="body" idx="1"/>
          </p:nvPr>
        </p:nvSpPr>
        <p:spPr bwMode="auto">
          <a:xfrm>
            <a:off x="671513" y="4687888"/>
            <a:ext cx="5375275" cy="4440237"/>
          </a:xfrm>
          <a:prstGeom prst="rect">
            <a:avLst/>
          </a:prstGeom>
          <a:solidFill>
            <a:srgbClr val="FFFFFF"/>
          </a:solidFill>
          <a:ln>
            <a:solidFill>
              <a:srgbClr val="000000"/>
            </a:solidFill>
            <a:miter lim="800000"/>
            <a:headEnd/>
            <a:tailEnd/>
          </a:ln>
        </p:spPr>
        <p:txBody>
          <a:bodyPr/>
          <a:lstStyle/>
          <a:p>
            <a:endParaRPr lang="fr-FR" smtClean="0">
              <a:latin typeface="Arial" pitchFamily="34" charset="0"/>
              <a:cs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fr-FR" smtClean="0"/>
              <a:t>Cliquez pour modifier le style du titre</a:t>
            </a:r>
            <a:endParaRPr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fr-FR" smtClean="0"/>
              <a:t>Cliquez pour modifier le style des sous-titres du masque</a:t>
            </a:r>
            <a:endParaRPr lang="en-US"/>
          </a:p>
        </p:txBody>
      </p:sp>
      <p:sp>
        <p:nvSpPr>
          <p:cNvPr id="4" name="Espace réservé de la date 29"/>
          <p:cNvSpPr>
            <a:spLocks noGrp="1"/>
          </p:cNvSpPr>
          <p:nvPr>
            <p:ph type="dt" sz="half" idx="10"/>
          </p:nvPr>
        </p:nvSpPr>
        <p:spPr/>
        <p:txBody>
          <a:bodyPr/>
          <a:lstStyle>
            <a:lvl1pPr>
              <a:defRPr/>
            </a:lvl1pPr>
          </a:lstStyle>
          <a:p>
            <a:pPr>
              <a:defRPr/>
            </a:pPr>
            <a:endParaRPr lang="fr-FR"/>
          </a:p>
        </p:txBody>
      </p:sp>
      <p:sp>
        <p:nvSpPr>
          <p:cNvPr id="5" name="Espace réservé du pied de page 18"/>
          <p:cNvSpPr>
            <a:spLocks noGrp="1"/>
          </p:cNvSpPr>
          <p:nvPr>
            <p:ph type="ftr" sz="quarter" idx="11"/>
          </p:nvPr>
        </p:nvSpPr>
        <p:spPr/>
        <p:txBody>
          <a:bodyPr/>
          <a:lstStyle>
            <a:lvl1pPr>
              <a:defRPr/>
            </a:lvl1pPr>
          </a:lstStyle>
          <a:p>
            <a:pPr>
              <a:defRPr/>
            </a:pPr>
            <a:r>
              <a:rPr lang="fr-FR"/>
              <a:t>Portes Ouvertes - 12 mars 2011</a:t>
            </a:r>
          </a:p>
        </p:txBody>
      </p:sp>
      <p:sp>
        <p:nvSpPr>
          <p:cNvPr id="6" name="Espace réservé du numéro de diapositive 26"/>
          <p:cNvSpPr>
            <a:spLocks noGrp="1"/>
          </p:cNvSpPr>
          <p:nvPr>
            <p:ph type="sldNum" sz="quarter" idx="12"/>
          </p:nvPr>
        </p:nvSpPr>
        <p:spPr/>
        <p:txBody>
          <a:bodyPr/>
          <a:lstStyle>
            <a:lvl1pPr>
              <a:defRPr/>
            </a:lvl1pPr>
          </a:lstStyle>
          <a:p>
            <a:pPr>
              <a:defRPr/>
            </a:pPr>
            <a:fld id="{B695B395-2818-4413-8844-A1FEA92522F7}" type="slidenum">
              <a:rPr lang="fr-FR"/>
              <a:pPr>
                <a:defRPr/>
              </a:pPr>
              <a:t>‹N°›</a:t>
            </a:fld>
            <a:endParaRPr lang="fr-FR"/>
          </a:p>
        </p:txBody>
      </p:sp>
    </p:spTree>
  </p:cSld>
  <p:clrMapOvr>
    <a:overrideClrMapping bg1="dk1" tx1="lt1" bg2="dk2" tx2="lt2" accent1="accent1" accent2="accent2" accent3="accent3" accent4="accent4" accent5="accent5" accent6="accent6" hlink="hlink" folHlink="folHlink"/>
  </p:clrMapOvr>
  <p:transition>
    <p:split orient="vert" dir="in"/>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9"/>
          <p:cNvSpPr>
            <a:spLocks noGrp="1"/>
          </p:cNvSpPr>
          <p:nvPr>
            <p:ph type="dt" sz="half" idx="10"/>
          </p:nvPr>
        </p:nvSpPr>
        <p:spPr/>
        <p:txBody>
          <a:bodyPr/>
          <a:lstStyle>
            <a:lvl1pPr>
              <a:defRPr/>
            </a:lvl1pPr>
          </a:lstStyle>
          <a:p>
            <a:pPr>
              <a:defRPr/>
            </a:pPr>
            <a:endParaRPr lang="fr-FR"/>
          </a:p>
        </p:txBody>
      </p:sp>
      <p:sp>
        <p:nvSpPr>
          <p:cNvPr id="5" name="Espace réservé du pied de page 21"/>
          <p:cNvSpPr>
            <a:spLocks noGrp="1"/>
          </p:cNvSpPr>
          <p:nvPr>
            <p:ph type="ftr" sz="quarter" idx="11"/>
          </p:nvPr>
        </p:nvSpPr>
        <p:spPr/>
        <p:txBody>
          <a:bodyPr/>
          <a:lstStyle>
            <a:lvl1pPr>
              <a:defRPr/>
            </a:lvl1pPr>
          </a:lstStyle>
          <a:p>
            <a:pPr>
              <a:defRPr/>
            </a:pPr>
            <a:r>
              <a:rPr lang="fr-FR"/>
              <a:t>Portes Ouvertes - 12 mars 2011</a:t>
            </a:r>
          </a:p>
        </p:txBody>
      </p:sp>
      <p:sp>
        <p:nvSpPr>
          <p:cNvPr id="6" name="Espace réservé du numéro de diapositive 17"/>
          <p:cNvSpPr>
            <a:spLocks noGrp="1"/>
          </p:cNvSpPr>
          <p:nvPr>
            <p:ph type="sldNum" sz="quarter" idx="12"/>
          </p:nvPr>
        </p:nvSpPr>
        <p:spPr/>
        <p:txBody>
          <a:bodyPr/>
          <a:lstStyle>
            <a:lvl1pPr>
              <a:defRPr/>
            </a:lvl1pPr>
          </a:lstStyle>
          <a:p>
            <a:pPr>
              <a:defRPr/>
            </a:pPr>
            <a:fld id="{A7409B4B-0BFE-46F6-AB46-8EB6F3406E61}" type="slidenum">
              <a:rPr lang="fr-FR"/>
              <a:pPr>
                <a:defRPr/>
              </a:pPr>
              <a:t>‹N°›</a:t>
            </a:fld>
            <a:endParaRPr lang="fr-FR"/>
          </a:p>
        </p:txBody>
      </p:sp>
    </p:spTree>
  </p:cSld>
  <p:clrMapOvr>
    <a:masterClrMapping/>
  </p:clrMapOvr>
  <p:transition>
    <p:split orient="vert" dir="in"/>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lang="fr-FR" smtClean="0"/>
              <a:t>Cliquez pour modifier le style du titre</a:t>
            </a:r>
            <a:endParaRPr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9"/>
          <p:cNvSpPr>
            <a:spLocks noGrp="1"/>
          </p:cNvSpPr>
          <p:nvPr>
            <p:ph type="dt" sz="half" idx="10"/>
          </p:nvPr>
        </p:nvSpPr>
        <p:spPr/>
        <p:txBody>
          <a:bodyPr/>
          <a:lstStyle>
            <a:lvl1pPr>
              <a:defRPr/>
            </a:lvl1pPr>
          </a:lstStyle>
          <a:p>
            <a:pPr>
              <a:defRPr/>
            </a:pPr>
            <a:endParaRPr lang="fr-FR"/>
          </a:p>
        </p:txBody>
      </p:sp>
      <p:sp>
        <p:nvSpPr>
          <p:cNvPr id="6" name="Espace réservé du pied de page 21"/>
          <p:cNvSpPr>
            <a:spLocks noGrp="1"/>
          </p:cNvSpPr>
          <p:nvPr>
            <p:ph type="ftr" sz="quarter" idx="11"/>
          </p:nvPr>
        </p:nvSpPr>
        <p:spPr/>
        <p:txBody>
          <a:bodyPr/>
          <a:lstStyle>
            <a:lvl1pPr>
              <a:defRPr/>
            </a:lvl1pPr>
          </a:lstStyle>
          <a:p>
            <a:pPr>
              <a:defRPr/>
            </a:pPr>
            <a:r>
              <a:rPr lang="fr-FR"/>
              <a:t>Portes Ouvertes - 12 mars 2011</a:t>
            </a:r>
          </a:p>
        </p:txBody>
      </p:sp>
      <p:sp>
        <p:nvSpPr>
          <p:cNvPr id="7" name="Espace réservé du numéro de diapositive 17"/>
          <p:cNvSpPr>
            <a:spLocks noGrp="1"/>
          </p:cNvSpPr>
          <p:nvPr>
            <p:ph type="sldNum" sz="quarter" idx="12"/>
          </p:nvPr>
        </p:nvSpPr>
        <p:spPr/>
        <p:txBody>
          <a:bodyPr/>
          <a:lstStyle>
            <a:lvl1pPr>
              <a:defRPr/>
            </a:lvl1pPr>
          </a:lstStyle>
          <a:p>
            <a:pPr>
              <a:defRPr/>
            </a:pPr>
            <a:fld id="{FCD626AF-60D8-49FC-946E-8160AE3826BE}" type="slidenum">
              <a:rPr lang="fr-FR"/>
              <a:pPr>
                <a:defRPr/>
              </a:pPr>
              <a:t>‹N°›</a:t>
            </a:fld>
            <a:endParaRPr lang="fr-FR"/>
          </a:p>
        </p:txBody>
      </p:sp>
    </p:spTree>
  </p:cSld>
  <p:clrMapOvr>
    <a:masterClrMapping/>
  </p:clrMapOvr>
  <p:transition>
    <p:split orient="vert" dir="in"/>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lvl1pPr>
              <a:defRPr/>
            </a:lvl1pPr>
          </a:lstStyle>
          <a:p>
            <a:r>
              <a:rPr lang="fr-FR" smtClean="0"/>
              <a:t>Cliquez pour modifier le style du titre</a:t>
            </a:r>
            <a:endParaRPr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Espace réservé de la date 9"/>
          <p:cNvSpPr>
            <a:spLocks noGrp="1"/>
          </p:cNvSpPr>
          <p:nvPr>
            <p:ph type="dt" sz="half" idx="10"/>
          </p:nvPr>
        </p:nvSpPr>
        <p:spPr/>
        <p:txBody>
          <a:bodyPr/>
          <a:lstStyle>
            <a:lvl1pPr>
              <a:defRPr/>
            </a:lvl1pPr>
          </a:lstStyle>
          <a:p>
            <a:pPr>
              <a:defRPr/>
            </a:pPr>
            <a:endParaRPr lang="fr-FR"/>
          </a:p>
        </p:txBody>
      </p:sp>
      <p:sp>
        <p:nvSpPr>
          <p:cNvPr id="8" name="Espace réservé du pied de page 21"/>
          <p:cNvSpPr>
            <a:spLocks noGrp="1"/>
          </p:cNvSpPr>
          <p:nvPr>
            <p:ph type="ftr" sz="quarter" idx="11"/>
          </p:nvPr>
        </p:nvSpPr>
        <p:spPr/>
        <p:txBody>
          <a:bodyPr/>
          <a:lstStyle>
            <a:lvl1pPr>
              <a:defRPr/>
            </a:lvl1pPr>
          </a:lstStyle>
          <a:p>
            <a:pPr>
              <a:defRPr/>
            </a:pPr>
            <a:r>
              <a:rPr lang="fr-FR"/>
              <a:t>Portes Ouvertes - 12 mars 2011</a:t>
            </a:r>
          </a:p>
        </p:txBody>
      </p:sp>
      <p:sp>
        <p:nvSpPr>
          <p:cNvPr id="9" name="Espace réservé du numéro de diapositive 17"/>
          <p:cNvSpPr>
            <a:spLocks noGrp="1"/>
          </p:cNvSpPr>
          <p:nvPr>
            <p:ph type="sldNum" sz="quarter" idx="12"/>
          </p:nvPr>
        </p:nvSpPr>
        <p:spPr/>
        <p:txBody>
          <a:bodyPr/>
          <a:lstStyle>
            <a:lvl1pPr>
              <a:defRPr/>
            </a:lvl1pPr>
          </a:lstStyle>
          <a:p>
            <a:pPr>
              <a:defRPr/>
            </a:pPr>
            <a:fld id="{9E41AC3A-D7BD-47C9-B46E-2386F557F221}" type="slidenum">
              <a:rPr lang="fr-FR"/>
              <a:pPr>
                <a:defRPr/>
              </a:pPr>
              <a:t>‹N°›</a:t>
            </a:fld>
            <a:endParaRPr lang="fr-FR"/>
          </a:p>
        </p:txBody>
      </p:sp>
    </p:spTree>
  </p:cSld>
  <p:clrMapOvr>
    <a:masterClrMapping/>
  </p:clrMapOvr>
  <p:transition>
    <p:split orient="vert" dir="in"/>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fr-FR" smtClean="0"/>
              <a:t>Cliquez pour modifier le style du titre</a:t>
            </a:r>
            <a:endParaRPr lang="en-US"/>
          </a:p>
        </p:txBody>
      </p:sp>
      <p:sp>
        <p:nvSpPr>
          <p:cNvPr id="3" name="Espace réservé de la date 9"/>
          <p:cNvSpPr>
            <a:spLocks noGrp="1"/>
          </p:cNvSpPr>
          <p:nvPr>
            <p:ph type="dt" sz="half" idx="10"/>
          </p:nvPr>
        </p:nvSpPr>
        <p:spPr/>
        <p:txBody>
          <a:bodyPr/>
          <a:lstStyle>
            <a:lvl1pPr>
              <a:defRPr/>
            </a:lvl1pPr>
          </a:lstStyle>
          <a:p>
            <a:pPr>
              <a:defRPr/>
            </a:pPr>
            <a:endParaRPr lang="fr-FR"/>
          </a:p>
        </p:txBody>
      </p:sp>
      <p:sp>
        <p:nvSpPr>
          <p:cNvPr id="4" name="Espace réservé du pied de page 21"/>
          <p:cNvSpPr>
            <a:spLocks noGrp="1"/>
          </p:cNvSpPr>
          <p:nvPr>
            <p:ph type="ftr" sz="quarter" idx="11"/>
          </p:nvPr>
        </p:nvSpPr>
        <p:spPr/>
        <p:txBody>
          <a:bodyPr/>
          <a:lstStyle>
            <a:lvl1pPr>
              <a:defRPr/>
            </a:lvl1pPr>
          </a:lstStyle>
          <a:p>
            <a:pPr>
              <a:defRPr/>
            </a:pPr>
            <a:r>
              <a:rPr lang="fr-FR"/>
              <a:t>Portes Ouvertes - 12 mars 2011</a:t>
            </a:r>
          </a:p>
        </p:txBody>
      </p:sp>
      <p:sp>
        <p:nvSpPr>
          <p:cNvPr id="5" name="Espace réservé du numéro de diapositive 17"/>
          <p:cNvSpPr>
            <a:spLocks noGrp="1"/>
          </p:cNvSpPr>
          <p:nvPr>
            <p:ph type="sldNum" sz="quarter" idx="12"/>
          </p:nvPr>
        </p:nvSpPr>
        <p:spPr/>
        <p:txBody>
          <a:bodyPr/>
          <a:lstStyle>
            <a:lvl1pPr>
              <a:defRPr/>
            </a:lvl1pPr>
          </a:lstStyle>
          <a:p>
            <a:pPr>
              <a:defRPr/>
            </a:pPr>
            <a:fld id="{BA4D9FE0-C9DC-44D1-B132-72482E6FEDC9}" type="slidenum">
              <a:rPr lang="fr-FR"/>
              <a:pPr>
                <a:defRPr/>
              </a:pPr>
              <a:t>‹N°›</a:t>
            </a:fld>
            <a:endParaRPr lang="fr-FR"/>
          </a:p>
        </p:txBody>
      </p:sp>
    </p:spTree>
  </p:cSld>
  <p:clrMapOvr>
    <a:masterClrMapping/>
  </p:clrMapOvr>
  <p:transition>
    <p:split orient="vert" dir="in"/>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9"/>
          <p:cNvSpPr>
            <a:spLocks noGrp="1"/>
          </p:cNvSpPr>
          <p:nvPr>
            <p:ph type="dt" sz="half" idx="10"/>
          </p:nvPr>
        </p:nvSpPr>
        <p:spPr/>
        <p:txBody>
          <a:bodyPr/>
          <a:lstStyle>
            <a:lvl1pPr>
              <a:defRPr/>
            </a:lvl1pPr>
          </a:lstStyle>
          <a:p>
            <a:pPr>
              <a:defRPr/>
            </a:pPr>
            <a:endParaRPr lang="fr-FR"/>
          </a:p>
        </p:txBody>
      </p:sp>
      <p:sp>
        <p:nvSpPr>
          <p:cNvPr id="3" name="Espace réservé du pied de page 21"/>
          <p:cNvSpPr>
            <a:spLocks noGrp="1"/>
          </p:cNvSpPr>
          <p:nvPr>
            <p:ph type="ftr" sz="quarter" idx="11"/>
          </p:nvPr>
        </p:nvSpPr>
        <p:spPr/>
        <p:txBody>
          <a:bodyPr/>
          <a:lstStyle>
            <a:lvl1pPr>
              <a:defRPr/>
            </a:lvl1pPr>
          </a:lstStyle>
          <a:p>
            <a:pPr>
              <a:defRPr/>
            </a:pPr>
            <a:r>
              <a:rPr lang="fr-FR"/>
              <a:t>Portes Ouvertes - 12 mars 2011</a:t>
            </a:r>
          </a:p>
        </p:txBody>
      </p:sp>
      <p:sp>
        <p:nvSpPr>
          <p:cNvPr id="4" name="Espace réservé du numéro de diapositive 17"/>
          <p:cNvSpPr>
            <a:spLocks noGrp="1"/>
          </p:cNvSpPr>
          <p:nvPr>
            <p:ph type="sldNum" sz="quarter" idx="12"/>
          </p:nvPr>
        </p:nvSpPr>
        <p:spPr/>
        <p:txBody>
          <a:bodyPr/>
          <a:lstStyle>
            <a:lvl1pPr>
              <a:defRPr/>
            </a:lvl1pPr>
          </a:lstStyle>
          <a:p>
            <a:pPr>
              <a:defRPr/>
            </a:pPr>
            <a:fld id="{514C9330-D580-46F1-8EE5-A07C8BB09100}" type="slidenum">
              <a:rPr lang="fr-FR"/>
              <a:pPr>
                <a:defRPr/>
              </a:pPr>
              <a:t>‹N°›</a:t>
            </a:fld>
            <a:endParaRPr lang="fr-FR"/>
          </a:p>
        </p:txBody>
      </p:sp>
    </p:spTree>
  </p:cSld>
  <p:clrMapOvr>
    <a:masterClrMapping/>
  </p:clrMapOvr>
  <p:transition>
    <p:split orient="vert" dir="in"/>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fr-FR" smtClean="0"/>
              <a:t>Cliquez pour modifier le style du titre</a:t>
            </a:r>
            <a:endParaRPr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9"/>
          <p:cNvSpPr>
            <a:spLocks noGrp="1"/>
          </p:cNvSpPr>
          <p:nvPr>
            <p:ph type="dt" sz="half" idx="10"/>
          </p:nvPr>
        </p:nvSpPr>
        <p:spPr/>
        <p:txBody>
          <a:bodyPr/>
          <a:lstStyle>
            <a:lvl1pPr>
              <a:defRPr/>
            </a:lvl1pPr>
          </a:lstStyle>
          <a:p>
            <a:pPr>
              <a:defRPr/>
            </a:pPr>
            <a:endParaRPr lang="fr-FR"/>
          </a:p>
        </p:txBody>
      </p:sp>
      <p:sp>
        <p:nvSpPr>
          <p:cNvPr id="6" name="Espace réservé du pied de page 21"/>
          <p:cNvSpPr>
            <a:spLocks noGrp="1"/>
          </p:cNvSpPr>
          <p:nvPr>
            <p:ph type="ftr" sz="quarter" idx="11"/>
          </p:nvPr>
        </p:nvSpPr>
        <p:spPr/>
        <p:txBody>
          <a:bodyPr/>
          <a:lstStyle>
            <a:lvl1pPr>
              <a:defRPr/>
            </a:lvl1pPr>
          </a:lstStyle>
          <a:p>
            <a:pPr>
              <a:defRPr/>
            </a:pPr>
            <a:r>
              <a:rPr lang="fr-FR"/>
              <a:t>Portes Ouvertes - 12 mars 2011</a:t>
            </a:r>
          </a:p>
        </p:txBody>
      </p:sp>
      <p:sp>
        <p:nvSpPr>
          <p:cNvPr id="7" name="Espace réservé du numéro de diapositive 17"/>
          <p:cNvSpPr>
            <a:spLocks noGrp="1"/>
          </p:cNvSpPr>
          <p:nvPr>
            <p:ph type="sldNum" sz="quarter" idx="12"/>
          </p:nvPr>
        </p:nvSpPr>
        <p:spPr/>
        <p:txBody>
          <a:bodyPr/>
          <a:lstStyle>
            <a:lvl1pPr>
              <a:defRPr/>
            </a:lvl1pPr>
          </a:lstStyle>
          <a:p>
            <a:pPr>
              <a:defRPr/>
            </a:pPr>
            <a:fld id="{714D1843-24A9-47B6-8BF4-E1F3925B1F1E}" type="slidenum">
              <a:rPr lang="fr-FR"/>
              <a:pPr>
                <a:defRPr/>
              </a:pPr>
              <a:t>‹N°›</a:t>
            </a:fld>
            <a:endParaRPr lang="fr-FR"/>
          </a:p>
        </p:txBody>
      </p:sp>
    </p:spTree>
  </p:cSld>
  <p:clrMapOvr>
    <a:masterClrMapping/>
  </p:clrMapOvr>
  <p:transition>
    <p:split orient="vert" dir="in"/>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9"/>
          <p:cNvSpPr>
            <a:spLocks noGrp="1"/>
          </p:cNvSpPr>
          <p:nvPr>
            <p:ph type="dt" sz="half" idx="10"/>
          </p:nvPr>
        </p:nvSpPr>
        <p:spPr/>
        <p:txBody>
          <a:bodyPr/>
          <a:lstStyle>
            <a:lvl1pPr>
              <a:defRPr/>
            </a:lvl1pPr>
          </a:lstStyle>
          <a:p>
            <a:pPr>
              <a:defRPr/>
            </a:pPr>
            <a:endParaRPr lang="fr-FR"/>
          </a:p>
        </p:txBody>
      </p:sp>
      <p:sp>
        <p:nvSpPr>
          <p:cNvPr id="5" name="Espace réservé du pied de page 21"/>
          <p:cNvSpPr>
            <a:spLocks noGrp="1"/>
          </p:cNvSpPr>
          <p:nvPr>
            <p:ph type="ftr" sz="quarter" idx="11"/>
          </p:nvPr>
        </p:nvSpPr>
        <p:spPr/>
        <p:txBody>
          <a:bodyPr/>
          <a:lstStyle>
            <a:lvl1pPr>
              <a:defRPr/>
            </a:lvl1pPr>
          </a:lstStyle>
          <a:p>
            <a:pPr>
              <a:defRPr/>
            </a:pPr>
            <a:r>
              <a:rPr lang="fr-FR"/>
              <a:t>Portes Ouvertes - 12 mars 2011</a:t>
            </a:r>
          </a:p>
        </p:txBody>
      </p:sp>
      <p:sp>
        <p:nvSpPr>
          <p:cNvPr id="6" name="Espace réservé du numéro de diapositive 17"/>
          <p:cNvSpPr>
            <a:spLocks noGrp="1"/>
          </p:cNvSpPr>
          <p:nvPr>
            <p:ph type="sldNum" sz="quarter" idx="12"/>
          </p:nvPr>
        </p:nvSpPr>
        <p:spPr/>
        <p:txBody>
          <a:bodyPr/>
          <a:lstStyle>
            <a:lvl1pPr>
              <a:defRPr/>
            </a:lvl1pPr>
          </a:lstStyle>
          <a:p>
            <a:pPr>
              <a:defRPr/>
            </a:pPr>
            <a:fld id="{B8378190-8AC7-43C9-9791-C3F94E3C5FA9}" type="slidenum">
              <a:rPr lang="fr-FR"/>
              <a:pPr>
                <a:defRPr/>
              </a:pPr>
              <a:t>‹N°›</a:t>
            </a:fld>
            <a:endParaRPr lang="fr-FR"/>
          </a:p>
        </p:txBody>
      </p:sp>
    </p:spTree>
  </p:cSld>
  <p:clrMapOvr>
    <a:masterClrMapping/>
  </p:clrMapOvr>
  <p:transition>
    <p:split orient="vert" dir="in"/>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lang="fr-FR" smtClean="0"/>
              <a:t>Cliquez pour modifier le style du titre</a:t>
            </a:r>
            <a:endParaRPr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9"/>
          <p:cNvSpPr>
            <a:spLocks noGrp="1"/>
          </p:cNvSpPr>
          <p:nvPr>
            <p:ph type="dt" sz="half" idx="10"/>
          </p:nvPr>
        </p:nvSpPr>
        <p:spPr/>
        <p:txBody>
          <a:bodyPr/>
          <a:lstStyle>
            <a:lvl1pPr>
              <a:defRPr/>
            </a:lvl1pPr>
          </a:lstStyle>
          <a:p>
            <a:pPr>
              <a:defRPr/>
            </a:pPr>
            <a:endParaRPr lang="fr-FR"/>
          </a:p>
        </p:txBody>
      </p:sp>
      <p:sp>
        <p:nvSpPr>
          <p:cNvPr id="5" name="Espace réservé du pied de page 21"/>
          <p:cNvSpPr>
            <a:spLocks noGrp="1"/>
          </p:cNvSpPr>
          <p:nvPr>
            <p:ph type="ftr" sz="quarter" idx="11"/>
          </p:nvPr>
        </p:nvSpPr>
        <p:spPr/>
        <p:txBody>
          <a:bodyPr/>
          <a:lstStyle>
            <a:lvl1pPr>
              <a:defRPr/>
            </a:lvl1pPr>
          </a:lstStyle>
          <a:p>
            <a:pPr>
              <a:defRPr/>
            </a:pPr>
            <a:r>
              <a:rPr lang="fr-FR"/>
              <a:t>Portes Ouvertes - 12 mars 2011</a:t>
            </a:r>
          </a:p>
        </p:txBody>
      </p:sp>
      <p:sp>
        <p:nvSpPr>
          <p:cNvPr id="6" name="Espace réservé du numéro de diapositive 17"/>
          <p:cNvSpPr>
            <a:spLocks noGrp="1"/>
          </p:cNvSpPr>
          <p:nvPr>
            <p:ph type="sldNum" sz="quarter" idx="12"/>
          </p:nvPr>
        </p:nvSpPr>
        <p:spPr/>
        <p:txBody>
          <a:bodyPr/>
          <a:lstStyle>
            <a:lvl1pPr>
              <a:defRPr/>
            </a:lvl1pPr>
          </a:lstStyle>
          <a:p>
            <a:pPr>
              <a:defRPr/>
            </a:pPr>
            <a:fld id="{FA0A941C-68CD-4A92-85E1-F3DBFD3E7A45}" type="slidenum">
              <a:rPr lang="fr-FR"/>
              <a:pPr>
                <a:defRPr/>
              </a:pPr>
              <a:t>‹N°›</a:t>
            </a:fld>
            <a:endParaRPr lang="fr-FR"/>
          </a:p>
        </p:txBody>
      </p:sp>
    </p:spTree>
  </p:cSld>
  <p:clrMapOvr>
    <a:masterClrMapping/>
  </p:clrMapOvr>
  <p:transition>
    <p:split orient="vert" dir="in"/>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8" name="Forme libre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9" name="Espace réservé du titre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fr-FR" smtClean="0"/>
              <a:t>Cliquez pour modifier le style du titre</a:t>
            </a:r>
            <a:endParaRPr lang="en-US" smtClean="0"/>
          </a:p>
        </p:txBody>
      </p:sp>
      <p:sp>
        <p:nvSpPr>
          <p:cNvPr id="30" name="Espace réservé du texte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smtClean="0"/>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cs typeface="Arial" charset="0"/>
              </a:defRPr>
            </a:lvl1pPr>
          </a:lstStyle>
          <a:p>
            <a:pPr>
              <a:defRPr/>
            </a:pPr>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cs typeface="Arial" charset="0"/>
              </a:defRPr>
            </a:lvl1pPr>
          </a:lstStyle>
          <a:p>
            <a:pPr>
              <a:defRPr/>
            </a:pPr>
            <a:r>
              <a:rPr lang="fr-FR"/>
              <a:t>Portes Ouvertes - 12 mars 2011</a:t>
            </a: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cs typeface="Arial" charset="0"/>
              </a:defRPr>
            </a:lvl1pPr>
          </a:lstStyle>
          <a:p>
            <a:pPr>
              <a:defRPr/>
            </a:pPr>
            <a:fld id="{3C05D05F-5229-4AF1-9B55-86445BD540F0}" type="slidenum">
              <a:rPr lang="fr-FR"/>
              <a:pPr>
                <a:defRPr/>
              </a:pPr>
              <a:t>‹N°›</a:t>
            </a:fld>
            <a:endParaRPr lang="fr-FR"/>
          </a:p>
        </p:txBody>
      </p:sp>
      <p:grpSp>
        <p:nvGrpSpPr>
          <p:cNvPr id="1033" name="Groupe 1"/>
          <p:cNvGrpSpPr>
            <a:grpSpLocks/>
          </p:cNvGrpSpPr>
          <p:nvPr/>
        </p:nvGrpSpPr>
        <p:grpSpPr bwMode="auto">
          <a:xfrm>
            <a:off x="-19050" y="203200"/>
            <a:ext cx="9180513" cy="647700"/>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cs typeface="Arial" charset="0"/>
              </a:endParaRPr>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cs typeface="Arial" charset="0"/>
              </a:endParaRPr>
            </a:p>
          </p:txBody>
        </p:sp>
      </p:grpSp>
    </p:spTree>
  </p:cSld>
  <p:clrMap bg1="lt1" tx1="dk1" bg2="lt2" tx2="dk2" accent1="accent1" accent2="accent2" accent3="accent3" accent4="accent4" accent5="accent5" accent6="accent6" hlink="hlink" folHlink="folHlink"/>
  <p:sldLayoutIdLst>
    <p:sldLayoutId id="2147483860" r:id="rId1"/>
    <p:sldLayoutId id="2147483852" r:id="rId2"/>
    <p:sldLayoutId id="2147483853" r:id="rId3"/>
    <p:sldLayoutId id="2147483854" r:id="rId4"/>
    <p:sldLayoutId id="2147483855" r:id="rId5"/>
    <p:sldLayoutId id="2147483856" r:id="rId6"/>
    <p:sldLayoutId id="2147483857" r:id="rId7"/>
    <p:sldLayoutId id="2147483858" r:id="rId8"/>
    <p:sldLayoutId id="2147483859" r:id="rId9"/>
  </p:sldLayoutIdLst>
  <p:transition>
    <p:split orient="vert"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strVal val="#ppt_w+.3"/>
                                          </p:val>
                                        </p:tav>
                                        <p:tav tm="100000">
                                          <p:val>
                                            <p:strVal val="#ppt_w"/>
                                          </p:val>
                                        </p:tav>
                                      </p:tavLst>
                                    </p:anim>
                                    <p:anim calcmode="lin" valueType="num">
                                      <p:cBhvr>
                                        <p:cTn id="8" dur="1000" fill="hold"/>
                                        <p:tgtEl>
                                          <p:spTgt spid="9"/>
                                        </p:tgtEl>
                                        <p:attrNameLst>
                                          <p:attrName>ppt_h</p:attrName>
                                        </p:attrNameLst>
                                      </p:cBhvr>
                                      <p:tavLst>
                                        <p:tav tm="0">
                                          <p:val>
                                            <p:strVal val="#ppt_h"/>
                                          </p:val>
                                        </p:tav>
                                        <p:tav tm="100000">
                                          <p:val>
                                            <p:strVal val="#ppt_h"/>
                                          </p:val>
                                        </p:tav>
                                      </p:tavLst>
                                    </p:anim>
                                    <p:animEffect transition="in" filter="fade">
                                      <p:cBhvr>
                                        <p:cTn id="9" dur="1000"/>
                                        <p:tgtEl>
                                          <p:spTgt spid="9"/>
                                        </p:tgtEl>
                                      </p:cBhvr>
                                    </p:animEffect>
                                  </p:childTnLst>
                                </p:cTn>
                              </p:par>
                              <p:par>
                                <p:cTn id="10" presetID="50" presetClass="entr" presetSubtype="0" decel="100000" fill="hold" grpId="0" nodeType="withEffect">
                                  <p:stCondLst>
                                    <p:cond delay="0"/>
                                  </p:stCondLst>
                                  <p:childTnLst>
                                    <p:set>
                                      <p:cBhvr>
                                        <p:cTn id="11" dur="1" fill="hold">
                                          <p:stCondLst>
                                            <p:cond delay="0"/>
                                          </p:stCondLst>
                                        </p:cTn>
                                        <p:tgtEl>
                                          <p:spTgt spid="30">
                                            <p:txEl>
                                              <p:pRg st="0" end="0"/>
                                            </p:txEl>
                                          </p:spTgt>
                                        </p:tgtEl>
                                        <p:attrNameLst>
                                          <p:attrName>style.visibility</p:attrName>
                                        </p:attrNameLst>
                                      </p:cBhvr>
                                      <p:to>
                                        <p:strVal val="visible"/>
                                      </p:to>
                                    </p:set>
                                    <p:anim calcmode="lin" valueType="num">
                                      <p:cBhvr>
                                        <p:cTn id="12" dur="1000" fill="hold"/>
                                        <p:tgtEl>
                                          <p:spTgt spid="30">
                                            <p:txEl>
                                              <p:pRg st="0" end="0"/>
                                            </p:txEl>
                                          </p:spTgt>
                                        </p:tgtEl>
                                        <p:attrNameLst>
                                          <p:attrName>ppt_w</p:attrName>
                                        </p:attrNameLst>
                                      </p:cBhvr>
                                      <p:tavLst>
                                        <p:tav tm="0">
                                          <p:val>
                                            <p:strVal val="#ppt_w+.3"/>
                                          </p:val>
                                        </p:tav>
                                        <p:tav tm="100000">
                                          <p:val>
                                            <p:strVal val="#ppt_w"/>
                                          </p:val>
                                        </p:tav>
                                      </p:tavLst>
                                    </p:anim>
                                    <p:anim calcmode="lin" valueType="num">
                                      <p:cBhvr>
                                        <p:cTn id="13" dur="1000" fill="hold"/>
                                        <p:tgtEl>
                                          <p:spTgt spid="30">
                                            <p:txEl>
                                              <p:pRg st="0" end="0"/>
                                            </p:txEl>
                                          </p:spTgt>
                                        </p:tgtEl>
                                        <p:attrNameLst>
                                          <p:attrName>ppt_h</p:attrName>
                                        </p:attrNameLst>
                                      </p:cBhvr>
                                      <p:tavLst>
                                        <p:tav tm="0">
                                          <p:val>
                                            <p:strVal val="#ppt_h"/>
                                          </p:val>
                                        </p:tav>
                                        <p:tav tm="100000">
                                          <p:val>
                                            <p:strVal val="#ppt_h"/>
                                          </p:val>
                                        </p:tav>
                                      </p:tavLst>
                                    </p:anim>
                                    <p:animEffect transition="in" filter="fade">
                                      <p:cBhvr>
                                        <p:cTn id="14" dur="1000"/>
                                        <p:tgtEl>
                                          <p:spTgt spid="30">
                                            <p:txEl>
                                              <p:pRg st="0" end="0"/>
                                            </p:txEl>
                                          </p:spTgt>
                                        </p:tgtEl>
                                      </p:cBhvr>
                                    </p:animEffect>
                                  </p:childTnLst>
                                </p:cTn>
                              </p:par>
                              <p:par>
                                <p:cTn id="15" presetID="50" presetClass="entr" presetSubtype="0" decel="100000" fill="hold" grpId="0" nodeType="withEffect">
                                  <p:stCondLst>
                                    <p:cond delay="0"/>
                                  </p:stCondLst>
                                  <p:childTnLst>
                                    <p:set>
                                      <p:cBhvr>
                                        <p:cTn id="16" dur="1" fill="hold">
                                          <p:stCondLst>
                                            <p:cond delay="0"/>
                                          </p:stCondLst>
                                        </p:cTn>
                                        <p:tgtEl>
                                          <p:spTgt spid="30">
                                            <p:txEl>
                                              <p:pRg st="1" end="1"/>
                                            </p:txEl>
                                          </p:spTgt>
                                        </p:tgtEl>
                                        <p:attrNameLst>
                                          <p:attrName>style.visibility</p:attrName>
                                        </p:attrNameLst>
                                      </p:cBhvr>
                                      <p:to>
                                        <p:strVal val="visible"/>
                                      </p:to>
                                    </p:set>
                                    <p:anim calcmode="lin" valueType="num">
                                      <p:cBhvr>
                                        <p:cTn id="17" dur="1000" fill="hold"/>
                                        <p:tgtEl>
                                          <p:spTgt spid="30">
                                            <p:txEl>
                                              <p:pRg st="1" end="1"/>
                                            </p:txEl>
                                          </p:spTgt>
                                        </p:tgtEl>
                                        <p:attrNameLst>
                                          <p:attrName>ppt_w</p:attrName>
                                        </p:attrNameLst>
                                      </p:cBhvr>
                                      <p:tavLst>
                                        <p:tav tm="0">
                                          <p:val>
                                            <p:strVal val="#ppt_w+.3"/>
                                          </p:val>
                                        </p:tav>
                                        <p:tav tm="100000">
                                          <p:val>
                                            <p:strVal val="#ppt_w"/>
                                          </p:val>
                                        </p:tav>
                                      </p:tavLst>
                                    </p:anim>
                                    <p:anim calcmode="lin" valueType="num">
                                      <p:cBhvr>
                                        <p:cTn id="18" dur="1000" fill="hold"/>
                                        <p:tgtEl>
                                          <p:spTgt spid="30">
                                            <p:txEl>
                                              <p:pRg st="1" end="1"/>
                                            </p:txEl>
                                          </p:spTgt>
                                        </p:tgtEl>
                                        <p:attrNameLst>
                                          <p:attrName>ppt_h</p:attrName>
                                        </p:attrNameLst>
                                      </p:cBhvr>
                                      <p:tavLst>
                                        <p:tav tm="0">
                                          <p:val>
                                            <p:strVal val="#ppt_h"/>
                                          </p:val>
                                        </p:tav>
                                        <p:tav tm="100000">
                                          <p:val>
                                            <p:strVal val="#ppt_h"/>
                                          </p:val>
                                        </p:tav>
                                      </p:tavLst>
                                    </p:anim>
                                    <p:animEffect transition="in" filter="fade">
                                      <p:cBhvr>
                                        <p:cTn id="19" dur="1000"/>
                                        <p:tgtEl>
                                          <p:spTgt spid="30">
                                            <p:txEl>
                                              <p:pRg st="1" end="1"/>
                                            </p:txEl>
                                          </p:spTgt>
                                        </p:tgtEl>
                                      </p:cBhvr>
                                    </p:animEffect>
                                  </p:childTnLst>
                                </p:cTn>
                              </p:par>
                              <p:par>
                                <p:cTn id="20" presetID="50" presetClass="entr" presetSubtype="0" decel="100000" fill="hold" grpId="0" nodeType="withEffect">
                                  <p:stCondLst>
                                    <p:cond delay="0"/>
                                  </p:stCondLst>
                                  <p:childTnLst>
                                    <p:set>
                                      <p:cBhvr>
                                        <p:cTn id="21" dur="1" fill="hold">
                                          <p:stCondLst>
                                            <p:cond delay="0"/>
                                          </p:stCondLst>
                                        </p:cTn>
                                        <p:tgtEl>
                                          <p:spTgt spid="30">
                                            <p:txEl>
                                              <p:pRg st="2" end="2"/>
                                            </p:txEl>
                                          </p:spTgt>
                                        </p:tgtEl>
                                        <p:attrNameLst>
                                          <p:attrName>style.visibility</p:attrName>
                                        </p:attrNameLst>
                                      </p:cBhvr>
                                      <p:to>
                                        <p:strVal val="visible"/>
                                      </p:to>
                                    </p:set>
                                    <p:anim calcmode="lin" valueType="num">
                                      <p:cBhvr>
                                        <p:cTn id="22" dur="1000" fill="hold"/>
                                        <p:tgtEl>
                                          <p:spTgt spid="30">
                                            <p:txEl>
                                              <p:pRg st="2" end="2"/>
                                            </p:txEl>
                                          </p:spTgt>
                                        </p:tgtEl>
                                        <p:attrNameLst>
                                          <p:attrName>ppt_w</p:attrName>
                                        </p:attrNameLst>
                                      </p:cBhvr>
                                      <p:tavLst>
                                        <p:tav tm="0">
                                          <p:val>
                                            <p:strVal val="#ppt_w+.3"/>
                                          </p:val>
                                        </p:tav>
                                        <p:tav tm="100000">
                                          <p:val>
                                            <p:strVal val="#ppt_w"/>
                                          </p:val>
                                        </p:tav>
                                      </p:tavLst>
                                    </p:anim>
                                    <p:anim calcmode="lin" valueType="num">
                                      <p:cBhvr>
                                        <p:cTn id="23" dur="1000" fill="hold"/>
                                        <p:tgtEl>
                                          <p:spTgt spid="30">
                                            <p:txEl>
                                              <p:pRg st="2" end="2"/>
                                            </p:txEl>
                                          </p:spTgt>
                                        </p:tgtEl>
                                        <p:attrNameLst>
                                          <p:attrName>ppt_h</p:attrName>
                                        </p:attrNameLst>
                                      </p:cBhvr>
                                      <p:tavLst>
                                        <p:tav tm="0">
                                          <p:val>
                                            <p:strVal val="#ppt_h"/>
                                          </p:val>
                                        </p:tav>
                                        <p:tav tm="100000">
                                          <p:val>
                                            <p:strVal val="#ppt_h"/>
                                          </p:val>
                                        </p:tav>
                                      </p:tavLst>
                                    </p:anim>
                                    <p:animEffect transition="in" filter="fade">
                                      <p:cBhvr>
                                        <p:cTn id="24" dur="1000"/>
                                        <p:tgtEl>
                                          <p:spTgt spid="30">
                                            <p:txEl>
                                              <p:pRg st="2" end="2"/>
                                            </p:txEl>
                                          </p:spTgt>
                                        </p:tgtEl>
                                      </p:cBhvr>
                                    </p:animEffect>
                                  </p:childTnLst>
                                </p:cTn>
                              </p:par>
                              <p:par>
                                <p:cTn id="25" presetID="50" presetClass="entr" presetSubtype="0" decel="100000" fill="hold" grpId="0" nodeType="withEffect">
                                  <p:stCondLst>
                                    <p:cond delay="0"/>
                                  </p:stCondLst>
                                  <p:childTnLst>
                                    <p:set>
                                      <p:cBhvr>
                                        <p:cTn id="26" dur="1" fill="hold">
                                          <p:stCondLst>
                                            <p:cond delay="0"/>
                                          </p:stCondLst>
                                        </p:cTn>
                                        <p:tgtEl>
                                          <p:spTgt spid="30">
                                            <p:txEl>
                                              <p:pRg st="3" end="3"/>
                                            </p:txEl>
                                          </p:spTgt>
                                        </p:tgtEl>
                                        <p:attrNameLst>
                                          <p:attrName>style.visibility</p:attrName>
                                        </p:attrNameLst>
                                      </p:cBhvr>
                                      <p:to>
                                        <p:strVal val="visible"/>
                                      </p:to>
                                    </p:set>
                                    <p:anim calcmode="lin" valueType="num">
                                      <p:cBhvr>
                                        <p:cTn id="27" dur="1000" fill="hold"/>
                                        <p:tgtEl>
                                          <p:spTgt spid="30">
                                            <p:txEl>
                                              <p:pRg st="3" end="3"/>
                                            </p:txEl>
                                          </p:spTgt>
                                        </p:tgtEl>
                                        <p:attrNameLst>
                                          <p:attrName>ppt_w</p:attrName>
                                        </p:attrNameLst>
                                      </p:cBhvr>
                                      <p:tavLst>
                                        <p:tav tm="0">
                                          <p:val>
                                            <p:strVal val="#ppt_w+.3"/>
                                          </p:val>
                                        </p:tav>
                                        <p:tav tm="100000">
                                          <p:val>
                                            <p:strVal val="#ppt_w"/>
                                          </p:val>
                                        </p:tav>
                                      </p:tavLst>
                                    </p:anim>
                                    <p:anim calcmode="lin" valueType="num">
                                      <p:cBhvr>
                                        <p:cTn id="28" dur="1000" fill="hold"/>
                                        <p:tgtEl>
                                          <p:spTgt spid="30">
                                            <p:txEl>
                                              <p:pRg st="3" end="3"/>
                                            </p:txEl>
                                          </p:spTgt>
                                        </p:tgtEl>
                                        <p:attrNameLst>
                                          <p:attrName>ppt_h</p:attrName>
                                        </p:attrNameLst>
                                      </p:cBhvr>
                                      <p:tavLst>
                                        <p:tav tm="0">
                                          <p:val>
                                            <p:strVal val="#ppt_h"/>
                                          </p:val>
                                        </p:tav>
                                        <p:tav tm="100000">
                                          <p:val>
                                            <p:strVal val="#ppt_h"/>
                                          </p:val>
                                        </p:tav>
                                      </p:tavLst>
                                    </p:anim>
                                    <p:animEffect transition="in" filter="fade">
                                      <p:cBhvr>
                                        <p:cTn id="29" dur="1000"/>
                                        <p:tgtEl>
                                          <p:spTgt spid="30">
                                            <p:txEl>
                                              <p:pRg st="3" end="3"/>
                                            </p:txEl>
                                          </p:spTgt>
                                        </p:tgtEl>
                                      </p:cBhvr>
                                    </p:animEffect>
                                  </p:childTnLst>
                                </p:cTn>
                              </p:par>
                              <p:par>
                                <p:cTn id="30" presetID="50" presetClass="entr" presetSubtype="0" decel="100000" fill="hold" grpId="0" nodeType="withEffect">
                                  <p:stCondLst>
                                    <p:cond delay="0"/>
                                  </p:stCondLst>
                                  <p:childTnLst>
                                    <p:set>
                                      <p:cBhvr>
                                        <p:cTn id="31" dur="1" fill="hold">
                                          <p:stCondLst>
                                            <p:cond delay="0"/>
                                          </p:stCondLst>
                                        </p:cTn>
                                        <p:tgtEl>
                                          <p:spTgt spid="30">
                                            <p:txEl>
                                              <p:pRg st="4" end="4"/>
                                            </p:txEl>
                                          </p:spTgt>
                                        </p:tgtEl>
                                        <p:attrNameLst>
                                          <p:attrName>style.visibility</p:attrName>
                                        </p:attrNameLst>
                                      </p:cBhvr>
                                      <p:to>
                                        <p:strVal val="visible"/>
                                      </p:to>
                                    </p:set>
                                    <p:anim calcmode="lin" valueType="num">
                                      <p:cBhvr>
                                        <p:cTn id="32" dur="1000" fill="hold"/>
                                        <p:tgtEl>
                                          <p:spTgt spid="30">
                                            <p:txEl>
                                              <p:pRg st="4" end="4"/>
                                            </p:txEl>
                                          </p:spTgt>
                                        </p:tgtEl>
                                        <p:attrNameLst>
                                          <p:attrName>ppt_w</p:attrName>
                                        </p:attrNameLst>
                                      </p:cBhvr>
                                      <p:tavLst>
                                        <p:tav tm="0">
                                          <p:val>
                                            <p:strVal val="#ppt_w+.3"/>
                                          </p:val>
                                        </p:tav>
                                        <p:tav tm="100000">
                                          <p:val>
                                            <p:strVal val="#ppt_w"/>
                                          </p:val>
                                        </p:tav>
                                      </p:tavLst>
                                    </p:anim>
                                    <p:anim calcmode="lin" valueType="num">
                                      <p:cBhvr>
                                        <p:cTn id="33" dur="1000" fill="hold"/>
                                        <p:tgtEl>
                                          <p:spTgt spid="30">
                                            <p:txEl>
                                              <p:pRg st="4" end="4"/>
                                            </p:txEl>
                                          </p:spTgt>
                                        </p:tgtEl>
                                        <p:attrNameLst>
                                          <p:attrName>ppt_h</p:attrName>
                                        </p:attrNameLst>
                                      </p:cBhvr>
                                      <p:tavLst>
                                        <p:tav tm="0">
                                          <p:val>
                                            <p:strVal val="#ppt_h"/>
                                          </p:val>
                                        </p:tav>
                                        <p:tav tm="100000">
                                          <p:val>
                                            <p:strVal val="#ppt_h"/>
                                          </p:val>
                                        </p:tav>
                                      </p:tavLst>
                                    </p:anim>
                                    <p:animEffect transition="in" filter="fade">
                                      <p:cBhvr>
                                        <p:cTn id="34" dur="1000"/>
                                        <p:tgtEl>
                                          <p:spTgt spid="3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30" grpId="0" build="p">
        <p:tmplLst>
          <p:tmpl lvl="1">
            <p:tnLst>
              <p:par>
                <p:cTn presetID="50" presetClass="entr" presetSubtype="0" decel="100000" fill="hold" nodeType="withEffect">
                  <p:stCondLst>
                    <p:cond delay="0"/>
                  </p:stCondLst>
                  <p:childTnLst>
                    <p:set>
                      <p:cBhvr>
                        <p:cTn dur="1" fill="hold">
                          <p:stCondLst>
                            <p:cond delay="0"/>
                          </p:stCondLst>
                        </p:cTn>
                        <p:tgtEl>
                          <p:spTgt spid="30"/>
                        </p:tgtEl>
                        <p:attrNameLst>
                          <p:attrName>style.visibility</p:attrName>
                        </p:attrNameLst>
                      </p:cBhvr>
                      <p:to>
                        <p:strVal val="visible"/>
                      </p:to>
                    </p:set>
                    <p:anim calcmode="lin" valueType="num">
                      <p:cBhvr>
                        <p:cTn dur="1000" fill="hold"/>
                        <p:tgtEl>
                          <p:spTgt spid="30"/>
                        </p:tgtEl>
                        <p:attrNameLst>
                          <p:attrName>ppt_w</p:attrName>
                        </p:attrNameLst>
                      </p:cBhvr>
                      <p:tavLst>
                        <p:tav tm="0">
                          <p:val>
                            <p:strVal val="#ppt_w+.3"/>
                          </p:val>
                        </p:tav>
                        <p:tav tm="100000">
                          <p:val>
                            <p:strVal val="#ppt_w"/>
                          </p:val>
                        </p:tav>
                      </p:tavLst>
                    </p:anim>
                    <p:anim calcmode="lin" valueType="num">
                      <p:cBhvr>
                        <p:cTn dur="1000" fill="hold"/>
                        <p:tgtEl>
                          <p:spTgt spid="30"/>
                        </p:tgtEl>
                        <p:attrNameLst>
                          <p:attrName>ppt_h</p:attrName>
                        </p:attrNameLst>
                      </p:cBhvr>
                      <p:tavLst>
                        <p:tav tm="0">
                          <p:val>
                            <p:strVal val="#ppt_h"/>
                          </p:val>
                        </p:tav>
                        <p:tav tm="100000">
                          <p:val>
                            <p:strVal val="#ppt_h"/>
                          </p:val>
                        </p:tav>
                      </p:tavLst>
                    </p:anim>
                    <p:animEffect transition="in" filter="fade">
                      <p:cBhvr>
                        <p:cTn dur="1000"/>
                        <p:tgtEl>
                          <p:spTgt spid="30"/>
                        </p:tgtEl>
                      </p:cBhvr>
                    </p:animEffect>
                  </p:childTnLst>
                </p:cTn>
              </p:par>
            </p:tnLst>
          </p:tmpl>
          <p:tmpl lvl="2">
            <p:tnLst>
              <p:par>
                <p:cTn presetID="50" presetClass="entr" presetSubtype="0" decel="100000" fill="hold" nodeType="withEffect">
                  <p:stCondLst>
                    <p:cond delay="0"/>
                  </p:stCondLst>
                  <p:childTnLst>
                    <p:set>
                      <p:cBhvr>
                        <p:cTn dur="1" fill="hold">
                          <p:stCondLst>
                            <p:cond delay="0"/>
                          </p:stCondLst>
                        </p:cTn>
                        <p:tgtEl>
                          <p:spTgt spid="30"/>
                        </p:tgtEl>
                        <p:attrNameLst>
                          <p:attrName>style.visibility</p:attrName>
                        </p:attrNameLst>
                      </p:cBhvr>
                      <p:to>
                        <p:strVal val="visible"/>
                      </p:to>
                    </p:set>
                    <p:anim calcmode="lin" valueType="num">
                      <p:cBhvr>
                        <p:cTn dur="1000" fill="hold"/>
                        <p:tgtEl>
                          <p:spTgt spid="30"/>
                        </p:tgtEl>
                        <p:attrNameLst>
                          <p:attrName>ppt_w</p:attrName>
                        </p:attrNameLst>
                      </p:cBhvr>
                      <p:tavLst>
                        <p:tav tm="0">
                          <p:val>
                            <p:strVal val="#ppt_w+.3"/>
                          </p:val>
                        </p:tav>
                        <p:tav tm="100000">
                          <p:val>
                            <p:strVal val="#ppt_w"/>
                          </p:val>
                        </p:tav>
                      </p:tavLst>
                    </p:anim>
                    <p:anim calcmode="lin" valueType="num">
                      <p:cBhvr>
                        <p:cTn dur="1000" fill="hold"/>
                        <p:tgtEl>
                          <p:spTgt spid="30"/>
                        </p:tgtEl>
                        <p:attrNameLst>
                          <p:attrName>ppt_h</p:attrName>
                        </p:attrNameLst>
                      </p:cBhvr>
                      <p:tavLst>
                        <p:tav tm="0">
                          <p:val>
                            <p:strVal val="#ppt_h"/>
                          </p:val>
                        </p:tav>
                        <p:tav tm="100000">
                          <p:val>
                            <p:strVal val="#ppt_h"/>
                          </p:val>
                        </p:tav>
                      </p:tavLst>
                    </p:anim>
                    <p:animEffect transition="in" filter="fade">
                      <p:cBhvr>
                        <p:cTn dur="1000"/>
                        <p:tgtEl>
                          <p:spTgt spid="30"/>
                        </p:tgtEl>
                      </p:cBhvr>
                    </p:animEffect>
                  </p:childTnLst>
                </p:cTn>
              </p:par>
            </p:tnLst>
          </p:tmpl>
          <p:tmpl lvl="3">
            <p:tnLst>
              <p:par>
                <p:cTn presetID="50" presetClass="entr" presetSubtype="0" decel="100000" fill="hold" nodeType="withEffect">
                  <p:stCondLst>
                    <p:cond delay="0"/>
                  </p:stCondLst>
                  <p:childTnLst>
                    <p:set>
                      <p:cBhvr>
                        <p:cTn dur="1" fill="hold">
                          <p:stCondLst>
                            <p:cond delay="0"/>
                          </p:stCondLst>
                        </p:cTn>
                        <p:tgtEl>
                          <p:spTgt spid="30"/>
                        </p:tgtEl>
                        <p:attrNameLst>
                          <p:attrName>style.visibility</p:attrName>
                        </p:attrNameLst>
                      </p:cBhvr>
                      <p:to>
                        <p:strVal val="visible"/>
                      </p:to>
                    </p:set>
                    <p:anim calcmode="lin" valueType="num">
                      <p:cBhvr>
                        <p:cTn dur="1000" fill="hold"/>
                        <p:tgtEl>
                          <p:spTgt spid="30"/>
                        </p:tgtEl>
                        <p:attrNameLst>
                          <p:attrName>ppt_w</p:attrName>
                        </p:attrNameLst>
                      </p:cBhvr>
                      <p:tavLst>
                        <p:tav tm="0">
                          <p:val>
                            <p:strVal val="#ppt_w+.3"/>
                          </p:val>
                        </p:tav>
                        <p:tav tm="100000">
                          <p:val>
                            <p:strVal val="#ppt_w"/>
                          </p:val>
                        </p:tav>
                      </p:tavLst>
                    </p:anim>
                    <p:anim calcmode="lin" valueType="num">
                      <p:cBhvr>
                        <p:cTn dur="1000" fill="hold"/>
                        <p:tgtEl>
                          <p:spTgt spid="30"/>
                        </p:tgtEl>
                        <p:attrNameLst>
                          <p:attrName>ppt_h</p:attrName>
                        </p:attrNameLst>
                      </p:cBhvr>
                      <p:tavLst>
                        <p:tav tm="0">
                          <p:val>
                            <p:strVal val="#ppt_h"/>
                          </p:val>
                        </p:tav>
                        <p:tav tm="100000">
                          <p:val>
                            <p:strVal val="#ppt_h"/>
                          </p:val>
                        </p:tav>
                      </p:tavLst>
                    </p:anim>
                    <p:animEffect transition="in" filter="fade">
                      <p:cBhvr>
                        <p:cTn dur="1000"/>
                        <p:tgtEl>
                          <p:spTgt spid="30"/>
                        </p:tgtEl>
                      </p:cBhvr>
                    </p:animEffect>
                  </p:childTnLst>
                </p:cTn>
              </p:par>
            </p:tnLst>
          </p:tmpl>
          <p:tmpl lvl="4">
            <p:tnLst>
              <p:par>
                <p:cTn presetID="50" presetClass="entr" presetSubtype="0" decel="100000" fill="hold" nodeType="withEffect">
                  <p:stCondLst>
                    <p:cond delay="0"/>
                  </p:stCondLst>
                  <p:childTnLst>
                    <p:set>
                      <p:cBhvr>
                        <p:cTn dur="1" fill="hold">
                          <p:stCondLst>
                            <p:cond delay="0"/>
                          </p:stCondLst>
                        </p:cTn>
                        <p:tgtEl>
                          <p:spTgt spid="30"/>
                        </p:tgtEl>
                        <p:attrNameLst>
                          <p:attrName>style.visibility</p:attrName>
                        </p:attrNameLst>
                      </p:cBhvr>
                      <p:to>
                        <p:strVal val="visible"/>
                      </p:to>
                    </p:set>
                    <p:anim calcmode="lin" valueType="num">
                      <p:cBhvr>
                        <p:cTn dur="1000" fill="hold"/>
                        <p:tgtEl>
                          <p:spTgt spid="30"/>
                        </p:tgtEl>
                        <p:attrNameLst>
                          <p:attrName>ppt_w</p:attrName>
                        </p:attrNameLst>
                      </p:cBhvr>
                      <p:tavLst>
                        <p:tav tm="0">
                          <p:val>
                            <p:strVal val="#ppt_w+.3"/>
                          </p:val>
                        </p:tav>
                        <p:tav tm="100000">
                          <p:val>
                            <p:strVal val="#ppt_w"/>
                          </p:val>
                        </p:tav>
                      </p:tavLst>
                    </p:anim>
                    <p:anim calcmode="lin" valueType="num">
                      <p:cBhvr>
                        <p:cTn dur="1000" fill="hold"/>
                        <p:tgtEl>
                          <p:spTgt spid="30"/>
                        </p:tgtEl>
                        <p:attrNameLst>
                          <p:attrName>ppt_h</p:attrName>
                        </p:attrNameLst>
                      </p:cBhvr>
                      <p:tavLst>
                        <p:tav tm="0">
                          <p:val>
                            <p:strVal val="#ppt_h"/>
                          </p:val>
                        </p:tav>
                        <p:tav tm="100000">
                          <p:val>
                            <p:strVal val="#ppt_h"/>
                          </p:val>
                        </p:tav>
                      </p:tavLst>
                    </p:anim>
                    <p:animEffect transition="in" filter="fade">
                      <p:cBhvr>
                        <p:cTn dur="1000"/>
                        <p:tgtEl>
                          <p:spTgt spid="30"/>
                        </p:tgtEl>
                      </p:cBhvr>
                    </p:animEffect>
                  </p:childTnLst>
                </p:cTn>
              </p:par>
            </p:tnLst>
          </p:tmpl>
          <p:tmpl lvl="5">
            <p:tnLst>
              <p:par>
                <p:cTn presetID="50" presetClass="entr" presetSubtype="0" decel="100000" fill="hold" nodeType="withEffect">
                  <p:stCondLst>
                    <p:cond delay="0"/>
                  </p:stCondLst>
                  <p:childTnLst>
                    <p:set>
                      <p:cBhvr>
                        <p:cTn dur="1" fill="hold">
                          <p:stCondLst>
                            <p:cond delay="0"/>
                          </p:stCondLst>
                        </p:cTn>
                        <p:tgtEl>
                          <p:spTgt spid="30"/>
                        </p:tgtEl>
                        <p:attrNameLst>
                          <p:attrName>style.visibility</p:attrName>
                        </p:attrNameLst>
                      </p:cBhvr>
                      <p:to>
                        <p:strVal val="visible"/>
                      </p:to>
                    </p:set>
                    <p:anim calcmode="lin" valueType="num">
                      <p:cBhvr>
                        <p:cTn dur="1000" fill="hold"/>
                        <p:tgtEl>
                          <p:spTgt spid="30"/>
                        </p:tgtEl>
                        <p:attrNameLst>
                          <p:attrName>ppt_w</p:attrName>
                        </p:attrNameLst>
                      </p:cBhvr>
                      <p:tavLst>
                        <p:tav tm="0">
                          <p:val>
                            <p:strVal val="#ppt_w+.3"/>
                          </p:val>
                        </p:tav>
                        <p:tav tm="100000">
                          <p:val>
                            <p:strVal val="#ppt_w"/>
                          </p:val>
                        </p:tav>
                      </p:tavLst>
                    </p:anim>
                    <p:anim calcmode="lin" valueType="num">
                      <p:cBhvr>
                        <p:cTn dur="1000" fill="hold"/>
                        <p:tgtEl>
                          <p:spTgt spid="30"/>
                        </p:tgtEl>
                        <p:attrNameLst>
                          <p:attrName>ppt_h</p:attrName>
                        </p:attrNameLst>
                      </p:cBhvr>
                      <p:tavLst>
                        <p:tav tm="0">
                          <p:val>
                            <p:strVal val="#ppt_h"/>
                          </p:val>
                        </p:tav>
                        <p:tav tm="100000">
                          <p:val>
                            <p:strVal val="#ppt_h"/>
                          </p:val>
                        </p:tav>
                      </p:tavLst>
                    </p:anim>
                    <p:animEffect transition="in" filter="fade">
                      <p:cBhvr>
                        <p:cTn dur="1000"/>
                        <p:tgtEl>
                          <p:spTgt spid="30"/>
                        </p:tgtEl>
                      </p:cBhvr>
                    </p:animEffect>
                  </p:childTnLst>
                </p:cTn>
              </p:par>
            </p:tnLst>
          </p:tmpl>
        </p:tmplLst>
      </p:bldP>
    </p:bldLst>
  </p:timing>
  <p:hf sldNum="0" hdr="0" ftr="0" dt="0"/>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google.fr/imgres?imgurl=http://www.acomavantage.com/graphisme/images/commercial.jpg&amp;imgrefurl=http://www.acomavantage.com/en/contact.php?PHPSESSID%3De6462bebdd83a18b5c6552941994f9be&amp;h=528&amp;w=800&amp;sz=102&amp;tbnid=hzcVXYJT4rfzjM:&amp;tbnh=91&amp;tbnw=138&amp;prev=/search%3Fq%3Dphotos%2Bcommercial%26tbm%3Disch%26tbo%3Du&amp;zoom=1&amp;q=photos+commercial&amp;usg=__9RoMixYDIaLiqrdivlIPSvTLIMg=&amp;docid=aehoUH53G8FlDM&amp;hl=fr&amp;sa=X&amp;ei=7HbHULPDJIO9yQH5k4HYCA&amp;ved=0CDsQ9QEwAQ&amp;dur=1488"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hyperlink" Target="http://www.google.fr/imgres?imgurl=http://www.navimag-pro.com/site_img/ARTICLES/large/gestion-commerciale-id584.jpg&amp;imgrefurl=http://www.navimag-pro.com/logiciel-gestion-commerciale-pme-logiciel-de-gestion-de-facturea-decouvrez-les-services-dedies-a-votre-agence-conseil-communication-et-publicite-id-329.html&amp;h=847&amp;w=565&amp;sz=115&amp;tbnid=LyWhwlYFvSpkyM:&amp;tbnh=96&amp;tbnw=64&amp;prev=/search%3Fq%3Dcommerciale%26tbm%3Disch%26tbo%3Du&amp;zoom=1&amp;q=commerciale&amp;usg=__NuvDk5SVdsbzN7OZoFpK9YZk_bQ=&amp;docid=QrhqHjy_HLYJrM&amp;hl=fr&amp;sa=X&amp;ei=21XLUN2hGuaj0QW86IDQDw&amp;sqi=2&amp;ved=0CFEQ9QEwBA&amp;dur=2876"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oleObject" Target="file:///C:\CM%20IEN%20ET\orientation\publication%20site%20eco%20gestion\Commerce\Commerce-Vente-offre%202012.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ChangeArrowheads="1"/>
          </p:cNvSpPr>
          <p:nvPr/>
        </p:nvSpPr>
        <p:spPr bwMode="auto">
          <a:xfrm>
            <a:off x="1231900" y="3108325"/>
            <a:ext cx="6680200" cy="641350"/>
          </a:xfrm>
          <a:prstGeom prst="rect">
            <a:avLst/>
          </a:prstGeom>
          <a:noFill/>
          <a:ln w="9525">
            <a:noFill/>
            <a:miter lim="800000"/>
            <a:headEnd/>
            <a:tailEnd/>
          </a:ln>
          <a:effectLst/>
        </p:spPr>
        <p:txBody>
          <a:bodyPr wrap="none">
            <a:spAutoFit/>
          </a:bodyPr>
          <a:lstStyle/>
          <a:p>
            <a:r>
              <a:rPr lang="fr-FR" sz="3600" b="1">
                <a:solidFill>
                  <a:schemeClr val="bg1"/>
                </a:solidFill>
                <a:latin typeface="Arial Unicode MS" pitchFamily="34" charset="-128"/>
              </a:rPr>
              <a:t>Baccalauréat Professionnel Vente</a:t>
            </a:r>
          </a:p>
        </p:txBody>
      </p:sp>
      <p:sp>
        <p:nvSpPr>
          <p:cNvPr id="5124" name="Text Box 4"/>
          <p:cNvSpPr txBox="1">
            <a:spLocks noChangeArrowheads="1"/>
          </p:cNvSpPr>
          <p:nvPr/>
        </p:nvSpPr>
        <p:spPr bwMode="auto">
          <a:xfrm>
            <a:off x="1143000" y="4191000"/>
            <a:ext cx="7004050" cy="519113"/>
          </a:xfrm>
          <a:prstGeom prst="rect">
            <a:avLst/>
          </a:prstGeom>
          <a:noFill/>
          <a:ln w="9525">
            <a:noFill/>
            <a:miter lim="800000"/>
            <a:headEnd/>
            <a:tailEnd/>
          </a:ln>
          <a:effectLst/>
        </p:spPr>
        <p:txBody>
          <a:bodyPr wrap="none">
            <a:spAutoFit/>
          </a:bodyPr>
          <a:lstStyle/>
          <a:p>
            <a:r>
              <a:rPr lang="fr-FR" sz="2800" b="1">
                <a:solidFill>
                  <a:schemeClr val="bg1"/>
                </a:solidFill>
                <a:latin typeface="Arial Unicode MS" pitchFamily="34" charset="-128"/>
                <a:sym typeface="Wingdings" pitchFamily="2" charset="2"/>
              </a:rPr>
              <a:t>Prospection – Négociation – Suivi de clientèle</a:t>
            </a:r>
          </a:p>
        </p:txBody>
      </p:sp>
    </p:spTree>
  </p:cSld>
  <p:clrMapOvr>
    <a:masterClrMapping/>
  </p:clrMapOvr>
  <p:transition>
    <p:split orient="vert"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123"/>
                                        </p:tgtEl>
                                        <p:attrNameLst>
                                          <p:attrName>style.visibility</p:attrName>
                                        </p:attrNameLst>
                                      </p:cBhvr>
                                      <p:to>
                                        <p:strVal val="visible"/>
                                      </p:to>
                                    </p:set>
                                    <p:anim calcmode="lin" valueType="num">
                                      <p:cBhvr additive="base">
                                        <p:cTn id="7" dur="500" fill="hold"/>
                                        <p:tgtEl>
                                          <p:spTgt spid="5123"/>
                                        </p:tgtEl>
                                        <p:attrNameLst>
                                          <p:attrName>ppt_x</p:attrName>
                                        </p:attrNameLst>
                                      </p:cBhvr>
                                      <p:tavLst>
                                        <p:tav tm="0">
                                          <p:val>
                                            <p:strVal val="0-#ppt_w/2"/>
                                          </p:val>
                                        </p:tav>
                                        <p:tav tm="100000">
                                          <p:val>
                                            <p:strVal val="#ppt_x"/>
                                          </p:val>
                                        </p:tav>
                                      </p:tavLst>
                                    </p:anim>
                                    <p:anim calcmode="lin" valueType="num">
                                      <p:cBhvr additive="base">
                                        <p:cTn id="8" dur="500" fill="hold"/>
                                        <p:tgtEl>
                                          <p:spTgt spid="5123"/>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124"/>
                                        </p:tgtEl>
                                        <p:attrNameLst>
                                          <p:attrName>style.visibility</p:attrName>
                                        </p:attrNameLst>
                                      </p:cBhvr>
                                      <p:to>
                                        <p:strVal val="visible"/>
                                      </p:to>
                                    </p:set>
                                    <p:anim calcmode="lin" valueType="num">
                                      <p:cBhvr additive="base">
                                        <p:cTn id="13" dur="500" fill="hold"/>
                                        <p:tgtEl>
                                          <p:spTgt spid="5124"/>
                                        </p:tgtEl>
                                        <p:attrNameLst>
                                          <p:attrName>ppt_x</p:attrName>
                                        </p:attrNameLst>
                                      </p:cBhvr>
                                      <p:tavLst>
                                        <p:tav tm="0">
                                          <p:val>
                                            <p:strVal val="0-#ppt_w/2"/>
                                          </p:val>
                                        </p:tav>
                                        <p:tav tm="100000">
                                          <p:val>
                                            <p:strVal val="#ppt_x"/>
                                          </p:val>
                                        </p:tav>
                                      </p:tavLst>
                                    </p:anim>
                                    <p:anim calcmode="lin" valueType="num">
                                      <p:cBhvr additive="base">
                                        <p:cTn id="14" dur="500" fill="hold"/>
                                        <p:tgtEl>
                                          <p:spTgt spid="512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autoUpdateAnimBg="0"/>
      <p:bldP spid="5124"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Espace réservé du contenu 2"/>
          <p:cNvSpPr>
            <a:spLocks noGrp="1"/>
          </p:cNvSpPr>
          <p:nvPr>
            <p:ph idx="1"/>
          </p:nvPr>
        </p:nvSpPr>
        <p:spPr>
          <a:xfrm>
            <a:off x="609600" y="762000"/>
            <a:ext cx="6629400" cy="1447800"/>
          </a:xfrm>
        </p:spPr>
        <p:txBody>
          <a:bodyPr/>
          <a:lstStyle/>
          <a:p>
            <a:pPr>
              <a:buFont typeface="Wingdings 2" pitchFamily="18" charset="2"/>
              <a:buNone/>
            </a:pPr>
            <a:endParaRPr lang="fr-FR" sz="1800" b="1" smtClean="0"/>
          </a:p>
          <a:p>
            <a:pPr>
              <a:buFont typeface="Wingdings 2" pitchFamily="18" charset="2"/>
              <a:buNone/>
            </a:pPr>
            <a:endParaRPr lang="fr-FR" sz="1800" b="1" smtClean="0"/>
          </a:p>
          <a:p>
            <a:pPr>
              <a:buFont typeface="Wingdings 2" pitchFamily="18" charset="2"/>
              <a:buNone/>
            </a:pPr>
            <a:endParaRPr lang="fr-FR" sz="1800" b="1" smtClean="0"/>
          </a:p>
          <a:p>
            <a:pPr>
              <a:spcBef>
                <a:spcPct val="0"/>
              </a:spcBef>
              <a:buClrTx/>
              <a:buSzTx/>
              <a:buFontTx/>
              <a:buChar char="•"/>
            </a:pPr>
            <a:r>
              <a:rPr lang="fr-FR" sz="2800" smtClean="0">
                <a:latin typeface="Arial Unicode MS" pitchFamily="34" charset="-128"/>
                <a:sym typeface="Wingdings" pitchFamily="2" charset="2"/>
              </a:rPr>
              <a:t>Commercial</a:t>
            </a:r>
          </a:p>
          <a:p>
            <a:pPr>
              <a:spcBef>
                <a:spcPct val="0"/>
              </a:spcBef>
              <a:buClrTx/>
              <a:buSzTx/>
              <a:buFontTx/>
              <a:buChar char="•"/>
            </a:pPr>
            <a:r>
              <a:rPr lang="fr-FR" sz="2800" smtClean="0">
                <a:latin typeface="Arial Unicode MS" pitchFamily="34" charset="-128"/>
                <a:sym typeface="Wingdings" pitchFamily="2" charset="2"/>
              </a:rPr>
              <a:t>Attaché commercial</a:t>
            </a:r>
          </a:p>
          <a:p>
            <a:pPr>
              <a:spcBef>
                <a:spcPct val="0"/>
              </a:spcBef>
              <a:buClrTx/>
              <a:buSzTx/>
              <a:buFontTx/>
              <a:buChar char="•"/>
            </a:pPr>
            <a:r>
              <a:rPr lang="fr-FR" sz="2800" smtClean="0">
                <a:latin typeface="Arial Unicode MS" pitchFamily="34" charset="-128"/>
                <a:sym typeface="Wingdings" pitchFamily="2" charset="2"/>
              </a:rPr>
              <a:t>Chargé de prospection</a:t>
            </a:r>
          </a:p>
          <a:p>
            <a:pPr>
              <a:spcBef>
                <a:spcPct val="0"/>
              </a:spcBef>
              <a:buClrTx/>
              <a:buSzTx/>
              <a:buFontTx/>
              <a:buNone/>
            </a:pPr>
            <a:r>
              <a:rPr lang="fr-FR" sz="2800" smtClean="0">
                <a:solidFill>
                  <a:schemeClr val="bg1"/>
                </a:solidFill>
                <a:latin typeface="Arial Unicode MS" pitchFamily="34" charset="-128"/>
                <a:sym typeface="Wingdings" pitchFamily="2" charset="2"/>
              </a:rPr>
              <a:t>   </a:t>
            </a:r>
            <a:r>
              <a:rPr lang="fr-FR" sz="2800" smtClean="0">
                <a:latin typeface="Arial Unicode MS" pitchFamily="34" charset="-128"/>
                <a:sym typeface="Wingdings" pitchFamily="2" charset="2"/>
              </a:rPr>
              <a:t>Télé prospecteur</a:t>
            </a:r>
          </a:p>
          <a:p>
            <a:pPr>
              <a:spcBef>
                <a:spcPct val="0"/>
              </a:spcBef>
              <a:buClrTx/>
              <a:buSzTx/>
              <a:buFontTx/>
              <a:buChar char="•"/>
            </a:pPr>
            <a:r>
              <a:rPr lang="fr-FR" sz="2800" smtClean="0">
                <a:latin typeface="Arial Unicode MS" pitchFamily="34" charset="-128"/>
                <a:sym typeface="Wingdings" pitchFamily="2" charset="2"/>
              </a:rPr>
              <a:t> Vendeur démonstrateur</a:t>
            </a:r>
            <a:r>
              <a:rPr lang="fr-FR" sz="2800" smtClean="0">
                <a:solidFill>
                  <a:schemeClr val="bg1"/>
                </a:solidFill>
                <a:latin typeface="Arial Unicode MS" pitchFamily="34" charset="-128"/>
                <a:sym typeface="Wingdings" pitchFamily="2" charset="2"/>
              </a:rPr>
              <a:t> </a:t>
            </a:r>
          </a:p>
          <a:p>
            <a:pPr>
              <a:spcBef>
                <a:spcPct val="0"/>
              </a:spcBef>
              <a:buClrTx/>
              <a:buSzTx/>
              <a:buFontTx/>
              <a:buChar char="•"/>
            </a:pPr>
            <a:r>
              <a:rPr lang="fr-FR" sz="2800" smtClean="0">
                <a:latin typeface="Arial Unicode MS" pitchFamily="34" charset="-128"/>
                <a:sym typeface="Wingdings" pitchFamily="2" charset="2"/>
              </a:rPr>
              <a:t> Technico commercial</a:t>
            </a:r>
            <a:endParaRPr lang="fr-FR" sz="2800" smtClean="0">
              <a:solidFill>
                <a:schemeClr val="bg1"/>
              </a:solidFill>
              <a:latin typeface="Arial Unicode MS" pitchFamily="34" charset="-128"/>
              <a:sym typeface="Wingdings" pitchFamily="2" charset="2"/>
            </a:endParaRPr>
          </a:p>
          <a:p>
            <a:pPr>
              <a:spcBef>
                <a:spcPct val="0"/>
              </a:spcBef>
              <a:buClrTx/>
              <a:buSzTx/>
              <a:buFontTx/>
              <a:buChar char="•"/>
            </a:pPr>
            <a:endParaRPr lang="fr-FR" sz="2800" b="1" smtClean="0"/>
          </a:p>
          <a:p>
            <a:pPr>
              <a:buFont typeface="Wingdings 2" pitchFamily="18" charset="2"/>
              <a:buNone/>
            </a:pPr>
            <a:r>
              <a:rPr lang="fr-FR" sz="1800" smtClean="0"/>
              <a:t>	</a:t>
            </a:r>
            <a:endParaRPr lang="fr-FR" sz="1200" smtClean="0"/>
          </a:p>
          <a:p>
            <a:endParaRPr lang="fr-FR" sz="1200" smtClean="0"/>
          </a:p>
          <a:p>
            <a:pPr>
              <a:buFont typeface="Wingdings" pitchFamily="2" charset="2"/>
              <a:buChar char="§"/>
            </a:pPr>
            <a:endParaRPr lang="fr-FR" sz="2800" smtClean="0"/>
          </a:p>
          <a:p>
            <a:pPr>
              <a:buFont typeface="Wingdings" pitchFamily="2" charset="2"/>
              <a:buChar char="§"/>
            </a:pPr>
            <a:endParaRPr lang="fr-FR" smtClean="0"/>
          </a:p>
          <a:p>
            <a:pPr algn="just" eaLnBrk="1" hangingPunct="1">
              <a:buFont typeface="Wingdings 2" pitchFamily="18" charset="2"/>
              <a:buNone/>
            </a:pPr>
            <a:endParaRPr lang="fr-FR" sz="1200" b="1" smtClean="0"/>
          </a:p>
          <a:p>
            <a:pPr algn="just" eaLnBrk="1" hangingPunct="1">
              <a:buFont typeface="Wingdings 2" pitchFamily="18" charset="2"/>
              <a:buNone/>
            </a:pPr>
            <a:endParaRPr lang="fr-FR" sz="800" b="1" smtClean="0"/>
          </a:p>
        </p:txBody>
      </p:sp>
      <p:sp>
        <p:nvSpPr>
          <p:cNvPr id="9" name="Espace réservé du pied de page 3"/>
          <p:cNvSpPr txBox="1">
            <a:spLocks/>
          </p:cNvSpPr>
          <p:nvPr/>
        </p:nvSpPr>
        <p:spPr>
          <a:xfrm>
            <a:off x="2667000" y="6356350"/>
            <a:ext cx="3352800" cy="365125"/>
          </a:xfrm>
          <a:prstGeom prst="rect">
            <a:avLst/>
          </a:prstGeom>
        </p:spPr>
        <p:txBody>
          <a:bodyPr lIns="0" tIns="0" rIns="0" bIns="0" anchor="b"/>
          <a:lstStyle/>
          <a:p>
            <a:pPr algn="ctr">
              <a:defRPr/>
            </a:pPr>
            <a:endParaRPr lang="fr-FR" sz="1200" b="1" dirty="0">
              <a:solidFill>
                <a:schemeClr val="tx2">
                  <a:shade val="90000"/>
                </a:schemeClr>
              </a:solidFill>
              <a:cs typeface="Arial" charset="0"/>
            </a:endParaRPr>
          </a:p>
        </p:txBody>
      </p:sp>
      <p:sp>
        <p:nvSpPr>
          <p:cNvPr id="10" name="Rectangle 6"/>
          <p:cNvSpPr txBox="1">
            <a:spLocks noChangeArrowheads="1"/>
          </p:cNvSpPr>
          <p:nvPr/>
        </p:nvSpPr>
        <p:spPr bwMode="auto">
          <a:xfrm>
            <a:off x="395288" y="1989138"/>
            <a:ext cx="8229600" cy="4464050"/>
          </a:xfrm>
          <a:prstGeom prst="rect">
            <a:avLst/>
          </a:prstGeom>
          <a:noFill/>
          <a:ln w="12700">
            <a:noFill/>
            <a:miter lim="800000"/>
            <a:headEnd/>
            <a:tailEnd/>
          </a:ln>
          <a:effectLst/>
        </p:spPr>
        <p:txBody>
          <a:bodyPr lIns="90488" tIns="44450" rIns="90488" bIns="44450"/>
          <a:lstStyle/>
          <a:p>
            <a:pPr marL="285750" indent="-285750" eaLnBrk="0" hangingPunct="0">
              <a:lnSpc>
                <a:spcPct val="50000"/>
              </a:lnSpc>
              <a:spcBef>
                <a:spcPct val="30000"/>
              </a:spcBef>
              <a:buClr>
                <a:srgbClr val="0BD0D9"/>
              </a:buClr>
              <a:buSzPct val="95000"/>
              <a:buFont typeface="Wingdings 2" pitchFamily="18" charset="2"/>
              <a:buNone/>
              <a:defRPr/>
            </a:pPr>
            <a:endParaRPr lang="fr-FR" sz="4000" b="1" i="1" u="sng" dirty="0">
              <a:solidFill>
                <a:schemeClr val="tx2"/>
              </a:solidFill>
              <a:latin typeface="ZapfHumnst BT" charset="0"/>
              <a:cs typeface="+mn-cs"/>
            </a:endParaRPr>
          </a:p>
          <a:p>
            <a:pPr marL="285750" indent="-285750" eaLnBrk="0" hangingPunct="0">
              <a:lnSpc>
                <a:spcPct val="50000"/>
              </a:lnSpc>
              <a:spcBef>
                <a:spcPct val="30000"/>
              </a:spcBef>
              <a:buClr>
                <a:srgbClr val="0BD0D9"/>
              </a:buClr>
              <a:buSzPct val="95000"/>
              <a:buFont typeface="Wingdings 2" pitchFamily="18" charset="2"/>
              <a:buNone/>
              <a:defRPr/>
            </a:pPr>
            <a:endParaRPr lang="fr-FR" b="1" i="1" u="sng" dirty="0">
              <a:solidFill>
                <a:schemeClr val="tx2"/>
              </a:solidFill>
              <a:latin typeface="ZapfHumnst BT" charset="0"/>
              <a:cs typeface="+mn-cs"/>
            </a:endParaRPr>
          </a:p>
          <a:p>
            <a:pPr marL="285750" indent="-285750" eaLnBrk="0" hangingPunct="0">
              <a:lnSpc>
                <a:spcPct val="50000"/>
              </a:lnSpc>
              <a:spcBef>
                <a:spcPct val="30000"/>
              </a:spcBef>
              <a:buClr>
                <a:srgbClr val="0BD0D9"/>
              </a:buClr>
              <a:buSzPct val="95000"/>
              <a:buFont typeface="Wingdings 2" pitchFamily="18" charset="2"/>
              <a:buNone/>
              <a:defRPr/>
            </a:pPr>
            <a:endParaRPr lang="fr-FR" sz="5000" b="1" i="1" dirty="0">
              <a:solidFill>
                <a:schemeClr val="hlink"/>
              </a:solidFill>
              <a:latin typeface="ZapfHumnst BT" charset="0"/>
              <a:cs typeface="+mn-cs"/>
            </a:endParaRPr>
          </a:p>
          <a:p>
            <a:pPr marL="285750" indent="-285750" eaLnBrk="0" latinLnBrk="1" hangingPunct="0">
              <a:lnSpc>
                <a:spcPct val="50000"/>
              </a:lnSpc>
              <a:spcBef>
                <a:spcPct val="30000"/>
              </a:spcBef>
              <a:buClr>
                <a:schemeClr val="tx2"/>
              </a:buClr>
              <a:buSzPct val="75000"/>
              <a:buFont typeface="Cairo" charset="2"/>
              <a:buNone/>
              <a:defRPr/>
            </a:pPr>
            <a:endParaRPr lang="fr-FR" sz="5000" b="1" i="1" dirty="0">
              <a:solidFill>
                <a:schemeClr val="hlink"/>
              </a:solidFill>
              <a:effectLst>
                <a:outerShdw blurRad="38100" dist="38100" dir="2700000" algn="tl">
                  <a:srgbClr val="C0C0C0"/>
                </a:outerShdw>
              </a:effectLst>
              <a:latin typeface="+mn-lt"/>
              <a:cs typeface="+mn-cs"/>
            </a:endParaRPr>
          </a:p>
        </p:txBody>
      </p:sp>
      <p:sp>
        <p:nvSpPr>
          <p:cNvPr id="6" name="Titre 4"/>
          <p:cNvSpPr txBox="1">
            <a:spLocks noGrp="1"/>
          </p:cNvSpPr>
          <p:nvPr>
            <p:ph type="title"/>
          </p:nvPr>
        </p:nvSpPr>
        <p:spPr>
          <a:xfrm>
            <a:off x="611188" y="765175"/>
            <a:ext cx="8229600" cy="647700"/>
          </a:xfrm>
          <a:prstGeom prst="roundRect">
            <a:avLst/>
          </a:prstGeom>
          <a:noFill/>
          <a:ln>
            <a:headEnd type="none" w="med" len="med"/>
            <a:tailEnd type="none" w="med" len="med"/>
          </a:ln>
          <a:extLst>
            <a:ext uri="{909E8E84-426E-40DD-AFC4-6F175D3DCCD1}">
              <a14:hiddenFill xmlns:a14="http://schemas.microsoft.com/office/drawing/2010/main" xmlns="">
                <a:solidFill>
                  <a:srgbClr val="FFFFFF"/>
                </a:solidFill>
              </a14:hiddenFill>
            </a:ext>
          </a:extLst>
        </p:spPr>
        <p:style>
          <a:lnRef idx="3">
            <a:schemeClr val="lt1"/>
          </a:lnRef>
          <a:fillRef idx="1">
            <a:schemeClr val="accent1"/>
          </a:fillRef>
          <a:effectRef idx="1">
            <a:schemeClr val="accent1"/>
          </a:effectRef>
          <a:fontRef idx="minor">
            <a:schemeClr val="lt1"/>
          </a:fontRef>
        </p:style>
        <p:txBody>
          <a:bodyPr wrap="none"/>
          <a:lstStyle/>
          <a:p>
            <a:pPr algn="ctr">
              <a:defRPr/>
            </a:pPr>
            <a:r>
              <a:rPr lang="fr-FR" sz="4000" b="1" dirty="0" smtClean="0">
                <a:solidFill>
                  <a:schemeClr val="tx2"/>
                </a:solidFill>
              </a:rPr>
              <a:t>Les métiers préparés</a:t>
            </a:r>
            <a:endParaRPr lang="fr-FR" sz="4000" b="1" dirty="0">
              <a:solidFill>
                <a:schemeClr val="tx2"/>
              </a:solidFill>
            </a:endParaRPr>
          </a:p>
        </p:txBody>
      </p:sp>
      <p:sp>
        <p:nvSpPr>
          <p:cNvPr id="4102" name="Text Box 6"/>
          <p:cNvSpPr txBox="1">
            <a:spLocks noChangeArrowheads="1"/>
          </p:cNvSpPr>
          <p:nvPr/>
        </p:nvSpPr>
        <p:spPr bwMode="auto">
          <a:xfrm>
            <a:off x="6689725" y="3054350"/>
            <a:ext cx="184150" cy="396875"/>
          </a:xfrm>
          <a:prstGeom prst="rect">
            <a:avLst/>
          </a:prstGeom>
          <a:noFill/>
          <a:ln w="9525">
            <a:noFill/>
            <a:miter lim="800000"/>
            <a:headEnd/>
            <a:tailEnd/>
          </a:ln>
          <a:effectLst/>
        </p:spPr>
        <p:txBody>
          <a:bodyPr wrap="none">
            <a:spAutoFit/>
          </a:bodyPr>
          <a:lstStyle/>
          <a:p>
            <a:endParaRPr lang="fr-FR"/>
          </a:p>
        </p:txBody>
      </p:sp>
      <p:pic>
        <p:nvPicPr>
          <p:cNvPr id="4103" name="Picture 7" descr="http://t1.gstatic.com/images?q=tbn:ANd9GcSu-CwSfiYfii76XioNDa84E5QViIbZk1D-ITnoHXiCT-oXNJSh9g">
            <a:hlinkClick r:id="rId3"/>
          </p:cNvPr>
          <p:cNvPicPr>
            <a:picLocks noChangeAspect="1" noChangeArrowheads="1"/>
          </p:cNvPicPr>
          <p:nvPr/>
        </p:nvPicPr>
        <p:blipFill>
          <a:blip r:embed="rId4" cstate="print"/>
          <a:srcRect/>
          <a:stretch>
            <a:fillRect/>
          </a:stretch>
        </p:blipFill>
        <p:spPr bwMode="auto">
          <a:xfrm>
            <a:off x="5334000" y="2743200"/>
            <a:ext cx="3154363" cy="2079625"/>
          </a:xfrm>
          <a:prstGeom prst="rect">
            <a:avLst/>
          </a:prstGeom>
          <a:noFill/>
          <a:ln w="9525">
            <a:noFill/>
            <a:miter lim="800000"/>
            <a:headEnd/>
            <a:tailEnd/>
          </a:ln>
        </p:spPr>
      </p:pic>
      <p:sp>
        <p:nvSpPr>
          <p:cNvPr id="4104" name="Text Box 8"/>
          <p:cNvSpPr txBox="1">
            <a:spLocks noChangeArrowheads="1"/>
          </p:cNvSpPr>
          <p:nvPr/>
        </p:nvSpPr>
        <p:spPr bwMode="auto">
          <a:xfrm>
            <a:off x="5927725" y="4959350"/>
            <a:ext cx="2530475" cy="396875"/>
          </a:xfrm>
          <a:prstGeom prst="rect">
            <a:avLst/>
          </a:prstGeom>
          <a:noFill/>
          <a:ln w="9525">
            <a:noFill/>
            <a:miter lim="800000"/>
            <a:headEnd/>
            <a:tailEnd/>
          </a:ln>
          <a:effectLst/>
        </p:spPr>
        <p:txBody>
          <a:bodyPr>
            <a:spAutoFit/>
          </a:bodyPr>
          <a:lstStyle/>
          <a:p>
            <a:endParaRPr lang="fr-FR"/>
          </a:p>
        </p:txBody>
      </p:sp>
      <p:sp>
        <p:nvSpPr>
          <p:cNvPr id="4105" name="Text Box 9"/>
          <p:cNvSpPr txBox="1">
            <a:spLocks noChangeArrowheads="1"/>
          </p:cNvSpPr>
          <p:nvPr/>
        </p:nvSpPr>
        <p:spPr bwMode="auto">
          <a:xfrm>
            <a:off x="3657600" y="4648200"/>
            <a:ext cx="5486400" cy="3003550"/>
          </a:xfrm>
          <a:prstGeom prst="rect">
            <a:avLst/>
          </a:prstGeom>
          <a:noFill/>
          <a:ln w="9525">
            <a:noFill/>
            <a:miter lim="800000"/>
            <a:headEnd/>
            <a:tailEnd/>
          </a:ln>
          <a:effectLst/>
        </p:spPr>
        <p:txBody>
          <a:bodyPr>
            <a:spAutoFit/>
          </a:bodyPr>
          <a:lstStyle/>
          <a:p>
            <a:pPr>
              <a:spcBef>
                <a:spcPct val="20000"/>
              </a:spcBef>
            </a:pPr>
            <a:r>
              <a:rPr lang="fr-FR" sz="2800">
                <a:latin typeface="Arial Unicode MS" pitchFamily="34" charset="-128"/>
                <a:sym typeface="Wingdings" pitchFamily="2" charset="2"/>
              </a:rPr>
              <a:t>Pour une clientèle :</a:t>
            </a:r>
          </a:p>
          <a:p>
            <a:pPr>
              <a:spcBef>
                <a:spcPct val="20000"/>
              </a:spcBef>
            </a:pPr>
            <a:r>
              <a:rPr lang="fr-FR" sz="2800">
                <a:latin typeface="Arial Unicode MS" pitchFamily="34" charset="-128"/>
                <a:sym typeface="Wingdings" pitchFamily="2" charset="2"/>
              </a:rPr>
              <a:t>	de particuliers,</a:t>
            </a:r>
          </a:p>
          <a:p>
            <a:pPr>
              <a:spcBef>
                <a:spcPct val="20000"/>
              </a:spcBef>
            </a:pPr>
            <a:r>
              <a:rPr lang="fr-FR" sz="2800">
                <a:latin typeface="Arial Unicode MS" pitchFamily="34" charset="-128"/>
                <a:sym typeface="Wingdings" pitchFamily="2" charset="2"/>
              </a:rPr>
              <a:t>	de professionnels,</a:t>
            </a:r>
          </a:p>
          <a:p>
            <a:pPr>
              <a:spcBef>
                <a:spcPct val="20000"/>
              </a:spcBef>
            </a:pPr>
            <a:r>
              <a:rPr lang="fr-FR" sz="2800">
                <a:latin typeface="Arial Unicode MS" pitchFamily="34" charset="-128"/>
                <a:sym typeface="Wingdings" pitchFamily="2" charset="2"/>
              </a:rPr>
              <a:t>	de revendeurs</a:t>
            </a:r>
          </a:p>
          <a:p>
            <a:pPr>
              <a:spcBef>
                <a:spcPct val="50000"/>
              </a:spcBef>
            </a:pPr>
            <a:endParaRPr lang="fr-FR" sz="2800">
              <a:solidFill>
                <a:schemeClr val="tx2"/>
              </a:solidFill>
              <a:latin typeface="Arial Unicode MS" pitchFamily="34" charset="-128"/>
              <a:sym typeface="Wingdings" pitchFamily="2" charset="2"/>
            </a:endParaRPr>
          </a:p>
          <a:p>
            <a:endParaRPr lang="fr-FR"/>
          </a:p>
        </p:txBody>
      </p:sp>
    </p:spTree>
  </p:cSld>
  <p:clrMapOvr>
    <a:masterClrMapping/>
  </p:clrMapOvr>
  <p:transition>
    <p:split orient="ver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4098">
                                            <p:txEl>
                                              <p:pRg st="3" end="3"/>
                                            </p:txEl>
                                          </p:spTgt>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grpId="0" nodeType="afterEffect">
                                  <p:stCondLst>
                                    <p:cond delay="0"/>
                                  </p:stCondLst>
                                  <p:childTnLst>
                                    <p:set>
                                      <p:cBhvr>
                                        <p:cTn id="9" dur="1" fill="hold">
                                          <p:stCondLst>
                                            <p:cond delay="499"/>
                                          </p:stCondLst>
                                        </p:cTn>
                                        <p:tgtEl>
                                          <p:spTgt spid="4098">
                                            <p:txEl>
                                              <p:pRg st="4" end="4"/>
                                            </p:txEl>
                                          </p:spTgt>
                                        </p:tgtEl>
                                        <p:attrNameLst>
                                          <p:attrName>style.visibility</p:attrName>
                                        </p:attrNameLst>
                                      </p:cBhvr>
                                      <p:to>
                                        <p:strVal val="visible"/>
                                      </p:to>
                                    </p:set>
                                  </p:childTnLst>
                                </p:cTn>
                              </p:par>
                            </p:childTnLst>
                          </p:cTn>
                        </p:par>
                        <p:par>
                          <p:cTn id="10" fill="hold">
                            <p:stCondLst>
                              <p:cond delay="1000"/>
                            </p:stCondLst>
                            <p:childTnLst>
                              <p:par>
                                <p:cTn id="11" presetID="1" presetClass="entr" presetSubtype="0" fill="hold" grpId="0" nodeType="afterEffect">
                                  <p:stCondLst>
                                    <p:cond delay="0"/>
                                  </p:stCondLst>
                                  <p:childTnLst>
                                    <p:set>
                                      <p:cBhvr>
                                        <p:cTn id="12" dur="1" fill="hold">
                                          <p:stCondLst>
                                            <p:cond delay="499"/>
                                          </p:stCondLst>
                                        </p:cTn>
                                        <p:tgtEl>
                                          <p:spTgt spid="4098">
                                            <p:txEl>
                                              <p:pRg st="5" end="5"/>
                                            </p:txEl>
                                          </p:spTgt>
                                        </p:tgtEl>
                                        <p:attrNameLst>
                                          <p:attrName>style.visibility</p:attrName>
                                        </p:attrNameLst>
                                      </p:cBhvr>
                                      <p:to>
                                        <p:strVal val="visible"/>
                                      </p:to>
                                    </p:set>
                                  </p:childTnLst>
                                </p:cTn>
                              </p:par>
                            </p:childTnLst>
                          </p:cTn>
                        </p:par>
                        <p:par>
                          <p:cTn id="13" fill="hold">
                            <p:stCondLst>
                              <p:cond delay="1500"/>
                            </p:stCondLst>
                            <p:childTnLst>
                              <p:par>
                                <p:cTn id="14" presetID="1" presetClass="entr" presetSubtype="0" fill="hold" grpId="0" nodeType="afterEffect">
                                  <p:stCondLst>
                                    <p:cond delay="0"/>
                                  </p:stCondLst>
                                  <p:childTnLst>
                                    <p:set>
                                      <p:cBhvr>
                                        <p:cTn id="15" dur="1" fill="hold">
                                          <p:stCondLst>
                                            <p:cond delay="499"/>
                                          </p:stCondLst>
                                        </p:cTn>
                                        <p:tgtEl>
                                          <p:spTgt spid="4098">
                                            <p:txEl>
                                              <p:pRg st="6" end="6"/>
                                            </p:txEl>
                                          </p:spTgt>
                                        </p:tgtEl>
                                        <p:attrNameLst>
                                          <p:attrName>style.visibility</p:attrName>
                                        </p:attrNameLst>
                                      </p:cBhvr>
                                      <p:to>
                                        <p:strVal val="visible"/>
                                      </p:to>
                                    </p:set>
                                  </p:childTnLst>
                                </p:cTn>
                              </p:par>
                            </p:childTnLst>
                          </p:cTn>
                        </p:par>
                        <p:par>
                          <p:cTn id="16" fill="hold">
                            <p:stCondLst>
                              <p:cond delay="2000"/>
                            </p:stCondLst>
                            <p:childTnLst>
                              <p:par>
                                <p:cTn id="17" presetID="1" presetClass="entr" presetSubtype="0" fill="hold" grpId="0" nodeType="afterEffect">
                                  <p:stCondLst>
                                    <p:cond delay="0"/>
                                  </p:stCondLst>
                                  <p:childTnLst>
                                    <p:set>
                                      <p:cBhvr>
                                        <p:cTn id="18" dur="1" fill="hold">
                                          <p:stCondLst>
                                            <p:cond delay="499"/>
                                          </p:stCondLst>
                                        </p:cTn>
                                        <p:tgtEl>
                                          <p:spTgt spid="4098">
                                            <p:txEl>
                                              <p:pRg st="7" end="7"/>
                                            </p:txEl>
                                          </p:spTgt>
                                        </p:tgtEl>
                                        <p:attrNameLst>
                                          <p:attrName>style.visibility</p:attrName>
                                        </p:attrNameLst>
                                      </p:cBhvr>
                                      <p:to>
                                        <p:strVal val="visible"/>
                                      </p:to>
                                    </p:set>
                                  </p:childTnLst>
                                </p:cTn>
                              </p:par>
                            </p:childTnLst>
                          </p:cTn>
                        </p:par>
                        <p:par>
                          <p:cTn id="19" fill="hold">
                            <p:stCondLst>
                              <p:cond delay="2500"/>
                            </p:stCondLst>
                            <p:childTnLst>
                              <p:par>
                                <p:cTn id="20" presetID="1" presetClass="entr" presetSubtype="0" fill="hold" grpId="0" nodeType="afterEffect">
                                  <p:stCondLst>
                                    <p:cond delay="0"/>
                                  </p:stCondLst>
                                  <p:childTnLst>
                                    <p:set>
                                      <p:cBhvr>
                                        <p:cTn id="21" dur="1" fill="hold">
                                          <p:stCondLst>
                                            <p:cond delay="499"/>
                                          </p:stCondLst>
                                        </p:cTn>
                                        <p:tgtEl>
                                          <p:spTgt spid="4098">
                                            <p:txEl>
                                              <p:pRg st="8" end="8"/>
                                            </p:txEl>
                                          </p:spTgt>
                                        </p:tgtEl>
                                        <p:attrNameLst>
                                          <p:attrName>style.visibility</p:attrName>
                                        </p:attrNameLst>
                                      </p:cBhvr>
                                      <p:to>
                                        <p:strVal val="visible"/>
                                      </p:to>
                                    </p:set>
                                  </p:childTnLst>
                                </p:cTn>
                              </p:par>
                            </p:childTnLst>
                          </p:cTn>
                        </p:par>
                        <p:par>
                          <p:cTn id="22" fill="hold">
                            <p:stCondLst>
                              <p:cond delay="3000"/>
                            </p:stCondLst>
                            <p:childTnLst>
                              <p:par>
                                <p:cTn id="23" presetID="1" presetClass="entr" presetSubtype="0" fill="hold" grpId="0" nodeType="afterEffect">
                                  <p:stCondLst>
                                    <p:cond delay="0"/>
                                  </p:stCondLst>
                                  <p:childTnLst>
                                    <p:set>
                                      <p:cBhvr>
                                        <p:cTn id="24" dur="1" fill="hold">
                                          <p:stCondLst>
                                            <p:cond delay="499"/>
                                          </p:stCondLst>
                                        </p:cTn>
                                        <p:tgtEl>
                                          <p:spTgt spid="4098">
                                            <p:txEl>
                                              <p:pRg st="10" end="1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2" presetClass="entr" presetSubtype="8" fill="hold" grpId="0" nodeType="clickEffect" nodePh="1">
                                  <p:stCondLst>
                                    <p:cond delay="0"/>
                                  </p:stCondLst>
                                  <p:endCondLst>
                                    <p:cond evt="begin" delay="0">
                                      <p:tn val="27"/>
                                    </p:cond>
                                  </p:endCondLst>
                                  <p:childTnLst>
                                    <p:set>
                                      <p:cBhvr>
                                        <p:cTn id="28" dur="1" fill="hold">
                                          <p:stCondLst>
                                            <p:cond delay="0"/>
                                          </p:stCondLst>
                                        </p:cTn>
                                        <p:tgtEl>
                                          <p:spTgt spid="10"/>
                                        </p:tgtEl>
                                        <p:attrNameLst>
                                          <p:attrName>style.visibility</p:attrName>
                                        </p:attrNameLst>
                                      </p:cBhvr>
                                      <p:to>
                                        <p:strVal val="visible"/>
                                      </p:to>
                                    </p:set>
                                    <p:anim calcmode="lin" valueType="num">
                                      <p:cBhvr additive="base">
                                        <p:cTn id="29" dur="500" fill="hold"/>
                                        <p:tgtEl>
                                          <p:spTgt spid="10"/>
                                        </p:tgtEl>
                                        <p:attrNameLst>
                                          <p:attrName>ppt_x</p:attrName>
                                        </p:attrNameLst>
                                      </p:cBhvr>
                                      <p:tavLst>
                                        <p:tav tm="0">
                                          <p:val>
                                            <p:strVal val="0-#ppt_w/2"/>
                                          </p:val>
                                        </p:tav>
                                        <p:tav tm="100000">
                                          <p:val>
                                            <p:strVal val="#ppt_x"/>
                                          </p:val>
                                        </p:tav>
                                      </p:tavLst>
                                    </p:anim>
                                    <p:anim calcmode="lin" valueType="num">
                                      <p:cBhvr additive="base">
                                        <p:cTn id="30" dur="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8" fill="hold" nodeType="clickEffect">
                                  <p:stCondLst>
                                    <p:cond delay="0"/>
                                  </p:stCondLst>
                                  <p:childTnLst>
                                    <p:set>
                                      <p:cBhvr>
                                        <p:cTn id="34" dur="1" fill="hold">
                                          <p:stCondLst>
                                            <p:cond delay="0"/>
                                          </p:stCondLst>
                                        </p:cTn>
                                        <p:tgtEl>
                                          <p:spTgt spid="4103"/>
                                        </p:tgtEl>
                                        <p:attrNameLst>
                                          <p:attrName>style.visibility</p:attrName>
                                        </p:attrNameLst>
                                      </p:cBhvr>
                                      <p:to>
                                        <p:strVal val="visible"/>
                                      </p:to>
                                    </p:set>
                                    <p:anim calcmode="lin" valueType="num">
                                      <p:cBhvr additive="base">
                                        <p:cTn id="35" dur="500" fill="hold"/>
                                        <p:tgtEl>
                                          <p:spTgt spid="4103"/>
                                        </p:tgtEl>
                                        <p:attrNameLst>
                                          <p:attrName>ppt_x</p:attrName>
                                        </p:attrNameLst>
                                      </p:cBhvr>
                                      <p:tavLst>
                                        <p:tav tm="0">
                                          <p:val>
                                            <p:strVal val="0-#ppt_w/2"/>
                                          </p:val>
                                        </p:tav>
                                        <p:tav tm="100000">
                                          <p:val>
                                            <p:strVal val="#ppt_x"/>
                                          </p:val>
                                        </p:tav>
                                      </p:tavLst>
                                    </p:anim>
                                    <p:anim calcmode="lin" valueType="num">
                                      <p:cBhvr additive="base">
                                        <p:cTn id="36" dur="500" fill="hold"/>
                                        <p:tgtEl>
                                          <p:spTgt spid="4103"/>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8" fill="hold" grpId="0" nodeType="clickEffect" nodePh="1">
                                  <p:stCondLst>
                                    <p:cond delay="0"/>
                                  </p:stCondLst>
                                  <p:endCondLst>
                                    <p:cond evt="begin" delay="0">
                                      <p:tn val="39"/>
                                    </p:cond>
                                  </p:endCondLst>
                                  <p:childTnLst>
                                    <p:set>
                                      <p:cBhvr>
                                        <p:cTn id="40" dur="1" fill="hold">
                                          <p:stCondLst>
                                            <p:cond delay="0"/>
                                          </p:stCondLst>
                                        </p:cTn>
                                        <p:tgtEl>
                                          <p:spTgt spid="4104"/>
                                        </p:tgtEl>
                                        <p:attrNameLst>
                                          <p:attrName>style.visibility</p:attrName>
                                        </p:attrNameLst>
                                      </p:cBhvr>
                                      <p:to>
                                        <p:strVal val="visible"/>
                                      </p:to>
                                    </p:set>
                                    <p:anim calcmode="lin" valueType="num">
                                      <p:cBhvr additive="base">
                                        <p:cTn id="41" dur="500" fill="hold"/>
                                        <p:tgtEl>
                                          <p:spTgt spid="4104"/>
                                        </p:tgtEl>
                                        <p:attrNameLst>
                                          <p:attrName>ppt_x</p:attrName>
                                        </p:attrNameLst>
                                      </p:cBhvr>
                                      <p:tavLst>
                                        <p:tav tm="0">
                                          <p:val>
                                            <p:strVal val="0-#ppt_w/2"/>
                                          </p:val>
                                        </p:tav>
                                        <p:tav tm="100000">
                                          <p:val>
                                            <p:strVal val="#ppt_x"/>
                                          </p:val>
                                        </p:tav>
                                      </p:tavLst>
                                    </p:anim>
                                    <p:anim calcmode="lin" valueType="num">
                                      <p:cBhvr additive="base">
                                        <p:cTn id="42" dur="500" fill="hold"/>
                                        <p:tgtEl>
                                          <p:spTgt spid="4104"/>
                                        </p:tgtEl>
                                        <p:attrNameLst>
                                          <p:attrName>ppt_y</p:attrName>
                                        </p:attrNameLst>
                                      </p:cBhvr>
                                      <p:tavLst>
                                        <p:tav tm="0">
                                          <p:val>
                                            <p:strVal val="#ppt_y"/>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8" fill="hold" grpId="0" nodeType="clickEffect">
                                  <p:stCondLst>
                                    <p:cond delay="0"/>
                                  </p:stCondLst>
                                  <p:childTnLst>
                                    <p:set>
                                      <p:cBhvr>
                                        <p:cTn id="46" dur="1" fill="hold">
                                          <p:stCondLst>
                                            <p:cond delay="0"/>
                                          </p:stCondLst>
                                        </p:cTn>
                                        <p:tgtEl>
                                          <p:spTgt spid="4105"/>
                                        </p:tgtEl>
                                        <p:attrNameLst>
                                          <p:attrName>style.visibility</p:attrName>
                                        </p:attrNameLst>
                                      </p:cBhvr>
                                      <p:to>
                                        <p:strVal val="visible"/>
                                      </p:to>
                                    </p:set>
                                    <p:anim calcmode="lin" valueType="num">
                                      <p:cBhvr additive="base">
                                        <p:cTn id="47" dur="500" fill="hold"/>
                                        <p:tgtEl>
                                          <p:spTgt spid="4105"/>
                                        </p:tgtEl>
                                        <p:attrNameLst>
                                          <p:attrName>ppt_x</p:attrName>
                                        </p:attrNameLst>
                                      </p:cBhvr>
                                      <p:tavLst>
                                        <p:tav tm="0">
                                          <p:val>
                                            <p:strVal val="0-#ppt_w/2"/>
                                          </p:val>
                                        </p:tav>
                                        <p:tav tm="100000">
                                          <p:val>
                                            <p:strVal val="#ppt_x"/>
                                          </p:val>
                                        </p:tav>
                                      </p:tavLst>
                                    </p:anim>
                                    <p:anim calcmode="lin" valueType="num">
                                      <p:cBhvr additive="base">
                                        <p:cTn id="48" dur="500" fill="hold"/>
                                        <p:tgtEl>
                                          <p:spTgt spid="410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build="p" autoUpdateAnimBg="0" advAuto="0"/>
      <p:bldP spid="10" grpId="0" autoUpdateAnimBg="0"/>
      <p:bldP spid="4104" grpId="0" autoUpdateAnimBg="0"/>
      <p:bldP spid="4105"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2"/>
          <p:cNvSpPr txBox="1">
            <a:spLocks/>
          </p:cNvSpPr>
          <p:nvPr/>
        </p:nvSpPr>
        <p:spPr bwMode="auto">
          <a:xfrm>
            <a:off x="611188" y="1628775"/>
            <a:ext cx="8229600" cy="4608513"/>
          </a:xfrm>
          <a:prstGeom prst="rect">
            <a:avLst/>
          </a:prstGeom>
          <a:noFill/>
          <a:ln w="9525">
            <a:noFill/>
            <a:miter lim="800000"/>
            <a:headEnd/>
            <a:tailEnd/>
          </a:ln>
        </p:spPr>
        <p:txBody>
          <a:bodyPr/>
          <a:lstStyle/>
          <a:p>
            <a:pPr>
              <a:buFont typeface="Wingdings 2" pitchFamily="18" charset="2"/>
              <a:buNone/>
            </a:pPr>
            <a:r>
              <a:rPr lang="fr-FR" sz="1800" b="1" u="sng">
                <a:solidFill>
                  <a:schemeClr val="tx2"/>
                </a:solidFill>
                <a:latin typeface="Constantia" pitchFamily="18" charset="0"/>
              </a:rPr>
              <a:t>L’enseignement professionnel s’articule autour de 3 activités</a:t>
            </a:r>
            <a:r>
              <a:rPr lang="fr-FR" sz="1800" b="1">
                <a:solidFill>
                  <a:schemeClr val="tx2"/>
                </a:solidFill>
                <a:latin typeface="Constantia" pitchFamily="18" charset="0"/>
              </a:rPr>
              <a:t> : </a:t>
            </a:r>
          </a:p>
          <a:p>
            <a:pPr>
              <a:buFont typeface="Wingdings 2" pitchFamily="18" charset="2"/>
              <a:buNone/>
            </a:pPr>
            <a:endParaRPr lang="fr-FR" sz="800">
              <a:latin typeface="Constantia" pitchFamily="18" charset="0"/>
            </a:endParaRPr>
          </a:p>
          <a:p>
            <a:pPr>
              <a:buFont typeface="Arial" pitchFamily="34" charset="0"/>
              <a:buChar char="•"/>
            </a:pPr>
            <a:r>
              <a:rPr lang="fr-FR" sz="1800">
                <a:latin typeface="Constantia" pitchFamily="18" charset="0"/>
              </a:rPr>
              <a:t> </a:t>
            </a:r>
            <a:r>
              <a:rPr lang="fr-FR" sz="1800" b="1">
                <a:solidFill>
                  <a:schemeClr val="tx2"/>
                </a:solidFill>
                <a:latin typeface="Constantia" pitchFamily="18" charset="0"/>
              </a:rPr>
              <a:t>Activité 1 :   </a:t>
            </a:r>
            <a:r>
              <a:rPr lang="fr-FR" sz="1800">
                <a:latin typeface="Constantia" pitchFamily="18" charset="0"/>
              </a:rPr>
              <a:t>Accueil et information du client</a:t>
            </a:r>
          </a:p>
          <a:p>
            <a:pPr>
              <a:buFont typeface="Wingdings 2" pitchFamily="18" charset="2"/>
              <a:buNone/>
            </a:pPr>
            <a:r>
              <a:rPr lang="fr-FR" sz="1800">
                <a:latin typeface="Constantia" pitchFamily="18" charset="0"/>
              </a:rPr>
              <a:t>                        ou de l’usager</a:t>
            </a:r>
          </a:p>
          <a:p>
            <a:pPr>
              <a:buFont typeface="Wingdings 2" pitchFamily="18" charset="2"/>
              <a:buNone/>
            </a:pPr>
            <a:endParaRPr lang="fr-FR" sz="800">
              <a:latin typeface="Constantia" pitchFamily="18" charset="0"/>
            </a:endParaRPr>
          </a:p>
          <a:p>
            <a:pPr>
              <a:buFont typeface="Arial" pitchFamily="34" charset="0"/>
              <a:buChar char="•"/>
            </a:pPr>
            <a:r>
              <a:rPr lang="fr-FR" sz="1800">
                <a:latin typeface="Constantia" pitchFamily="18" charset="0"/>
              </a:rPr>
              <a:t> </a:t>
            </a:r>
            <a:r>
              <a:rPr lang="fr-FR" sz="1800" b="1">
                <a:solidFill>
                  <a:schemeClr val="tx2"/>
                </a:solidFill>
                <a:latin typeface="Constantia" pitchFamily="18" charset="0"/>
              </a:rPr>
              <a:t>Activité 2 :  </a:t>
            </a:r>
            <a:r>
              <a:rPr lang="fr-FR" sz="1800">
                <a:latin typeface="Constantia" pitchFamily="18" charset="0"/>
              </a:rPr>
              <a:t>Suivi, prospection des clients </a:t>
            </a:r>
          </a:p>
          <a:p>
            <a:r>
              <a:rPr lang="fr-FR" sz="1800">
                <a:latin typeface="Constantia" pitchFamily="18" charset="0"/>
              </a:rPr>
              <a:t>                        ou contact avec les usagers </a:t>
            </a:r>
          </a:p>
          <a:p>
            <a:endParaRPr lang="fr-FR" sz="800">
              <a:latin typeface="Constantia" pitchFamily="18" charset="0"/>
            </a:endParaRPr>
          </a:p>
          <a:p>
            <a:pPr>
              <a:buFont typeface="Arial" pitchFamily="34" charset="0"/>
              <a:buChar char="•"/>
            </a:pPr>
            <a:r>
              <a:rPr lang="fr-FR" sz="1800">
                <a:latin typeface="Constantia" pitchFamily="18" charset="0"/>
              </a:rPr>
              <a:t> </a:t>
            </a:r>
            <a:r>
              <a:rPr lang="fr-FR" sz="1800" b="1">
                <a:solidFill>
                  <a:schemeClr val="tx2"/>
                </a:solidFill>
                <a:latin typeface="Constantia" pitchFamily="18" charset="0"/>
              </a:rPr>
              <a:t>Activité 3 :  </a:t>
            </a:r>
            <a:r>
              <a:rPr lang="fr-FR" sz="1800">
                <a:latin typeface="Constantia" pitchFamily="18" charset="0"/>
              </a:rPr>
              <a:t>Conduite d’un entretien de vente</a:t>
            </a:r>
          </a:p>
          <a:p>
            <a:endParaRPr lang="fr-FR" sz="1000">
              <a:latin typeface="Constantia" pitchFamily="18" charset="0"/>
            </a:endParaRPr>
          </a:p>
          <a:p>
            <a:r>
              <a:rPr lang="fr-FR" sz="1800">
                <a:latin typeface="Constantia" pitchFamily="18" charset="0"/>
              </a:rPr>
              <a:t>	        et de l’Économie-Droit</a:t>
            </a:r>
          </a:p>
          <a:p>
            <a:pPr>
              <a:buFont typeface="Arial" pitchFamily="34" charset="0"/>
              <a:buChar char="•"/>
            </a:pPr>
            <a:endParaRPr lang="fr-FR" sz="1000">
              <a:latin typeface="Constantia" pitchFamily="18" charset="0"/>
            </a:endParaRPr>
          </a:p>
          <a:p>
            <a:pPr>
              <a:spcBef>
                <a:spcPct val="20000"/>
              </a:spcBef>
              <a:buClr>
                <a:srgbClr val="0BD0D9"/>
              </a:buClr>
              <a:buSzPct val="95000"/>
            </a:pPr>
            <a:r>
              <a:rPr lang="fr-FR" sz="1800" b="1" u="sng">
                <a:solidFill>
                  <a:schemeClr val="tx2"/>
                </a:solidFill>
                <a:latin typeface="Constantia" pitchFamily="18" charset="0"/>
              </a:rPr>
              <a:t>6 semaines de Formation en Milieu Professionnel</a:t>
            </a:r>
            <a:r>
              <a:rPr lang="fr-FR" sz="1800" b="1">
                <a:solidFill>
                  <a:schemeClr val="tx2"/>
                </a:solidFill>
                <a:latin typeface="Constantia" pitchFamily="18" charset="0"/>
              </a:rPr>
              <a:t> :</a:t>
            </a:r>
          </a:p>
          <a:p>
            <a:pPr>
              <a:spcBef>
                <a:spcPct val="20000"/>
              </a:spcBef>
              <a:buClr>
                <a:srgbClr val="0BD0D9"/>
              </a:buClr>
              <a:buSzPct val="95000"/>
            </a:pPr>
            <a:endParaRPr lang="fr-FR" sz="900">
              <a:latin typeface="Constantia" pitchFamily="18" charset="0"/>
            </a:endParaRPr>
          </a:p>
          <a:p>
            <a:pPr>
              <a:spcBef>
                <a:spcPct val="20000"/>
              </a:spcBef>
              <a:buClr>
                <a:srgbClr val="0BD0D9"/>
              </a:buClr>
              <a:buSzPct val="95000"/>
              <a:buFont typeface="Arial" pitchFamily="34" charset="0"/>
              <a:buChar char="•"/>
            </a:pPr>
            <a:r>
              <a:rPr lang="fr-FR" sz="1800" b="1">
                <a:latin typeface="Constantia" pitchFamily="18" charset="0"/>
              </a:rPr>
              <a:t>1</a:t>
            </a:r>
            <a:r>
              <a:rPr lang="fr-FR" sz="1800" b="1" baseline="30000">
                <a:latin typeface="Constantia" pitchFamily="18" charset="0"/>
              </a:rPr>
              <a:t>ère</a:t>
            </a:r>
            <a:r>
              <a:rPr lang="fr-FR" sz="1800" b="1">
                <a:latin typeface="Constantia" pitchFamily="18" charset="0"/>
              </a:rPr>
              <a:t> PFMP effectuée dans le domaine de l’accueil ou de la vente</a:t>
            </a:r>
            <a:r>
              <a:rPr lang="fr-FR" sz="1800">
                <a:latin typeface="Constantia" pitchFamily="18" charset="0"/>
              </a:rPr>
              <a:t> pour confirmer le choix d’orientation de l’élève.</a:t>
            </a:r>
          </a:p>
          <a:p>
            <a:pPr>
              <a:spcBef>
                <a:spcPct val="20000"/>
              </a:spcBef>
              <a:buClr>
                <a:srgbClr val="0BD0D9"/>
              </a:buClr>
              <a:buSzPct val="95000"/>
              <a:buFont typeface="Arial" pitchFamily="34" charset="0"/>
              <a:buChar char="•"/>
            </a:pPr>
            <a:endParaRPr lang="fr-FR" sz="800" b="1">
              <a:latin typeface="Constantia" pitchFamily="18" charset="0"/>
            </a:endParaRPr>
          </a:p>
          <a:p>
            <a:pPr>
              <a:spcBef>
                <a:spcPct val="20000"/>
              </a:spcBef>
              <a:buClr>
                <a:srgbClr val="0BD0D9"/>
              </a:buClr>
              <a:buSzPct val="95000"/>
              <a:buFont typeface="Arial" pitchFamily="34" charset="0"/>
              <a:buChar char="•"/>
            </a:pPr>
            <a:r>
              <a:rPr lang="fr-FR" sz="1800" b="1">
                <a:latin typeface="Constantia" pitchFamily="18" charset="0"/>
              </a:rPr>
              <a:t>2</a:t>
            </a:r>
            <a:r>
              <a:rPr lang="fr-FR" sz="1800" b="1" baseline="30000">
                <a:latin typeface="Constantia" pitchFamily="18" charset="0"/>
              </a:rPr>
              <a:t>ème</a:t>
            </a:r>
            <a:r>
              <a:rPr lang="fr-FR" sz="1800" b="1">
                <a:latin typeface="Constantia" pitchFamily="18" charset="0"/>
              </a:rPr>
              <a:t> PFMP réalisée dans le domaine d’un commerce de proximité </a:t>
            </a:r>
            <a:r>
              <a:rPr lang="fr-FR" sz="1800">
                <a:latin typeface="Constantia" pitchFamily="18" charset="0"/>
              </a:rPr>
              <a:t>pour  la validation de la certification intermédiaire (BEP MRCU).</a:t>
            </a:r>
          </a:p>
          <a:p>
            <a:pPr>
              <a:spcBef>
                <a:spcPct val="20000"/>
              </a:spcBef>
              <a:buClr>
                <a:srgbClr val="0BD0D9"/>
              </a:buClr>
              <a:buSzPct val="95000"/>
              <a:buFont typeface="Arial" pitchFamily="34" charset="0"/>
              <a:buChar char="•"/>
            </a:pPr>
            <a:endParaRPr lang="fr-FR" sz="2400">
              <a:latin typeface="Constantia" pitchFamily="18" charset="0"/>
            </a:endParaRPr>
          </a:p>
          <a:p>
            <a:pPr>
              <a:spcBef>
                <a:spcPct val="20000"/>
              </a:spcBef>
              <a:buClr>
                <a:srgbClr val="0BD0D9"/>
              </a:buClr>
              <a:buSzPct val="95000"/>
              <a:buFont typeface="Wingdings 2" pitchFamily="18" charset="2"/>
              <a:buNone/>
            </a:pPr>
            <a:r>
              <a:rPr lang="fr-FR" sz="2800">
                <a:solidFill>
                  <a:schemeClr val="tx2"/>
                </a:solidFill>
                <a:latin typeface="Arial" pitchFamily="34" charset="0"/>
              </a:rPr>
              <a:t>.</a:t>
            </a:r>
          </a:p>
          <a:p>
            <a:pPr>
              <a:spcBef>
                <a:spcPct val="20000"/>
              </a:spcBef>
              <a:buClr>
                <a:srgbClr val="0BD0D9"/>
              </a:buClr>
              <a:buSzPct val="95000"/>
              <a:buFont typeface="Wingdings 2" pitchFamily="18" charset="2"/>
              <a:buNone/>
            </a:pPr>
            <a:endParaRPr lang="fr-FR" sz="2800">
              <a:latin typeface="Constantia" pitchFamily="18" charset="0"/>
            </a:endParaRPr>
          </a:p>
          <a:p>
            <a:pPr>
              <a:spcBef>
                <a:spcPct val="20000"/>
              </a:spcBef>
              <a:buClr>
                <a:srgbClr val="0BD0D9"/>
              </a:buClr>
              <a:buSzPct val="95000"/>
              <a:buFont typeface="Wingdings 2" pitchFamily="18" charset="2"/>
              <a:buNone/>
            </a:pPr>
            <a:endParaRPr lang="fr-FR" sz="2800">
              <a:latin typeface="Constantia" pitchFamily="18" charset="0"/>
            </a:endParaRPr>
          </a:p>
          <a:p>
            <a:pPr>
              <a:spcBef>
                <a:spcPct val="20000"/>
              </a:spcBef>
              <a:buClr>
                <a:srgbClr val="0BD0D9"/>
              </a:buClr>
              <a:buSzPct val="95000"/>
              <a:buFont typeface="Wingdings 2" pitchFamily="18" charset="2"/>
              <a:buNone/>
            </a:pPr>
            <a:endParaRPr lang="fr-FR" sz="2600">
              <a:latin typeface="Constantia" pitchFamily="18" charset="0"/>
            </a:endParaRPr>
          </a:p>
        </p:txBody>
      </p:sp>
      <p:sp>
        <p:nvSpPr>
          <p:cNvPr id="4" name="Titre 4"/>
          <p:cNvSpPr txBox="1">
            <a:spLocks/>
          </p:cNvSpPr>
          <p:nvPr/>
        </p:nvSpPr>
        <p:spPr bwMode="auto">
          <a:xfrm>
            <a:off x="468313" y="765175"/>
            <a:ext cx="8224837" cy="622300"/>
          </a:xfrm>
          <a:prstGeom prst="roundRect">
            <a:avLst/>
          </a:prstGeom>
          <a:noFill/>
          <a:ln w="38100" cap="flat" cmpd="sng" algn="ctr">
            <a:solidFill>
              <a:schemeClr val="lt1"/>
            </a:solidFill>
            <a:prstDash val="solid"/>
            <a:miter lim="800000"/>
            <a:headEnd type="none" w="med" len="med"/>
            <a:tailEnd type="none" w="med" len="med"/>
          </a:ln>
        </p:spPr>
        <p:style>
          <a:lnRef idx="3">
            <a:schemeClr val="lt1"/>
          </a:lnRef>
          <a:fillRef idx="1">
            <a:schemeClr val="accent1"/>
          </a:fillRef>
          <a:effectRef idx="1">
            <a:schemeClr val="accent1"/>
          </a:effectRef>
          <a:fontRef idx="minor">
            <a:schemeClr val="lt1"/>
          </a:fontRef>
        </p:style>
        <p:txBody>
          <a:bodyPr wrap="none" lIns="0" rIns="0" bIns="0" anchor="b"/>
          <a:lstStyle/>
          <a:p>
            <a:pPr algn="ctr">
              <a:defRPr/>
            </a:pPr>
            <a:r>
              <a:rPr lang="fr-FR" sz="3600" b="1" dirty="0">
                <a:solidFill>
                  <a:schemeClr val="tx2"/>
                </a:solidFill>
              </a:rPr>
              <a:t>La Formation en Classe de Seconde</a:t>
            </a:r>
          </a:p>
        </p:txBody>
      </p:sp>
    </p:spTree>
  </p:cSld>
  <p:clrMapOvr>
    <a:masterClrMapping/>
  </p:clrMapOvr>
  <p:transition>
    <p:split orient="vert"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 calcmode="lin" valueType="num">
                                      <p:cBhvr additive="base">
                                        <p:cTn id="13" dur="500" fill="hold"/>
                                        <p:tgtEl>
                                          <p:spTgt spid="6">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 calcmode="lin" valueType="num">
                                      <p:cBhvr additive="base">
                                        <p:cTn id="25" dur="500" fill="hold"/>
                                        <p:tgtEl>
                                          <p:spTgt spid="6">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6">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6">
                                            <p:txEl>
                                              <p:pRg st="5" end="5"/>
                                            </p:txEl>
                                          </p:spTgt>
                                        </p:tgtEl>
                                        <p:attrNameLst>
                                          <p:attrName>style.visibility</p:attrName>
                                        </p:attrNameLst>
                                      </p:cBhvr>
                                      <p:to>
                                        <p:strVal val="visible"/>
                                      </p:to>
                                    </p:set>
                                    <p:anim calcmode="lin" valueType="num">
                                      <p:cBhvr additive="base">
                                        <p:cTn id="31" dur="500" fill="hold"/>
                                        <p:tgtEl>
                                          <p:spTgt spid="6">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6">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 calcmode="lin" valueType="num">
                                      <p:cBhvr additive="base">
                                        <p:cTn id="37" dur="500" fill="hold"/>
                                        <p:tgtEl>
                                          <p:spTgt spid="6">
                                            <p:txEl>
                                              <p:pRg st="6" end="6"/>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6">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6">
                                            <p:txEl>
                                              <p:pRg st="8" end="8"/>
                                            </p:txEl>
                                          </p:spTgt>
                                        </p:tgtEl>
                                        <p:attrNameLst>
                                          <p:attrName>style.visibility</p:attrName>
                                        </p:attrNameLst>
                                      </p:cBhvr>
                                      <p:to>
                                        <p:strVal val="visible"/>
                                      </p:to>
                                    </p:set>
                                    <p:anim calcmode="lin" valueType="num">
                                      <p:cBhvr additive="base">
                                        <p:cTn id="43" dur="500" fill="hold"/>
                                        <p:tgtEl>
                                          <p:spTgt spid="6">
                                            <p:txEl>
                                              <p:pRg st="8" end="8"/>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6">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6">
                                            <p:txEl>
                                              <p:pRg st="10" end="10"/>
                                            </p:txEl>
                                          </p:spTgt>
                                        </p:tgtEl>
                                        <p:attrNameLst>
                                          <p:attrName>style.visibility</p:attrName>
                                        </p:attrNameLst>
                                      </p:cBhvr>
                                      <p:to>
                                        <p:strVal val="visible"/>
                                      </p:to>
                                    </p:set>
                                    <p:anim calcmode="lin" valueType="num">
                                      <p:cBhvr additive="base">
                                        <p:cTn id="49" dur="500" fill="hold"/>
                                        <p:tgtEl>
                                          <p:spTgt spid="6">
                                            <p:txEl>
                                              <p:pRg st="10" end="10"/>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6">
                                            <p:txEl>
                                              <p:pRg st="10" end="10"/>
                                            </p:txEl>
                                          </p:spTgt>
                                        </p:tgtEl>
                                        <p:attrNameLst>
                                          <p:attrName>ppt_y</p:attrName>
                                        </p:attrNameLst>
                                      </p:cBhvr>
                                      <p:tavLst>
                                        <p:tav tm="0">
                                          <p:val>
                                            <p:strVal val="#ppt_y"/>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6">
                                            <p:txEl>
                                              <p:pRg st="12" end="12"/>
                                            </p:txEl>
                                          </p:spTgt>
                                        </p:tgtEl>
                                        <p:attrNameLst>
                                          <p:attrName>style.visibility</p:attrName>
                                        </p:attrNameLst>
                                      </p:cBhvr>
                                      <p:to>
                                        <p:strVal val="visible"/>
                                      </p:to>
                                    </p:set>
                                    <p:anim calcmode="lin" valueType="num">
                                      <p:cBhvr additive="base">
                                        <p:cTn id="55" dur="500" fill="hold"/>
                                        <p:tgtEl>
                                          <p:spTgt spid="6">
                                            <p:txEl>
                                              <p:pRg st="12" end="12"/>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6">
                                            <p:txEl>
                                              <p:pRg st="12" end="12"/>
                                            </p:txEl>
                                          </p:spTgt>
                                        </p:tgtEl>
                                        <p:attrNameLst>
                                          <p:attrName>ppt_y</p:attrName>
                                        </p:attrNameLst>
                                      </p:cBhvr>
                                      <p:tavLst>
                                        <p:tav tm="0">
                                          <p:val>
                                            <p:strVal val="#ppt_y"/>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6">
                                            <p:txEl>
                                              <p:pRg st="14" end="14"/>
                                            </p:txEl>
                                          </p:spTgt>
                                        </p:tgtEl>
                                        <p:attrNameLst>
                                          <p:attrName>style.visibility</p:attrName>
                                        </p:attrNameLst>
                                      </p:cBhvr>
                                      <p:to>
                                        <p:strVal val="visible"/>
                                      </p:to>
                                    </p:set>
                                    <p:anim calcmode="lin" valueType="num">
                                      <p:cBhvr additive="base">
                                        <p:cTn id="61" dur="500" fill="hold"/>
                                        <p:tgtEl>
                                          <p:spTgt spid="6">
                                            <p:txEl>
                                              <p:pRg st="14" end="14"/>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6">
                                            <p:txEl>
                                              <p:pRg st="14" end="14"/>
                                            </p:txEl>
                                          </p:spTgt>
                                        </p:tgtEl>
                                        <p:attrNameLst>
                                          <p:attrName>ppt_y</p:attrName>
                                        </p:attrNameLst>
                                      </p:cBhvr>
                                      <p:tavLst>
                                        <p:tav tm="0">
                                          <p:val>
                                            <p:strVal val="#ppt_y"/>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8" fill="hold" grpId="0" nodeType="clickEffect">
                                  <p:stCondLst>
                                    <p:cond delay="0"/>
                                  </p:stCondLst>
                                  <p:childTnLst>
                                    <p:set>
                                      <p:cBhvr>
                                        <p:cTn id="66" dur="1" fill="hold">
                                          <p:stCondLst>
                                            <p:cond delay="0"/>
                                          </p:stCondLst>
                                        </p:cTn>
                                        <p:tgtEl>
                                          <p:spTgt spid="6">
                                            <p:txEl>
                                              <p:pRg st="16" end="16"/>
                                            </p:txEl>
                                          </p:spTgt>
                                        </p:tgtEl>
                                        <p:attrNameLst>
                                          <p:attrName>style.visibility</p:attrName>
                                        </p:attrNameLst>
                                      </p:cBhvr>
                                      <p:to>
                                        <p:strVal val="visible"/>
                                      </p:to>
                                    </p:set>
                                    <p:anim calcmode="lin" valueType="num">
                                      <p:cBhvr additive="base">
                                        <p:cTn id="67" dur="500" fill="hold"/>
                                        <p:tgtEl>
                                          <p:spTgt spid="6">
                                            <p:txEl>
                                              <p:pRg st="16" end="16"/>
                                            </p:txEl>
                                          </p:spTgt>
                                        </p:tgtEl>
                                        <p:attrNameLst>
                                          <p:attrName>ppt_x</p:attrName>
                                        </p:attrNameLst>
                                      </p:cBhvr>
                                      <p:tavLst>
                                        <p:tav tm="0">
                                          <p:val>
                                            <p:strVal val="0-#ppt_w/2"/>
                                          </p:val>
                                        </p:tav>
                                        <p:tav tm="100000">
                                          <p:val>
                                            <p:strVal val="#ppt_x"/>
                                          </p:val>
                                        </p:tav>
                                      </p:tavLst>
                                    </p:anim>
                                    <p:anim calcmode="lin" valueType="num">
                                      <p:cBhvr additive="base">
                                        <p:cTn id="68" dur="500" fill="hold"/>
                                        <p:tgtEl>
                                          <p:spTgt spid="6">
                                            <p:txEl>
                                              <p:pRg st="16" end="16"/>
                                            </p:txEl>
                                          </p:spTgt>
                                        </p:tgtEl>
                                        <p:attrNameLst>
                                          <p:attrName>ppt_y</p:attrName>
                                        </p:attrNameLst>
                                      </p:cBhvr>
                                      <p:tavLst>
                                        <p:tav tm="0">
                                          <p:val>
                                            <p:strVal val="#ppt_y"/>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8" fill="hold" grpId="0" nodeType="clickEffect">
                                  <p:stCondLst>
                                    <p:cond delay="0"/>
                                  </p:stCondLst>
                                  <p:childTnLst>
                                    <p:set>
                                      <p:cBhvr>
                                        <p:cTn id="72" dur="1" fill="hold">
                                          <p:stCondLst>
                                            <p:cond delay="0"/>
                                          </p:stCondLst>
                                        </p:cTn>
                                        <p:tgtEl>
                                          <p:spTgt spid="6">
                                            <p:txEl>
                                              <p:pRg st="18" end="18"/>
                                            </p:txEl>
                                          </p:spTgt>
                                        </p:tgtEl>
                                        <p:attrNameLst>
                                          <p:attrName>style.visibility</p:attrName>
                                        </p:attrNameLst>
                                      </p:cBhvr>
                                      <p:to>
                                        <p:strVal val="visible"/>
                                      </p:to>
                                    </p:set>
                                    <p:anim calcmode="lin" valueType="num">
                                      <p:cBhvr additive="base">
                                        <p:cTn id="73" dur="500" fill="hold"/>
                                        <p:tgtEl>
                                          <p:spTgt spid="6">
                                            <p:txEl>
                                              <p:pRg st="18" end="18"/>
                                            </p:txEl>
                                          </p:spTgt>
                                        </p:tgtEl>
                                        <p:attrNameLst>
                                          <p:attrName>ppt_x</p:attrName>
                                        </p:attrNameLst>
                                      </p:cBhvr>
                                      <p:tavLst>
                                        <p:tav tm="0">
                                          <p:val>
                                            <p:strVal val="0-#ppt_w/2"/>
                                          </p:val>
                                        </p:tav>
                                        <p:tav tm="100000">
                                          <p:val>
                                            <p:strVal val="#ppt_x"/>
                                          </p:val>
                                        </p:tav>
                                      </p:tavLst>
                                    </p:anim>
                                    <p:anim calcmode="lin" valueType="num">
                                      <p:cBhvr additive="base">
                                        <p:cTn id="74" dur="500" fill="hold"/>
                                        <p:tgtEl>
                                          <p:spTgt spid="6">
                                            <p:txEl>
                                              <p:pRg st="18" end="1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autoUpdateAnimBg="0"/>
      <p:bldP spid="4" grpId="0" animBg="1"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Espace réservé du contenu 2"/>
          <p:cNvSpPr txBox="1">
            <a:spLocks/>
          </p:cNvSpPr>
          <p:nvPr/>
        </p:nvSpPr>
        <p:spPr bwMode="auto">
          <a:xfrm>
            <a:off x="611188" y="1557338"/>
            <a:ext cx="8229600" cy="4751387"/>
          </a:xfrm>
          <a:prstGeom prst="rect">
            <a:avLst/>
          </a:prstGeom>
          <a:noFill/>
          <a:ln w="9525">
            <a:noFill/>
            <a:miter lim="800000"/>
            <a:headEnd/>
            <a:tailEnd/>
          </a:ln>
        </p:spPr>
        <p:txBody>
          <a:bodyPr/>
          <a:lstStyle/>
          <a:p>
            <a:pPr>
              <a:buFont typeface="Wingdings 2" pitchFamily="18" charset="2"/>
              <a:buNone/>
            </a:pPr>
            <a:endParaRPr lang="fr-FR">
              <a:latin typeface="Constantia" pitchFamily="18" charset="0"/>
            </a:endParaRPr>
          </a:p>
          <a:p>
            <a:pPr eaLnBrk="0" hangingPunct="0"/>
            <a:r>
              <a:rPr lang="fr-FR" sz="1600" b="1">
                <a:solidFill>
                  <a:schemeClr val="bg1"/>
                </a:solidFill>
                <a:latin typeface="Arial Unicode MS" pitchFamily="34" charset="-128"/>
                <a:sym typeface="Wingdings" pitchFamily="2" charset="2"/>
              </a:rPr>
              <a:t>5</a:t>
            </a:r>
            <a:endParaRPr lang="fr-FR" sz="400" b="1">
              <a:latin typeface="Constantia" pitchFamily="18" charset="0"/>
            </a:endParaRPr>
          </a:p>
          <a:p>
            <a:pPr>
              <a:spcBef>
                <a:spcPct val="50000"/>
              </a:spcBef>
            </a:pPr>
            <a:endParaRPr lang="fr-FR" sz="2800">
              <a:solidFill>
                <a:schemeClr val="tx2"/>
              </a:solidFill>
              <a:latin typeface="Arial Unicode MS" pitchFamily="34" charset="-128"/>
              <a:sym typeface="Wingdings" pitchFamily="2" charset="2"/>
            </a:endParaRPr>
          </a:p>
          <a:p>
            <a:pPr>
              <a:spcBef>
                <a:spcPct val="20000"/>
              </a:spcBef>
              <a:buClr>
                <a:srgbClr val="0BD0D9"/>
              </a:buClr>
              <a:buSzPct val="95000"/>
            </a:pPr>
            <a:endParaRPr lang="fr-FR" sz="2800">
              <a:solidFill>
                <a:schemeClr val="tx2"/>
              </a:solidFill>
              <a:latin typeface="Arial" pitchFamily="34" charset="0"/>
            </a:endParaRPr>
          </a:p>
          <a:p>
            <a:pPr>
              <a:spcBef>
                <a:spcPct val="20000"/>
              </a:spcBef>
              <a:buClr>
                <a:srgbClr val="0BD0D9"/>
              </a:buClr>
              <a:buSzPct val="95000"/>
              <a:buFont typeface="Wingdings 2" pitchFamily="18" charset="2"/>
              <a:buNone/>
            </a:pPr>
            <a:endParaRPr lang="fr-FR" sz="2800">
              <a:latin typeface="Constantia" pitchFamily="18" charset="0"/>
            </a:endParaRPr>
          </a:p>
          <a:p>
            <a:pPr>
              <a:spcBef>
                <a:spcPct val="20000"/>
              </a:spcBef>
              <a:buClr>
                <a:srgbClr val="0BD0D9"/>
              </a:buClr>
              <a:buSzPct val="95000"/>
              <a:buFont typeface="Wingdings 2" pitchFamily="18" charset="2"/>
              <a:buNone/>
            </a:pPr>
            <a:endParaRPr lang="fr-FR" sz="2800">
              <a:latin typeface="Constantia" pitchFamily="18" charset="0"/>
            </a:endParaRPr>
          </a:p>
          <a:p>
            <a:pPr>
              <a:spcBef>
                <a:spcPct val="20000"/>
              </a:spcBef>
              <a:buClr>
                <a:srgbClr val="0BD0D9"/>
              </a:buClr>
              <a:buSzPct val="95000"/>
              <a:buFont typeface="Wingdings 2" pitchFamily="18" charset="2"/>
              <a:buNone/>
            </a:pPr>
            <a:endParaRPr lang="fr-FR" sz="2600">
              <a:latin typeface="Constantia" pitchFamily="18" charset="0"/>
            </a:endParaRPr>
          </a:p>
        </p:txBody>
      </p:sp>
      <p:sp>
        <p:nvSpPr>
          <p:cNvPr id="4" name="Titre 4"/>
          <p:cNvSpPr txBox="1">
            <a:spLocks/>
          </p:cNvSpPr>
          <p:nvPr/>
        </p:nvSpPr>
        <p:spPr bwMode="auto">
          <a:xfrm>
            <a:off x="539750" y="692150"/>
            <a:ext cx="8224838" cy="982663"/>
          </a:xfrm>
          <a:prstGeom prst="roundRect">
            <a:avLst/>
          </a:prstGeom>
          <a:noFill/>
          <a:ln w="38100" cap="flat" cmpd="sng" algn="ctr">
            <a:solidFill>
              <a:schemeClr val="lt1"/>
            </a:solidFill>
            <a:prstDash val="solid"/>
            <a:miter lim="800000"/>
            <a:headEnd type="none" w="med" len="med"/>
            <a:tailEnd type="none" w="med" len="med"/>
          </a:ln>
        </p:spPr>
        <p:style>
          <a:lnRef idx="3">
            <a:schemeClr val="lt1"/>
          </a:lnRef>
          <a:fillRef idx="1">
            <a:schemeClr val="accent1"/>
          </a:fillRef>
          <a:effectRef idx="1">
            <a:schemeClr val="accent1"/>
          </a:effectRef>
          <a:fontRef idx="minor">
            <a:schemeClr val="lt1"/>
          </a:fontRef>
        </p:style>
        <p:txBody>
          <a:bodyPr wrap="none" lIns="0" rIns="0" bIns="0" anchor="b"/>
          <a:lstStyle/>
          <a:p>
            <a:pPr algn="ctr">
              <a:defRPr/>
            </a:pPr>
            <a:r>
              <a:rPr lang="fr-FR" sz="2800" b="1" dirty="0">
                <a:solidFill>
                  <a:schemeClr val="tx2"/>
                </a:solidFill>
              </a:rPr>
              <a:t>La Formation en Classe de Première</a:t>
            </a:r>
          </a:p>
          <a:p>
            <a:pPr algn="ctr">
              <a:defRPr/>
            </a:pPr>
            <a:r>
              <a:rPr lang="fr-FR" sz="2800" b="1" dirty="0">
                <a:solidFill>
                  <a:schemeClr val="tx2"/>
                </a:solidFill>
              </a:rPr>
              <a:t>et de Terminale</a:t>
            </a:r>
          </a:p>
        </p:txBody>
      </p:sp>
      <p:sp>
        <p:nvSpPr>
          <p:cNvPr id="25609" name="Text Box 9"/>
          <p:cNvSpPr txBox="1">
            <a:spLocks noChangeArrowheads="1"/>
          </p:cNvSpPr>
          <p:nvPr/>
        </p:nvSpPr>
        <p:spPr bwMode="auto">
          <a:xfrm>
            <a:off x="1295400" y="1981200"/>
            <a:ext cx="2376488" cy="336550"/>
          </a:xfrm>
          <a:prstGeom prst="rect">
            <a:avLst/>
          </a:prstGeom>
          <a:solidFill>
            <a:schemeClr val="accent2"/>
          </a:solidFill>
          <a:ln w="9525">
            <a:noFill/>
            <a:miter lim="800000"/>
            <a:headEnd/>
            <a:tailEnd/>
          </a:ln>
        </p:spPr>
        <p:txBody>
          <a:bodyPr>
            <a:spAutoFit/>
          </a:bodyPr>
          <a:lstStyle/>
          <a:p>
            <a:pPr algn="ctr">
              <a:spcBef>
                <a:spcPct val="50000"/>
              </a:spcBef>
            </a:pPr>
            <a:r>
              <a:rPr lang="fr-FR" sz="1600" b="1">
                <a:latin typeface="Arial Unicode MS" pitchFamily="34" charset="-128"/>
                <a:sym typeface="Wingdings" pitchFamily="2" charset="2"/>
              </a:rPr>
              <a:t>54 semaines au lycée</a:t>
            </a:r>
            <a:r>
              <a:rPr lang="fr-FR" sz="1600">
                <a:latin typeface="Arial Unicode MS" pitchFamily="34" charset="-128"/>
                <a:sym typeface="Wingdings" pitchFamily="2" charset="2"/>
              </a:rPr>
              <a:t> </a:t>
            </a:r>
          </a:p>
        </p:txBody>
      </p:sp>
      <p:sp>
        <p:nvSpPr>
          <p:cNvPr id="6149" name="Text Box 11"/>
          <p:cNvSpPr txBox="1">
            <a:spLocks noChangeArrowheads="1"/>
          </p:cNvSpPr>
          <p:nvPr/>
        </p:nvSpPr>
        <p:spPr bwMode="auto">
          <a:xfrm>
            <a:off x="1116013" y="4076700"/>
            <a:ext cx="1655762" cy="519113"/>
          </a:xfrm>
          <a:prstGeom prst="rect">
            <a:avLst/>
          </a:prstGeom>
          <a:noFill/>
          <a:ln w="9525">
            <a:noFill/>
            <a:miter lim="800000"/>
            <a:headEnd/>
            <a:tailEnd/>
          </a:ln>
        </p:spPr>
        <p:txBody>
          <a:bodyPr>
            <a:spAutoFit/>
          </a:bodyPr>
          <a:lstStyle/>
          <a:p>
            <a:pPr>
              <a:spcBef>
                <a:spcPct val="50000"/>
              </a:spcBef>
            </a:pPr>
            <a:endParaRPr lang="fr-FR" sz="2800">
              <a:solidFill>
                <a:schemeClr val="tx2"/>
              </a:solidFill>
              <a:latin typeface="Arial Unicode MS" pitchFamily="34" charset="-128"/>
              <a:sym typeface="Wingdings" pitchFamily="2" charset="2"/>
            </a:endParaRPr>
          </a:p>
        </p:txBody>
      </p:sp>
      <p:sp>
        <p:nvSpPr>
          <p:cNvPr id="25614" name="Text Box 14"/>
          <p:cNvSpPr txBox="1">
            <a:spLocks noChangeArrowheads="1"/>
          </p:cNvSpPr>
          <p:nvPr/>
        </p:nvSpPr>
        <p:spPr bwMode="auto">
          <a:xfrm>
            <a:off x="179388" y="3068638"/>
            <a:ext cx="2232025" cy="336550"/>
          </a:xfrm>
          <a:prstGeom prst="rect">
            <a:avLst/>
          </a:prstGeom>
          <a:solidFill>
            <a:schemeClr val="accent1"/>
          </a:solidFill>
          <a:ln w="9525">
            <a:noFill/>
            <a:miter lim="800000"/>
            <a:headEnd/>
            <a:tailEnd/>
          </a:ln>
        </p:spPr>
        <p:txBody>
          <a:bodyPr>
            <a:spAutoFit/>
          </a:bodyPr>
          <a:lstStyle/>
          <a:p>
            <a:pPr>
              <a:spcBef>
                <a:spcPct val="50000"/>
              </a:spcBef>
            </a:pPr>
            <a:r>
              <a:rPr lang="fr-FR" sz="1600" b="1">
                <a:solidFill>
                  <a:schemeClr val="bg1"/>
                </a:solidFill>
                <a:latin typeface="Arial Unicode MS" pitchFamily="34" charset="-128"/>
                <a:sym typeface="Wingdings" pitchFamily="2" charset="2"/>
              </a:rPr>
              <a:t>Enseignement général</a:t>
            </a:r>
            <a:r>
              <a:rPr lang="fr-FR" sz="1200" b="1">
                <a:solidFill>
                  <a:schemeClr val="bg1"/>
                </a:solidFill>
                <a:latin typeface="Arial Unicode MS" pitchFamily="34" charset="-128"/>
                <a:sym typeface="Wingdings" pitchFamily="2" charset="2"/>
              </a:rPr>
              <a:t> </a:t>
            </a:r>
          </a:p>
        </p:txBody>
      </p:sp>
      <p:sp>
        <p:nvSpPr>
          <p:cNvPr id="25617" name="Text Box 17">
            <a:hlinkClick r:id="" action="ppaction://noaction"/>
          </p:cNvPr>
          <p:cNvSpPr txBox="1">
            <a:spLocks noChangeArrowheads="1"/>
          </p:cNvSpPr>
          <p:nvPr/>
        </p:nvSpPr>
        <p:spPr bwMode="auto">
          <a:xfrm>
            <a:off x="3059113" y="3068638"/>
            <a:ext cx="2881312" cy="336550"/>
          </a:xfrm>
          <a:prstGeom prst="rect">
            <a:avLst/>
          </a:prstGeom>
          <a:solidFill>
            <a:schemeClr val="accent1"/>
          </a:solidFill>
          <a:ln w="9525">
            <a:noFill/>
            <a:miter lim="800000"/>
            <a:headEnd/>
            <a:tailEnd/>
          </a:ln>
        </p:spPr>
        <p:txBody>
          <a:bodyPr>
            <a:spAutoFit/>
          </a:bodyPr>
          <a:lstStyle/>
          <a:p>
            <a:pPr>
              <a:spcBef>
                <a:spcPct val="50000"/>
              </a:spcBef>
            </a:pPr>
            <a:r>
              <a:rPr lang="fr-FR" sz="1600" b="1">
                <a:solidFill>
                  <a:schemeClr val="bg1"/>
                </a:solidFill>
                <a:latin typeface="Arial Unicode MS" pitchFamily="34" charset="-128"/>
                <a:sym typeface="Wingdings" pitchFamily="2" charset="2"/>
              </a:rPr>
              <a:t>Enseignement professionnel</a:t>
            </a:r>
          </a:p>
        </p:txBody>
      </p:sp>
      <p:sp>
        <p:nvSpPr>
          <p:cNvPr id="25618" name="Text Box 18"/>
          <p:cNvSpPr txBox="1">
            <a:spLocks noChangeArrowheads="1"/>
          </p:cNvSpPr>
          <p:nvPr/>
        </p:nvSpPr>
        <p:spPr bwMode="auto">
          <a:xfrm>
            <a:off x="6750050" y="3068638"/>
            <a:ext cx="1296988" cy="336550"/>
          </a:xfrm>
          <a:prstGeom prst="rect">
            <a:avLst/>
          </a:prstGeom>
          <a:solidFill>
            <a:schemeClr val="accent1"/>
          </a:solidFill>
          <a:ln w="9525">
            <a:noFill/>
            <a:miter lim="800000"/>
            <a:headEnd/>
            <a:tailEnd/>
          </a:ln>
        </p:spPr>
        <p:txBody>
          <a:bodyPr>
            <a:spAutoFit/>
          </a:bodyPr>
          <a:lstStyle/>
          <a:p>
            <a:pPr algn="ctr">
              <a:spcBef>
                <a:spcPct val="50000"/>
              </a:spcBef>
            </a:pPr>
            <a:r>
              <a:rPr lang="fr-FR" sz="1600" b="1">
                <a:solidFill>
                  <a:schemeClr val="bg1"/>
                </a:solidFill>
                <a:latin typeface="Arial Unicode MS" pitchFamily="34" charset="-128"/>
                <a:sym typeface="Wingdings" pitchFamily="2" charset="2"/>
              </a:rPr>
              <a:t>Pratique </a:t>
            </a:r>
          </a:p>
        </p:txBody>
      </p:sp>
      <p:sp>
        <p:nvSpPr>
          <p:cNvPr id="25610" name="Text Box 10"/>
          <p:cNvSpPr txBox="1">
            <a:spLocks noChangeArrowheads="1"/>
          </p:cNvSpPr>
          <p:nvPr/>
        </p:nvSpPr>
        <p:spPr bwMode="auto">
          <a:xfrm>
            <a:off x="5943600" y="2057400"/>
            <a:ext cx="2735263" cy="336550"/>
          </a:xfrm>
          <a:prstGeom prst="rect">
            <a:avLst/>
          </a:prstGeom>
          <a:solidFill>
            <a:schemeClr val="accent2"/>
          </a:solidFill>
          <a:ln w="9525">
            <a:noFill/>
            <a:miter lim="800000"/>
            <a:headEnd/>
            <a:tailEnd/>
          </a:ln>
        </p:spPr>
        <p:txBody>
          <a:bodyPr>
            <a:spAutoFit/>
          </a:bodyPr>
          <a:lstStyle/>
          <a:p>
            <a:pPr algn="ctr">
              <a:spcBef>
                <a:spcPct val="50000"/>
              </a:spcBef>
            </a:pPr>
            <a:r>
              <a:rPr lang="fr-FR" sz="1600" b="1">
                <a:solidFill>
                  <a:schemeClr val="bg1"/>
                </a:solidFill>
                <a:latin typeface="Arial Unicode MS" pitchFamily="34" charset="-128"/>
                <a:sym typeface="Wingdings" pitchFamily="2" charset="2"/>
              </a:rPr>
              <a:t>16 semaines</a:t>
            </a:r>
            <a:r>
              <a:rPr lang="fr-FR" sz="1200">
                <a:solidFill>
                  <a:schemeClr val="bg1"/>
                </a:solidFill>
                <a:latin typeface="Arial Unicode MS" pitchFamily="34" charset="-128"/>
                <a:sym typeface="Wingdings" pitchFamily="2" charset="2"/>
              </a:rPr>
              <a:t> </a:t>
            </a:r>
            <a:r>
              <a:rPr lang="fr-FR" sz="1600" b="1">
                <a:solidFill>
                  <a:schemeClr val="bg1"/>
                </a:solidFill>
                <a:latin typeface="Arial Unicode MS" pitchFamily="34" charset="-128"/>
                <a:sym typeface="Wingdings" pitchFamily="2" charset="2"/>
              </a:rPr>
              <a:t>en entreprise</a:t>
            </a:r>
          </a:p>
        </p:txBody>
      </p:sp>
      <p:sp>
        <p:nvSpPr>
          <p:cNvPr id="25621" name="Text Box 21"/>
          <p:cNvSpPr txBox="1">
            <a:spLocks noChangeArrowheads="1"/>
          </p:cNvSpPr>
          <p:nvPr/>
        </p:nvSpPr>
        <p:spPr bwMode="auto">
          <a:xfrm>
            <a:off x="250825" y="3500438"/>
            <a:ext cx="2089150" cy="2216150"/>
          </a:xfrm>
          <a:prstGeom prst="rect">
            <a:avLst/>
          </a:prstGeom>
          <a:noFill/>
          <a:ln w="9525">
            <a:noFill/>
            <a:miter lim="800000"/>
            <a:headEnd/>
            <a:tailEnd/>
          </a:ln>
        </p:spPr>
        <p:txBody>
          <a:bodyPr>
            <a:spAutoFit/>
          </a:bodyPr>
          <a:lstStyle/>
          <a:p>
            <a:pPr>
              <a:spcBef>
                <a:spcPct val="50000"/>
              </a:spcBef>
            </a:pPr>
            <a:r>
              <a:rPr lang="fr-FR" sz="1200" b="1">
                <a:solidFill>
                  <a:schemeClr val="tx2"/>
                </a:solidFill>
                <a:latin typeface="Arial Unicode MS" pitchFamily="34" charset="-128"/>
                <a:ea typeface="Arial Unicode MS" pitchFamily="34" charset="-128"/>
                <a:cs typeface="Arial Unicode MS" pitchFamily="34" charset="-128"/>
                <a:sym typeface="Wingdings" pitchFamily="2" charset="2"/>
              </a:rPr>
              <a:t>•Français</a:t>
            </a:r>
          </a:p>
          <a:p>
            <a:pPr>
              <a:spcBef>
                <a:spcPct val="50000"/>
              </a:spcBef>
            </a:pPr>
            <a:r>
              <a:rPr lang="fr-FR" sz="1200" b="1">
                <a:solidFill>
                  <a:schemeClr val="tx2"/>
                </a:solidFill>
                <a:latin typeface="Arial Unicode MS" pitchFamily="34" charset="-128"/>
                <a:ea typeface="Arial Unicode MS" pitchFamily="34" charset="-128"/>
                <a:cs typeface="Arial Unicode MS" pitchFamily="34" charset="-128"/>
                <a:sym typeface="Wingdings" pitchFamily="2" charset="2"/>
              </a:rPr>
              <a:t>•Histoire Géographie</a:t>
            </a:r>
          </a:p>
          <a:p>
            <a:pPr>
              <a:spcBef>
                <a:spcPct val="50000"/>
              </a:spcBef>
            </a:pPr>
            <a:r>
              <a:rPr lang="fr-FR" sz="1200" b="1">
                <a:solidFill>
                  <a:schemeClr val="tx2"/>
                </a:solidFill>
                <a:latin typeface="Arial Unicode MS" pitchFamily="34" charset="-128"/>
                <a:ea typeface="Arial Unicode MS" pitchFamily="34" charset="-128"/>
                <a:cs typeface="Arial Unicode MS" pitchFamily="34" charset="-128"/>
                <a:sym typeface="Wingdings" pitchFamily="2" charset="2"/>
              </a:rPr>
              <a:t>•Mathématiques</a:t>
            </a:r>
          </a:p>
          <a:p>
            <a:pPr>
              <a:spcBef>
                <a:spcPct val="50000"/>
              </a:spcBef>
            </a:pPr>
            <a:r>
              <a:rPr lang="fr-FR" sz="1200" b="1">
                <a:solidFill>
                  <a:schemeClr val="tx2"/>
                </a:solidFill>
                <a:latin typeface="Arial Unicode MS" pitchFamily="34" charset="-128"/>
                <a:ea typeface="Arial Unicode MS" pitchFamily="34" charset="-128"/>
                <a:cs typeface="Arial Unicode MS" pitchFamily="34" charset="-128"/>
                <a:sym typeface="Wingdings" pitchFamily="2" charset="2"/>
              </a:rPr>
              <a:t>•Langues vivantes</a:t>
            </a:r>
          </a:p>
          <a:p>
            <a:pPr>
              <a:spcBef>
                <a:spcPct val="50000"/>
              </a:spcBef>
            </a:pPr>
            <a:r>
              <a:rPr lang="fr-FR" sz="1200" b="1">
                <a:solidFill>
                  <a:schemeClr val="tx2"/>
                </a:solidFill>
                <a:latin typeface="Arial Unicode MS" pitchFamily="34" charset="-128"/>
                <a:ea typeface="Arial Unicode MS" pitchFamily="34" charset="-128"/>
                <a:cs typeface="Arial Unicode MS" pitchFamily="34" charset="-128"/>
                <a:sym typeface="Wingdings" pitchFamily="2" charset="2"/>
              </a:rPr>
              <a:t>• EPS</a:t>
            </a:r>
          </a:p>
          <a:p>
            <a:pPr>
              <a:spcBef>
                <a:spcPct val="50000"/>
              </a:spcBef>
            </a:pPr>
            <a:r>
              <a:rPr lang="fr-FR" sz="1200" b="1">
                <a:solidFill>
                  <a:schemeClr val="tx2"/>
                </a:solidFill>
                <a:latin typeface="Arial Unicode MS" pitchFamily="34" charset="-128"/>
                <a:ea typeface="Arial Unicode MS" pitchFamily="34" charset="-128"/>
                <a:cs typeface="Arial Unicode MS" pitchFamily="34" charset="-128"/>
                <a:sym typeface="Wingdings" pitchFamily="2" charset="2"/>
              </a:rPr>
              <a:t>•Arts appliqués</a:t>
            </a:r>
          </a:p>
          <a:p>
            <a:pPr>
              <a:spcBef>
                <a:spcPct val="50000"/>
              </a:spcBef>
            </a:pPr>
            <a:r>
              <a:rPr lang="fr-FR" sz="1200" b="1">
                <a:solidFill>
                  <a:schemeClr val="tx2"/>
                </a:solidFill>
                <a:latin typeface="Arial Unicode MS" pitchFamily="34" charset="-128"/>
                <a:ea typeface="Arial Unicode MS" pitchFamily="34" charset="-128"/>
                <a:cs typeface="Arial Unicode MS" pitchFamily="34" charset="-128"/>
                <a:sym typeface="Wingdings" pitchFamily="2" charset="2"/>
              </a:rPr>
              <a:t>• PSE</a:t>
            </a:r>
          </a:p>
          <a:p>
            <a:pPr>
              <a:spcBef>
                <a:spcPct val="50000"/>
              </a:spcBef>
            </a:pPr>
            <a:endParaRPr lang="fr-FR" sz="1200" b="1">
              <a:solidFill>
                <a:schemeClr val="tx2"/>
              </a:solidFill>
              <a:latin typeface="Arial Unicode MS" pitchFamily="34" charset="-128"/>
              <a:ea typeface="Arial Unicode MS" pitchFamily="34" charset="-128"/>
              <a:cs typeface="Arial Unicode MS" pitchFamily="34" charset="-128"/>
              <a:sym typeface="Wingdings" pitchFamily="2" charset="2"/>
            </a:endParaRPr>
          </a:p>
        </p:txBody>
      </p:sp>
      <p:sp>
        <p:nvSpPr>
          <p:cNvPr id="25627" name="Line 27"/>
          <p:cNvSpPr>
            <a:spLocks noChangeShapeType="1"/>
          </p:cNvSpPr>
          <p:nvPr/>
        </p:nvSpPr>
        <p:spPr bwMode="auto">
          <a:xfrm flipH="1">
            <a:off x="1600200" y="2438400"/>
            <a:ext cx="344488" cy="533400"/>
          </a:xfrm>
          <a:prstGeom prst="line">
            <a:avLst/>
          </a:prstGeom>
          <a:noFill/>
          <a:ln w="9525">
            <a:solidFill>
              <a:srgbClr val="339966"/>
            </a:solidFill>
            <a:round/>
            <a:headEnd/>
            <a:tailEnd type="triangle" w="med" len="med"/>
          </a:ln>
        </p:spPr>
        <p:txBody>
          <a:bodyPr>
            <a:spAutoFit/>
          </a:bodyPr>
          <a:lstStyle/>
          <a:p>
            <a:endParaRPr lang="fr-FR"/>
          </a:p>
        </p:txBody>
      </p:sp>
      <p:sp>
        <p:nvSpPr>
          <p:cNvPr id="6156" name="Text Box 28"/>
          <p:cNvSpPr txBox="1">
            <a:spLocks noChangeArrowheads="1"/>
          </p:cNvSpPr>
          <p:nvPr/>
        </p:nvSpPr>
        <p:spPr bwMode="auto">
          <a:xfrm>
            <a:off x="1835150" y="2276475"/>
            <a:ext cx="865188" cy="519113"/>
          </a:xfrm>
          <a:prstGeom prst="rect">
            <a:avLst/>
          </a:prstGeom>
          <a:noFill/>
          <a:ln w="9525">
            <a:noFill/>
            <a:miter lim="800000"/>
            <a:headEnd/>
            <a:tailEnd/>
          </a:ln>
        </p:spPr>
        <p:txBody>
          <a:bodyPr>
            <a:spAutoFit/>
          </a:bodyPr>
          <a:lstStyle/>
          <a:p>
            <a:pPr>
              <a:spcBef>
                <a:spcPct val="50000"/>
              </a:spcBef>
            </a:pPr>
            <a:endParaRPr lang="fr-FR" sz="2800">
              <a:solidFill>
                <a:schemeClr val="tx2"/>
              </a:solidFill>
              <a:latin typeface="Arial Unicode MS" pitchFamily="34" charset="-128"/>
              <a:sym typeface="Wingdings" pitchFamily="2" charset="2"/>
            </a:endParaRPr>
          </a:p>
        </p:txBody>
      </p:sp>
      <p:sp>
        <p:nvSpPr>
          <p:cNvPr id="25629" name="Line 29"/>
          <p:cNvSpPr>
            <a:spLocks noChangeShapeType="1"/>
          </p:cNvSpPr>
          <p:nvPr/>
        </p:nvSpPr>
        <p:spPr bwMode="auto">
          <a:xfrm>
            <a:off x="3657600" y="2438400"/>
            <a:ext cx="304800" cy="533400"/>
          </a:xfrm>
          <a:prstGeom prst="line">
            <a:avLst/>
          </a:prstGeom>
          <a:noFill/>
          <a:ln w="9525">
            <a:solidFill>
              <a:srgbClr val="008000"/>
            </a:solidFill>
            <a:round/>
            <a:headEnd/>
            <a:tailEnd type="triangle" w="med" len="med"/>
          </a:ln>
        </p:spPr>
        <p:txBody>
          <a:bodyPr>
            <a:spAutoFit/>
          </a:bodyPr>
          <a:lstStyle/>
          <a:p>
            <a:endParaRPr lang="fr-FR"/>
          </a:p>
        </p:txBody>
      </p:sp>
      <p:sp>
        <p:nvSpPr>
          <p:cNvPr id="25631" name="Text Box 31"/>
          <p:cNvSpPr txBox="1">
            <a:spLocks noChangeArrowheads="1"/>
          </p:cNvSpPr>
          <p:nvPr/>
        </p:nvSpPr>
        <p:spPr bwMode="auto">
          <a:xfrm>
            <a:off x="3276600" y="3810000"/>
            <a:ext cx="1152525" cy="304800"/>
          </a:xfrm>
          <a:prstGeom prst="rect">
            <a:avLst/>
          </a:prstGeom>
          <a:noFill/>
          <a:ln w="9525">
            <a:noFill/>
            <a:miter lim="800000"/>
            <a:headEnd/>
            <a:tailEnd/>
          </a:ln>
        </p:spPr>
        <p:txBody>
          <a:bodyPr>
            <a:spAutoFit/>
          </a:bodyPr>
          <a:lstStyle/>
          <a:p>
            <a:pPr algn="ctr">
              <a:spcBef>
                <a:spcPct val="50000"/>
              </a:spcBef>
            </a:pPr>
            <a:r>
              <a:rPr lang="fr-FR" sz="1400" b="1">
                <a:solidFill>
                  <a:schemeClr val="tx2"/>
                </a:solidFill>
                <a:latin typeface="Arial Unicode MS" pitchFamily="34" charset="-128"/>
                <a:sym typeface="Wingdings" pitchFamily="2" charset="2"/>
              </a:rPr>
              <a:t>Prospection</a:t>
            </a:r>
          </a:p>
        </p:txBody>
      </p:sp>
      <p:sp>
        <p:nvSpPr>
          <p:cNvPr id="25632" name="AutoShape 32"/>
          <p:cNvSpPr>
            <a:spLocks noChangeArrowheads="1"/>
          </p:cNvSpPr>
          <p:nvPr/>
        </p:nvSpPr>
        <p:spPr bwMode="auto">
          <a:xfrm>
            <a:off x="3276600" y="3716338"/>
            <a:ext cx="1152525" cy="736600"/>
          </a:xfrm>
          <a:prstGeom prst="downArrowCallout">
            <a:avLst>
              <a:gd name="adj1" fmla="val 39116"/>
              <a:gd name="adj2" fmla="val 39116"/>
              <a:gd name="adj3" fmla="val 16667"/>
              <a:gd name="adj4" fmla="val 66667"/>
            </a:avLst>
          </a:prstGeom>
          <a:noFill/>
          <a:ln w="9525">
            <a:solidFill>
              <a:schemeClr val="tx1"/>
            </a:solidFill>
            <a:miter lim="800000"/>
            <a:headEnd/>
            <a:tailEnd/>
          </a:ln>
        </p:spPr>
        <p:txBody>
          <a:bodyPr anchor="ctr">
            <a:spAutoFit/>
          </a:bodyPr>
          <a:lstStyle/>
          <a:p>
            <a:pPr>
              <a:spcBef>
                <a:spcPct val="50000"/>
              </a:spcBef>
            </a:pPr>
            <a:endParaRPr lang="fr-FR" sz="3600">
              <a:solidFill>
                <a:schemeClr val="tx2"/>
              </a:solidFill>
              <a:latin typeface="Arial Unicode MS" pitchFamily="34" charset="-128"/>
              <a:sym typeface="Wingdings" pitchFamily="2" charset="2"/>
            </a:endParaRPr>
          </a:p>
        </p:txBody>
      </p:sp>
      <p:sp>
        <p:nvSpPr>
          <p:cNvPr id="25633" name="Text Box 33"/>
          <p:cNvSpPr txBox="1">
            <a:spLocks noChangeArrowheads="1"/>
          </p:cNvSpPr>
          <p:nvPr/>
        </p:nvSpPr>
        <p:spPr bwMode="auto">
          <a:xfrm>
            <a:off x="4859338" y="3789363"/>
            <a:ext cx="1225550" cy="304800"/>
          </a:xfrm>
          <a:prstGeom prst="rect">
            <a:avLst/>
          </a:prstGeom>
          <a:noFill/>
          <a:ln w="9525">
            <a:noFill/>
            <a:miter lim="800000"/>
            <a:headEnd/>
            <a:tailEnd/>
          </a:ln>
        </p:spPr>
        <p:txBody>
          <a:bodyPr>
            <a:spAutoFit/>
          </a:bodyPr>
          <a:lstStyle/>
          <a:p>
            <a:pPr algn="ctr">
              <a:spcBef>
                <a:spcPct val="50000"/>
              </a:spcBef>
            </a:pPr>
            <a:r>
              <a:rPr lang="fr-FR" sz="1400" b="1">
                <a:solidFill>
                  <a:schemeClr val="tx2"/>
                </a:solidFill>
                <a:latin typeface="Arial Unicode MS" pitchFamily="34" charset="-128"/>
                <a:sym typeface="Wingdings" pitchFamily="2" charset="2"/>
              </a:rPr>
              <a:t>Négociation</a:t>
            </a:r>
          </a:p>
        </p:txBody>
      </p:sp>
      <p:sp>
        <p:nvSpPr>
          <p:cNvPr id="25634" name="AutoShape 34"/>
          <p:cNvSpPr>
            <a:spLocks noChangeArrowheads="1"/>
          </p:cNvSpPr>
          <p:nvPr/>
        </p:nvSpPr>
        <p:spPr bwMode="auto">
          <a:xfrm>
            <a:off x="4859338" y="3716338"/>
            <a:ext cx="1296987" cy="720725"/>
          </a:xfrm>
          <a:prstGeom prst="downArrowCallout">
            <a:avLst>
              <a:gd name="adj1" fmla="val 44989"/>
              <a:gd name="adj2" fmla="val 44989"/>
              <a:gd name="adj3" fmla="val 16667"/>
              <a:gd name="adj4" fmla="val 66667"/>
            </a:avLst>
          </a:prstGeom>
          <a:noFill/>
          <a:ln w="9525">
            <a:solidFill>
              <a:schemeClr val="tx1"/>
            </a:solidFill>
            <a:miter lim="800000"/>
            <a:headEnd/>
            <a:tailEnd/>
          </a:ln>
        </p:spPr>
        <p:txBody>
          <a:bodyPr anchor="ctr">
            <a:spAutoFit/>
          </a:bodyPr>
          <a:lstStyle/>
          <a:p>
            <a:pPr>
              <a:spcBef>
                <a:spcPct val="50000"/>
              </a:spcBef>
            </a:pPr>
            <a:endParaRPr lang="fr-FR" sz="3600">
              <a:solidFill>
                <a:schemeClr val="tx2"/>
              </a:solidFill>
              <a:latin typeface="Arial Unicode MS" pitchFamily="34" charset="-128"/>
              <a:sym typeface="Wingdings" pitchFamily="2" charset="2"/>
            </a:endParaRPr>
          </a:p>
        </p:txBody>
      </p:sp>
      <p:sp>
        <p:nvSpPr>
          <p:cNvPr id="25635" name="Text Box 35"/>
          <p:cNvSpPr txBox="1">
            <a:spLocks noChangeArrowheads="1"/>
          </p:cNvSpPr>
          <p:nvPr/>
        </p:nvSpPr>
        <p:spPr bwMode="auto">
          <a:xfrm>
            <a:off x="6516688" y="3860800"/>
            <a:ext cx="1800225" cy="304800"/>
          </a:xfrm>
          <a:prstGeom prst="rect">
            <a:avLst/>
          </a:prstGeom>
          <a:noFill/>
          <a:ln w="9525">
            <a:noFill/>
            <a:miter lim="800000"/>
            <a:headEnd/>
            <a:tailEnd/>
          </a:ln>
        </p:spPr>
        <p:txBody>
          <a:bodyPr>
            <a:spAutoFit/>
          </a:bodyPr>
          <a:lstStyle/>
          <a:p>
            <a:pPr algn="ctr">
              <a:spcBef>
                <a:spcPct val="50000"/>
              </a:spcBef>
            </a:pPr>
            <a:r>
              <a:rPr lang="fr-FR" sz="1400" b="1">
                <a:solidFill>
                  <a:schemeClr val="tx2"/>
                </a:solidFill>
                <a:latin typeface="Arial Unicode MS" pitchFamily="34" charset="-128"/>
                <a:sym typeface="Wingdings" pitchFamily="2" charset="2"/>
              </a:rPr>
              <a:t>Suivi et fidélisation</a:t>
            </a:r>
          </a:p>
        </p:txBody>
      </p:sp>
      <p:sp>
        <p:nvSpPr>
          <p:cNvPr id="25636" name="AutoShape 36"/>
          <p:cNvSpPr>
            <a:spLocks noChangeArrowheads="1"/>
          </p:cNvSpPr>
          <p:nvPr/>
        </p:nvSpPr>
        <p:spPr bwMode="auto">
          <a:xfrm>
            <a:off x="6553200" y="3665538"/>
            <a:ext cx="1655763" cy="925512"/>
          </a:xfrm>
          <a:prstGeom prst="downArrowCallout">
            <a:avLst>
              <a:gd name="adj1" fmla="val 44726"/>
              <a:gd name="adj2" fmla="val 44726"/>
              <a:gd name="adj3" fmla="val 16667"/>
              <a:gd name="adj4" fmla="val 66667"/>
            </a:avLst>
          </a:prstGeom>
          <a:noFill/>
          <a:ln w="9525">
            <a:solidFill>
              <a:schemeClr val="tx1"/>
            </a:solidFill>
            <a:miter lim="800000"/>
            <a:headEnd/>
            <a:tailEnd/>
          </a:ln>
        </p:spPr>
        <p:txBody>
          <a:bodyPr anchor="ctr">
            <a:spAutoFit/>
          </a:bodyPr>
          <a:lstStyle/>
          <a:p>
            <a:pPr>
              <a:spcBef>
                <a:spcPct val="50000"/>
              </a:spcBef>
            </a:pPr>
            <a:endParaRPr lang="fr-FR" sz="3600">
              <a:solidFill>
                <a:schemeClr val="tx2"/>
              </a:solidFill>
              <a:latin typeface="Arial Unicode MS" pitchFamily="34" charset="-128"/>
              <a:sym typeface="Wingdings" pitchFamily="2" charset="2"/>
            </a:endParaRPr>
          </a:p>
        </p:txBody>
      </p:sp>
      <p:sp>
        <p:nvSpPr>
          <p:cNvPr id="25637" name="Text Box 37"/>
          <p:cNvSpPr txBox="1">
            <a:spLocks noChangeArrowheads="1"/>
          </p:cNvSpPr>
          <p:nvPr/>
        </p:nvSpPr>
        <p:spPr bwMode="auto">
          <a:xfrm>
            <a:off x="2914650" y="4597400"/>
            <a:ext cx="1657350" cy="466725"/>
          </a:xfrm>
          <a:prstGeom prst="rect">
            <a:avLst/>
          </a:prstGeom>
          <a:noFill/>
          <a:ln w="9525">
            <a:solidFill>
              <a:schemeClr val="tx1"/>
            </a:solidFill>
            <a:miter lim="800000"/>
            <a:headEnd/>
            <a:tailEnd/>
          </a:ln>
        </p:spPr>
        <p:txBody>
          <a:bodyPr>
            <a:spAutoFit/>
          </a:bodyPr>
          <a:lstStyle/>
          <a:p>
            <a:pPr>
              <a:spcBef>
                <a:spcPct val="50000"/>
              </a:spcBef>
            </a:pPr>
            <a:r>
              <a:rPr lang="fr-FR" sz="1200">
                <a:solidFill>
                  <a:schemeClr val="tx2"/>
                </a:solidFill>
                <a:latin typeface="Arial Unicode MS" pitchFamily="34" charset="-128"/>
                <a:ea typeface="Arial Unicode MS" pitchFamily="34" charset="-128"/>
                <a:cs typeface="Arial Unicode MS" pitchFamily="34" charset="-128"/>
                <a:sym typeface="Wingdings" pitchFamily="2" charset="2"/>
              </a:rPr>
              <a:t>• </a:t>
            </a:r>
            <a:r>
              <a:rPr lang="fr-FR" sz="1200" b="1">
                <a:solidFill>
                  <a:schemeClr val="tx2"/>
                </a:solidFill>
                <a:latin typeface="Arial Unicode MS" pitchFamily="34" charset="-128"/>
                <a:ea typeface="Arial Unicode MS" pitchFamily="34" charset="-128"/>
                <a:cs typeface="Arial Unicode MS" pitchFamily="34" charset="-128"/>
                <a:sym typeface="Wingdings" pitchFamily="2" charset="2"/>
              </a:rPr>
              <a:t>rechercher des clients potentiels</a:t>
            </a:r>
          </a:p>
        </p:txBody>
      </p:sp>
      <p:sp>
        <p:nvSpPr>
          <p:cNvPr id="25638" name="Rectangle 38"/>
          <p:cNvSpPr>
            <a:spLocks noChangeArrowheads="1"/>
          </p:cNvSpPr>
          <p:nvPr/>
        </p:nvSpPr>
        <p:spPr bwMode="auto">
          <a:xfrm>
            <a:off x="4859338" y="4581525"/>
            <a:ext cx="1579562" cy="558800"/>
          </a:xfrm>
          <a:prstGeom prst="rect">
            <a:avLst/>
          </a:prstGeom>
          <a:noFill/>
          <a:ln w="9525">
            <a:solidFill>
              <a:schemeClr val="tx1"/>
            </a:solidFill>
            <a:miter lim="800000"/>
            <a:headEnd/>
            <a:tailEnd/>
          </a:ln>
        </p:spPr>
        <p:txBody>
          <a:bodyPr>
            <a:spAutoFit/>
          </a:bodyPr>
          <a:lstStyle/>
          <a:p>
            <a:pPr>
              <a:spcBef>
                <a:spcPct val="50000"/>
              </a:spcBef>
            </a:pPr>
            <a:r>
              <a:rPr lang="fr-FR" sz="1200">
                <a:solidFill>
                  <a:schemeClr val="tx2"/>
                </a:solidFill>
                <a:latin typeface="Arial Unicode MS" pitchFamily="34" charset="-128"/>
                <a:ea typeface="Arial Unicode MS" pitchFamily="34" charset="-128"/>
                <a:cs typeface="Arial Unicode MS" pitchFamily="34" charset="-128"/>
                <a:sym typeface="Wingdings" pitchFamily="2" charset="2"/>
              </a:rPr>
              <a:t>• </a:t>
            </a:r>
            <a:r>
              <a:rPr lang="fr-FR" sz="1200" b="1">
                <a:solidFill>
                  <a:schemeClr val="tx2"/>
                </a:solidFill>
                <a:latin typeface="Arial Unicode MS" pitchFamily="34" charset="-128"/>
                <a:ea typeface="Arial Unicode MS" pitchFamily="34" charset="-128"/>
                <a:cs typeface="Arial Unicode MS" pitchFamily="34" charset="-128"/>
                <a:sym typeface="Wingdings" pitchFamily="2" charset="2"/>
              </a:rPr>
              <a:t>Présenter l’offre</a:t>
            </a:r>
          </a:p>
          <a:p>
            <a:pPr>
              <a:spcBef>
                <a:spcPct val="50000"/>
              </a:spcBef>
            </a:pPr>
            <a:r>
              <a:rPr lang="fr-FR" sz="1200" b="1">
                <a:solidFill>
                  <a:schemeClr val="tx2"/>
                </a:solidFill>
                <a:latin typeface="Arial Unicode MS" pitchFamily="34" charset="-128"/>
                <a:ea typeface="Arial Unicode MS" pitchFamily="34" charset="-128"/>
                <a:cs typeface="Arial Unicode MS" pitchFamily="34" charset="-128"/>
                <a:sym typeface="Wingdings" pitchFamily="2" charset="2"/>
              </a:rPr>
              <a:t>• Conclure la vente</a:t>
            </a:r>
          </a:p>
        </p:txBody>
      </p:sp>
      <p:sp>
        <p:nvSpPr>
          <p:cNvPr id="25639" name="Text Box 39"/>
          <p:cNvSpPr txBox="1">
            <a:spLocks noChangeArrowheads="1"/>
          </p:cNvSpPr>
          <p:nvPr/>
        </p:nvSpPr>
        <p:spPr bwMode="auto">
          <a:xfrm>
            <a:off x="6588125" y="4581525"/>
            <a:ext cx="1873250" cy="558800"/>
          </a:xfrm>
          <a:prstGeom prst="rect">
            <a:avLst/>
          </a:prstGeom>
          <a:noFill/>
          <a:ln w="9525">
            <a:solidFill>
              <a:schemeClr val="tx1"/>
            </a:solidFill>
            <a:miter lim="800000"/>
            <a:headEnd/>
            <a:tailEnd/>
          </a:ln>
        </p:spPr>
        <p:txBody>
          <a:bodyPr>
            <a:spAutoFit/>
          </a:bodyPr>
          <a:lstStyle/>
          <a:p>
            <a:pPr>
              <a:spcBef>
                <a:spcPct val="50000"/>
              </a:spcBef>
            </a:pPr>
            <a:r>
              <a:rPr lang="fr-FR" sz="1200" b="1">
                <a:solidFill>
                  <a:schemeClr val="tx2"/>
                </a:solidFill>
                <a:latin typeface="Arial Unicode MS" pitchFamily="34" charset="-128"/>
                <a:ea typeface="Arial Unicode MS" pitchFamily="34" charset="-128"/>
                <a:cs typeface="Arial Unicode MS" pitchFamily="34" charset="-128"/>
                <a:sym typeface="Wingdings" pitchFamily="2" charset="2"/>
              </a:rPr>
              <a:t>• Analyser ses résultats</a:t>
            </a:r>
          </a:p>
          <a:p>
            <a:pPr>
              <a:spcBef>
                <a:spcPct val="50000"/>
              </a:spcBef>
            </a:pPr>
            <a:r>
              <a:rPr lang="fr-FR" sz="1200" b="1">
                <a:solidFill>
                  <a:schemeClr val="tx2"/>
                </a:solidFill>
                <a:latin typeface="Arial Unicode MS" pitchFamily="34" charset="-128"/>
                <a:ea typeface="Arial Unicode MS" pitchFamily="34" charset="-128"/>
                <a:cs typeface="Arial Unicode MS" pitchFamily="34" charset="-128"/>
                <a:sym typeface="Wingdings" pitchFamily="2" charset="2"/>
              </a:rPr>
              <a:t>• Suivre ses clients</a:t>
            </a:r>
          </a:p>
        </p:txBody>
      </p:sp>
      <p:sp>
        <p:nvSpPr>
          <p:cNvPr id="6167" name="Text Box 40"/>
          <p:cNvSpPr txBox="1">
            <a:spLocks noChangeArrowheads="1"/>
          </p:cNvSpPr>
          <p:nvPr/>
        </p:nvSpPr>
        <p:spPr bwMode="auto">
          <a:xfrm>
            <a:off x="6443663" y="1916113"/>
            <a:ext cx="1873250" cy="274637"/>
          </a:xfrm>
          <a:prstGeom prst="rect">
            <a:avLst/>
          </a:prstGeom>
          <a:noFill/>
          <a:ln w="9525">
            <a:noFill/>
            <a:miter lim="800000"/>
            <a:headEnd/>
            <a:tailEnd/>
          </a:ln>
        </p:spPr>
        <p:txBody>
          <a:bodyPr>
            <a:spAutoFit/>
          </a:bodyPr>
          <a:lstStyle/>
          <a:p>
            <a:pPr>
              <a:spcBef>
                <a:spcPct val="50000"/>
              </a:spcBef>
            </a:pPr>
            <a:endParaRPr lang="fr-FR" sz="1200">
              <a:solidFill>
                <a:schemeClr val="tx2"/>
              </a:solidFill>
              <a:latin typeface="Arial Unicode MS" pitchFamily="34" charset="-128"/>
              <a:sym typeface="Wingdings" pitchFamily="2" charset="2"/>
            </a:endParaRPr>
          </a:p>
        </p:txBody>
      </p:sp>
      <p:sp>
        <p:nvSpPr>
          <p:cNvPr id="25641" name="Line 41"/>
          <p:cNvSpPr>
            <a:spLocks noChangeShapeType="1"/>
          </p:cNvSpPr>
          <p:nvPr/>
        </p:nvSpPr>
        <p:spPr bwMode="auto">
          <a:xfrm>
            <a:off x="7467600" y="2438400"/>
            <a:ext cx="0" cy="457200"/>
          </a:xfrm>
          <a:prstGeom prst="line">
            <a:avLst/>
          </a:prstGeom>
          <a:noFill/>
          <a:ln w="9525">
            <a:solidFill>
              <a:srgbClr val="339966"/>
            </a:solidFill>
            <a:round/>
            <a:headEnd/>
            <a:tailEnd type="triangle" w="med" len="med"/>
          </a:ln>
        </p:spPr>
        <p:txBody>
          <a:bodyPr>
            <a:spAutoFit/>
          </a:bodyPr>
          <a:lstStyle/>
          <a:p>
            <a:endParaRPr lang="fr-FR"/>
          </a:p>
        </p:txBody>
      </p:sp>
    </p:spTree>
  </p:cSld>
  <p:clrMapOvr>
    <a:masterClrMapping/>
  </p:clrMapOvr>
  <p:transition>
    <p:split orient="vert"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5609"/>
                                        </p:tgtEl>
                                        <p:attrNameLst>
                                          <p:attrName>style.visibility</p:attrName>
                                        </p:attrNameLst>
                                      </p:cBhvr>
                                      <p:to>
                                        <p:strVal val="visible"/>
                                      </p:to>
                                    </p:set>
                                    <p:anim calcmode="lin" valueType="num">
                                      <p:cBhvr additive="base">
                                        <p:cTn id="7" dur="500" fill="hold"/>
                                        <p:tgtEl>
                                          <p:spTgt spid="25609"/>
                                        </p:tgtEl>
                                        <p:attrNameLst>
                                          <p:attrName>ppt_x</p:attrName>
                                        </p:attrNameLst>
                                      </p:cBhvr>
                                      <p:tavLst>
                                        <p:tav tm="0">
                                          <p:val>
                                            <p:strVal val="0-#ppt_w/2"/>
                                          </p:val>
                                        </p:tav>
                                        <p:tav tm="100000">
                                          <p:val>
                                            <p:strVal val="#ppt_x"/>
                                          </p:val>
                                        </p:tav>
                                      </p:tavLst>
                                    </p:anim>
                                    <p:anim calcmode="lin" valueType="num">
                                      <p:cBhvr additive="base">
                                        <p:cTn id="8" dur="500" fill="hold"/>
                                        <p:tgtEl>
                                          <p:spTgt spid="25609"/>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5610"/>
                                        </p:tgtEl>
                                        <p:attrNameLst>
                                          <p:attrName>style.visibility</p:attrName>
                                        </p:attrNameLst>
                                      </p:cBhvr>
                                      <p:to>
                                        <p:strVal val="visible"/>
                                      </p:to>
                                    </p:set>
                                    <p:anim calcmode="lin" valueType="num">
                                      <p:cBhvr additive="base">
                                        <p:cTn id="13" dur="500" fill="hold"/>
                                        <p:tgtEl>
                                          <p:spTgt spid="25610"/>
                                        </p:tgtEl>
                                        <p:attrNameLst>
                                          <p:attrName>ppt_x</p:attrName>
                                        </p:attrNameLst>
                                      </p:cBhvr>
                                      <p:tavLst>
                                        <p:tav tm="0">
                                          <p:val>
                                            <p:strVal val="1+#ppt_w/2"/>
                                          </p:val>
                                        </p:tav>
                                        <p:tav tm="100000">
                                          <p:val>
                                            <p:strVal val="#ppt_x"/>
                                          </p:val>
                                        </p:tav>
                                      </p:tavLst>
                                    </p:anim>
                                    <p:anim calcmode="lin" valueType="num">
                                      <p:cBhvr additive="base">
                                        <p:cTn id="14" dur="500" fill="hold"/>
                                        <p:tgtEl>
                                          <p:spTgt spid="25610"/>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5627"/>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25614">
                                            <p:txEl>
                                              <p:charRg st="4294967295" end="4294967295"/>
                                            </p:txEl>
                                          </p:spTgt>
                                        </p:tgtEl>
                                        <p:attrNameLst>
                                          <p:attrName>style.visibility</p:attrName>
                                        </p:attrNameLst>
                                      </p:cBhvr>
                                      <p:to>
                                        <p:strVal val="visible"/>
                                      </p:to>
                                    </p:set>
                                    <p:anim calcmode="lin" valueType="num">
                                      <p:cBhvr additive="base">
                                        <p:cTn id="23" dur="500" fill="hold"/>
                                        <p:tgtEl>
                                          <p:spTgt spid="25614">
                                            <p:txEl>
                                              <p:charRg st="4294967295" end="4294967295"/>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25614">
                                            <p:txEl>
                                              <p:charRg st="4294967295" end="4294967295"/>
                                            </p:txEl>
                                          </p:spTgt>
                                        </p:tgtEl>
                                        <p:attrNameLst>
                                          <p:attrName>ppt_y</p:attrName>
                                        </p:attrNameLst>
                                      </p:cBhvr>
                                      <p:tavLst>
                                        <p:tav tm="0">
                                          <p:val>
                                            <p:strVal val="#ppt_y"/>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8" fill="hold" grpId="0" nodeType="clickEffect">
                                  <p:stCondLst>
                                    <p:cond delay="0"/>
                                  </p:stCondLst>
                                  <p:childTnLst>
                                    <p:set>
                                      <p:cBhvr>
                                        <p:cTn id="28" dur="1" fill="hold">
                                          <p:stCondLst>
                                            <p:cond delay="0"/>
                                          </p:stCondLst>
                                        </p:cTn>
                                        <p:tgtEl>
                                          <p:spTgt spid="25621"/>
                                        </p:tgtEl>
                                        <p:attrNameLst>
                                          <p:attrName>style.visibility</p:attrName>
                                        </p:attrNameLst>
                                      </p:cBhvr>
                                      <p:to>
                                        <p:strVal val="visible"/>
                                      </p:to>
                                    </p:set>
                                    <p:anim calcmode="lin" valueType="num">
                                      <p:cBhvr additive="base">
                                        <p:cTn id="29" dur="500" fill="hold"/>
                                        <p:tgtEl>
                                          <p:spTgt spid="25621"/>
                                        </p:tgtEl>
                                        <p:attrNameLst>
                                          <p:attrName>ppt_x</p:attrName>
                                        </p:attrNameLst>
                                      </p:cBhvr>
                                      <p:tavLst>
                                        <p:tav tm="0">
                                          <p:val>
                                            <p:strVal val="0-#ppt_w/2"/>
                                          </p:val>
                                        </p:tav>
                                        <p:tav tm="100000">
                                          <p:val>
                                            <p:strVal val="#ppt_x"/>
                                          </p:val>
                                        </p:tav>
                                      </p:tavLst>
                                    </p:anim>
                                    <p:anim calcmode="lin" valueType="num">
                                      <p:cBhvr additive="base">
                                        <p:cTn id="30" dur="500" fill="hold"/>
                                        <p:tgtEl>
                                          <p:spTgt spid="25621"/>
                                        </p:tgtEl>
                                        <p:attrNameLst>
                                          <p:attrName>ppt_y</p:attrName>
                                        </p:attrNameLst>
                                      </p:cBhvr>
                                      <p:tavLst>
                                        <p:tav tm="0">
                                          <p:val>
                                            <p:strVal val="#ppt_y"/>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25629"/>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2" presetClass="entr" presetSubtype="8" fill="hold" grpId="0" nodeType="clickEffect">
                                  <p:stCondLst>
                                    <p:cond delay="0"/>
                                  </p:stCondLst>
                                  <p:childTnLst>
                                    <p:set>
                                      <p:cBhvr>
                                        <p:cTn id="38" dur="1" fill="hold">
                                          <p:stCondLst>
                                            <p:cond delay="0"/>
                                          </p:stCondLst>
                                        </p:cTn>
                                        <p:tgtEl>
                                          <p:spTgt spid="25617">
                                            <p:txEl>
                                              <p:charRg st="4294967295" end="4294967295"/>
                                            </p:txEl>
                                          </p:spTgt>
                                        </p:tgtEl>
                                        <p:attrNameLst>
                                          <p:attrName>style.visibility</p:attrName>
                                        </p:attrNameLst>
                                      </p:cBhvr>
                                      <p:to>
                                        <p:strVal val="visible"/>
                                      </p:to>
                                    </p:set>
                                    <p:anim calcmode="lin" valueType="num">
                                      <p:cBhvr additive="base">
                                        <p:cTn id="39" dur="500" fill="hold"/>
                                        <p:tgtEl>
                                          <p:spTgt spid="25617">
                                            <p:txEl>
                                              <p:charRg st="4294967295" end="4294967295"/>
                                            </p:txEl>
                                          </p:spTgt>
                                        </p:tgtEl>
                                        <p:attrNameLst>
                                          <p:attrName>ppt_x</p:attrName>
                                        </p:attrNameLst>
                                      </p:cBhvr>
                                      <p:tavLst>
                                        <p:tav tm="0">
                                          <p:val>
                                            <p:strVal val="0-#ppt_w/2"/>
                                          </p:val>
                                        </p:tav>
                                        <p:tav tm="100000">
                                          <p:val>
                                            <p:strVal val="#ppt_x"/>
                                          </p:val>
                                        </p:tav>
                                      </p:tavLst>
                                    </p:anim>
                                    <p:anim calcmode="lin" valueType="num">
                                      <p:cBhvr additive="base">
                                        <p:cTn id="40" dur="500" fill="hold"/>
                                        <p:tgtEl>
                                          <p:spTgt spid="25617">
                                            <p:txEl>
                                              <p:charRg st="4294967295" end="4294967295"/>
                                            </p:txEl>
                                          </p:spTgt>
                                        </p:tgtEl>
                                        <p:attrNameLst>
                                          <p:attrName>ppt_y</p:attrName>
                                        </p:attrNameLst>
                                      </p:cBhvr>
                                      <p:tavLst>
                                        <p:tav tm="0">
                                          <p:val>
                                            <p:strVal val="#ppt_y"/>
                                          </p:val>
                                        </p:tav>
                                        <p:tav tm="100000">
                                          <p:val>
                                            <p:strVal val="#ppt_y"/>
                                          </p:val>
                                        </p:tav>
                                      </p:tavLst>
                                    </p:anim>
                                  </p:childTnLst>
                                </p:cTn>
                              </p:par>
                            </p:childTnLst>
                          </p:cTn>
                        </p:par>
                      </p:childTnLst>
                    </p:cTn>
                  </p:par>
                  <p:par>
                    <p:cTn id="41" fill="hold" nodeType="clickPar">
                      <p:stCondLst>
                        <p:cond delay="indefinite"/>
                      </p:stCondLst>
                      <p:childTnLst>
                        <p:par>
                          <p:cTn id="42" fill="hold" nodeType="withGroup">
                            <p:stCondLst>
                              <p:cond delay="0"/>
                            </p:stCondLst>
                            <p:childTnLst>
                              <p:par>
                                <p:cTn id="43" presetID="1" presetClass="entr" presetSubtype="0" fill="hold" grpId="0" nodeType="clickEffect">
                                  <p:stCondLst>
                                    <p:cond delay="0"/>
                                  </p:stCondLst>
                                  <p:childTnLst>
                                    <p:set>
                                      <p:cBhvr>
                                        <p:cTn id="44" dur="1" fill="hold">
                                          <p:stCondLst>
                                            <p:cond delay="499"/>
                                          </p:stCondLst>
                                        </p:cTn>
                                        <p:tgtEl>
                                          <p:spTgt spid="25631"/>
                                        </p:tgtEl>
                                        <p:attrNameLst>
                                          <p:attrName>style.visibility</p:attrName>
                                        </p:attrNameLst>
                                      </p:cBhvr>
                                      <p:to>
                                        <p:strVal val="visible"/>
                                      </p:to>
                                    </p:set>
                                  </p:childTnLst>
                                </p:cTn>
                              </p:par>
                            </p:childTnLst>
                          </p:cTn>
                        </p:par>
                        <p:par>
                          <p:cTn id="45" fill="hold" nodeType="afterGroup">
                            <p:stCondLst>
                              <p:cond delay="500"/>
                            </p:stCondLst>
                            <p:childTnLst>
                              <p:par>
                                <p:cTn id="46" presetID="1" presetClass="entr" presetSubtype="0" fill="hold" grpId="0" nodeType="afterEffect">
                                  <p:stCondLst>
                                    <p:cond delay="0"/>
                                  </p:stCondLst>
                                  <p:childTnLst>
                                    <p:set>
                                      <p:cBhvr>
                                        <p:cTn id="47" dur="1" fill="hold">
                                          <p:stCondLst>
                                            <p:cond delay="499"/>
                                          </p:stCondLst>
                                        </p:cTn>
                                        <p:tgtEl>
                                          <p:spTgt spid="25632"/>
                                        </p:tgtEl>
                                        <p:attrNameLst>
                                          <p:attrName>style.visibility</p:attrName>
                                        </p:attrNameLst>
                                      </p:cBhvr>
                                      <p:to>
                                        <p:strVal val="visible"/>
                                      </p:to>
                                    </p:set>
                                  </p:childTnLst>
                                </p:cTn>
                              </p:par>
                            </p:childTnLst>
                          </p:cTn>
                        </p:par>
                      </p:childTnLst>
                    </p:cTn>
                  </p:par>
                  <p:par>
                    <p:cTn id="48" fill="hold" nodeType="clickPar">
                      <p:stCondLst>
                        <p:cond delay="indefinite"/>
                      </p:stCondLst>
                      <p:childTnLst>
                        <p:par>
                          <p:cTn id="49" fill="hold" nodeType="withGroup">
                            <p:stCondLst>
                              <p:cond delay="0"/>
                            </p:stCondLst>
                            <p:childTnLst>
                              <p:par>
                                <p:cTn id="50" presetID="2" presetClass="entr" presetSubtype="8" fill="hold" grpId="0" nodeType="clickEffect">
                                  <p:stCondLst>
                                    <p:cond delay="0"/>
                                  </p:stCondLst>
                                  <p:childTnLst>
                                    <p:set>
                                      <p:cBhvr>
                                        <p:cTn id="51" dur="1" fill="hold">
                                          <p:stCondLst>
                                            <p:cond delay="0"/>
                                          </p:stCondLst>
                                        </p:cTn>
                                        <p:tgtEl>
                                          <p:spTgt spid="25637"/>
                                        </p:tgtEl>
                                        <p:attrNameLst>
                                          <p:attrName>style.visibility</p:attrName>
                                        </p:attrNameLst>
                                      </p:cBhvr>
                                      <p:to>
                                        <p:strVal val="visible"/>
                                      </p:to>
                                    </p:set>
                                    <p:anim calcmode="lin" valueType="num">
                                      <p:cBhvr additive="base">
                                        <p:cTn id="52" dur="500" fill="hold"/>
                                        <p:tgtEl>
                                          <p:spTgt spid="25637"/>
                                        </p:tgtEl>
                                        <p:attrNameLst>
                                          <p:attrName>ppt_x</p:attrName>
                                        </p:attrNameLst>
                                      </p:cBhvr>
                                      <p:tavLst>
                                        <p:tav tm="0">
                                          <p:val>
                                            <p:strVal val="0-#ppt_w/2"/>
                                          </p:val>
                                        </p:tav>
                                        <p:tav tm="100000">
                                          <p:val>
                                            <p:strVal val="#ppt_x"/>
                                          </p:val>
                                        </p:tav>
                                      </p:tavLst>
                                    </p:anim>
                                    <p:anim calcmode="lin" valueType="num">
                                      <p:cBhvr additive="base">
                                        <p:cTn id="53" dur="500" fill="hold"/>
                                        <p:tgtEl>
                                          <p:spTgt spid="25637"/>
                                        </p:tgtEl>
                                        <p:attrNameLst>
                                          <p:attrName>ppt_y</p:attrName>
                                        </p:attrNameLst>
                                      </p:cBhvr>
                                      <p:tavLst>
                                        <p:tav tm="0">
                                          <p:val>
                                            <p:strVal val="#ppt_y"/>
                                          </p:val>
                                        </p:tav>
                                        <p:tav tm="100000">
                                          <p:val>
                                            <p:strVal val="#ppt_y"/>
                                          </p:val>
                                        </p:tav>
                                      </p:tavLst>
                                    </p:anim>
                                  </p:childTnLst>
                                </p:cTn>
                              </p:par>
                            </p:childTnLst>
                          </p:cTn>
                        </p:par>
                      </p:childTnLst>
                    </p:cTn>
                  </p:par>
                  <p:par>
                    <p:cTn id="54" fill="hold" nodeType="clickPar">
                      <p:stCondLst>
                        <p:cond delay="indefinite"/>
                      </p:stCondLst>
                      <p:childTnLst>
                        <p:par>
                          <p:cTn id="55" fill="hold" nodeType="withGroup">
                            <p:stCondLst>
                              <p:cond delay="0"/>
                            </p:stCondLst>
                            <p:childTnLst>
                              <p:par>
                                <p:cTn id="56" presetID="1" presetClass="entr" presetSubtype="0" fill="hold" grpId="0" nodeType="clickEffect">
                                  <p:stCondLst>
                                    <p:cond delay="0"/>
                                  </p:stCondLst>
                                  <p:childTnLst>
                                    <p:set>
                                      <p:cBhvr>
                                        <p:cTn id="57" dur="1" fill="hold">
                                          <p:stCondLst>
                                            <p:cond delay="499"/>
                                          </p:stCondLst>
                                        </p:cTn>
                                        <p:tgtEl>
                                          <p:spTgt spid="25633"/>
                                        </p:tgtEl>
                                        <p:attrNameLst>
                                          <p:attrName>style.visibility</p:attrName>
                                        </p:attrNameLst>
                                      </p:cBhvr>
                                      <p:to>
                                        <p:strVal val="visible"/>
                                      </p:to>
                                    </p:set>
                                  </p:childTnLst>
                                </p:cTn>
                              </p:par>
                            </p:childTnLst>
                          </p:cTn>
                        </p:par>
                        <p:par>
                          <p:cTn id="58" fill="hold" nodeType="afterGroup">
                            <p:stCondLst>
                              <p:cond delay="500"/>
                            </p:stCondLst>
                            <p:childTnLst>
                              <p:par>
                                <p:cTn id="59" presetID="1" presetClass="entr" presetSubtype="0" fill="hold" grpId="0" nodeType="afterEffect">
                                  <p:stCondLst>
                                    <p:cond delay="0"/>
                                  </p:stCondLst>
                                  <p:childTnLst>
                                    <p:set>
                                      <p:cBhvr>
                                        <p:cTn id="60" dur="1" fill="hold">
                                          <p:stCondLst>
                                            <p:cond delay="499"/>
                                          </p:stCondLst>
                                        </p:cTn>
                                        <p:tgtEl>
                                          <p:spTgt spid="25634"/>
                                        </p:tgtEl>
                                        <p:attrNameLst>
                                          <p:attrName>style.visibility</p:attrName>
                                        </p:attrNameLst>
                                      </p:cBhvr>
                                      <p:to>
                                        <p:strVal val="visible"/>
                                      </p:to>
                                    </p:set>
                                  </p:childTnLst>
                                </p:cTn>
                              </p:par>
                            </p:childTnLst>
                          </p:cTn>
                        </p:par>
                      </p:childTnLst>
                    </p:cTn>
                  </p:par>
                  <p:par>
                    <p:cTn id="61" fill="hold" nodeType="clickPar">
                      <p:stCondLst>
                        <p:cond delay="indefinite"/>
                      </p:stCondLst>
                      <p:childTnLst>
                        <p:par>
                          <p:cTn id="62" fill="hold" nodeType="withGroup">
                            <p:stCondLst>
                              <p:cond delay="0"/>
                            </p:stCondLst>
                            <p:childTnLst>
                              <p:par>
                                <p:cTn id="63" presetID="2" presetClass="entr" presetSubtype="8" fill="hold" grpId="0" nodeType="clickEffect">
                                  <p:stCondLst>
                                    <p:cond delay="0"/>
                                  </p:stCondLst>
                                  <p:childTnLst>
                                    <p:set>
                                      <p:cBhvr>
                                        <p:cTn id="64" dur="1" fill="hold">
                                          <p:stCondLst>
                                            <p:cond delay="0"/>
                                          </p:stCondLst>
                                        </p:cTn>
                                        <p:tgtEl>
                                          <p:spTgt spid="25638"/>
                                        </p:tgtEl>
                                        <p:attrNameLst>
                                          <p:attrName>style.visibility</p:attrName>
                                        </p:attrNameLst>
                                      </p:cBhvr>
                                      <p:to>
                                        <p:strVal val="visible"/>
                                      </p:to>
                                    </p:set>
                                    <p:anim calcmode="lin" valueType="num">
                                      <p:cBhvr additive="base">
                                        <p:cTn id="65" dur="500" fill="hold"/>
                                        <p:tgtEl>
                                          <p:spTgt spid="25638"/>
                                        </p:tgtEl>
                                        <p:attrNameLst>
                                          <p:attrName>ppt_x</p:attrName>
                                        </p:attrNameLst>
                                      </p:cBhvr>
                                      <p:tavLst>
                                        <p:tav tm="0">
                                          <p:val>
                                            <p:strVal val="0-#ppt_w/2"/>
                                          </p:val>
                                        </p:tav>
                                        <p:tav tm="100000">
                                          <p:val>
                                            <p:strVal val="#ppt_x"/>
                                          </p:val>
                                        </p:tav>
                                      </p:tavLst>
                                    </p:anim>
                                    <p:anim calcmode="lin" valueType="num">
                                      <p:cBhvr additive="base">
                                        <p:cTn id="66" dur="500" fill="hold"/>
                                        <p:tgtEl>
                                          <p:spTgt spid="25638"/>
                                        </p:tgtEl>
                                        <p:attrNameLst>
                                          <p:attrName>ppt_y</p:attrName>
                                        </p:attrNameLst>
                                      </p:cBhvr>
                                      <p:tavLst>
                                        <p:tav tm="0">
                                          <p:val>
                                            <p:strVal val="#ppt_y"/>
                                          </p:val>
                                        </p:tav>
                                        <p:tav tm="100000">
                                          <p:val>
                                            <p:strVal val="#ppt_y"/>
                                          </p:val>
                                        </p:tav>
                                      </p:tavLst>
                                    </p:anim>
                                  </p:childTnLst>
                                </p:cTn>
                              </p:par>
                            </p:childTnLst>
                          </p:cTn>
                        </p:par>
                      </p:childTnLst>
                    </p:cTn>
                  </p:par>
                  <p:par>
                    <p:cTn id="67" fill="hold" nodeType="clickPar">
                      <p:stCondLst>
                        <p:cond delay="indefinite"/>
                      </p:stCondLst>
                      <p:childTnLst>
                        <p:par>
                          <p:cTn id="68" fill="hold" nodeType="withGroup">
                            <p:stCondLst>
                              <p:cond delay="0"/>
                            </p:stCondLst>
                            <p:childTnLst>
                              <p:par>
                                <p:cTn id="69" presetID="1" presetClass="entr" presetSubtype="0" fill="hold" grpId="0" nodeType="clickEffect">
                                  <p:stCondLst>
                                    <p:cond delay="0"/>
                                  </p:stCondLst>
                                  <p:childTnLst>
                                    <p:set>
                                      <p:cBhvr>
                                        <p:cTn id="70" dur="1" fill="hold">
                                          <p:stCondLst>
                                            <p:cond delay="499"/>
                                          </p:stCondLst>
                                        </p:cTn>
                                        <p:tgtEl>
                                          <p:spTgt spid="25635"/>
                                        </p:tgtEl>
                                        <p:attrNameLst>
                                          <p:attrName>style.visibility</p:attrName>
                                        </p:attrNameLst>
                                      </p:cBhvr>
                                      <p:to>
                                        <p:strVal val="visible"/>
                                      </p:to>
                                    </p:set>
                                  </p:childTnLst>
                                </p:cTn>
                              </p:par>
                            </p:childTnLst>
                          </p:cTn>
                        </p:par>
                        <p:par>
                          <p:cTn id="71" fill="hold" nodeType="afterGroup">
                            <p:stCondLst>
                              <p:cond delay="500"/>
                            </p:stCondLst>
                            <p:childTnLst>
                              <p:par>
                                <p:cTn id="72" presetID="1" presetClass="entr" presetSubtype="0" fill="hold" grpId="0" nodeType="afterEffect">
                                  <p:stCondLst>
                                    <p:cond delay="0"/>
                                  </p:stCondLst>
                                  <p:childTnLst>
                                    <p:set>
                                      <p:cBhvr>
                                        <p:cTn id="73" dur="1" fill="hold">
                                          <p:stCondLst>
                                            <p:cond delay="499"/>
                                          </p:stCondLst>
                                        </p:cTn>
                                        <p:tgtEl>
                                          <p:spTgt spid="25636"/>
                                        </p:tgtEl>
                                        <p:attrNameLst>
                                          <p:attrName>style.visibility</p:attrName>
                                        </p:attrNameLst>
                                      </p:cBhvr>
                                      <p:to>
                                        <p:strVal val="visible"/>
                                      </p:to>
                                    </p:set>
                                  </p:childTnLst>
                                </p:cTn>
                              </p:par>
                            </p:childTnLst>
                          </p:cTn>
                        </p:par>
                      </p:childTnLst>
                    </p:cTn>
                  </p:par>
                  <p:par>
                    <p:cTn id="74" fill="hold" nodeType="clickPar">
                      <p:stCondLst>
                        <p:cond delay="indefinite"/>
                      </p:stCondLst>
                      <p:childTnLst>
                        <p:par>
                          <p:cTn id="75" fill="hold" nodeType="withGroup">
                            <p:stCondLst>
                              <p:cond delay="0"/>
                            </p:stCondLst>
                            <p:childTnLst>
                              <p:par>
                                <p:cTn id="76" presetID="2" presetClass="entr" presetSubtype="8" fill="hold" grpId="0" nodeType="clickEffect">
                                  <p:stCondLst>
                                    <p:cond delay="0"/>
                                  </p:stCondLst>
                                  <p:childTnLst>
                                    <p:set>
                                      <p:cBhvr>
                                        <p:cTn id="77" dur="1" fill="hold">
                                          <p:stCondLst>
                                            <p:cond delay="0"/>
                                          </p:stCondLst>
                                        </p:cTn>
                                        <p:tgtEl>
                                          <p:spTgt spid="25639"/>
                                        </p:tgtEl>
                                        <p:attrNameLst>
                                          <p:attrName>style.visibility</p:attrName>
                                        </p:attrNameLst>
                                      </p:cBhvr>
                                      <p:to>
                                        <p:strVal val="visible"/>
                                      </p:to>
                                    </p:set>
                                    <p:anim calcmode="lin" valueType="num">
                                      <p:cBhvr additive="base">
                                        <p:cTn id="78" dur="500" fill="hold"/>
                                        <p:tgtEl>
                                          <p:spTgt spid="25639"/>
                                        </p:tgtEl>
                                        <p:attrNameLst>
                                          <p:attrName>ppt_x</p:attrName>
                                        </p:attrNameLst>
                                      </p:cBhvr>
                                      <p:tavLst>
                                        <p:tav tm="0">
                                          <p:val>
                                            <p:strVal val="0-#ppt_w/2"/>
                                          </p:val>
                                        </p:tav>
                                        <p:tav tm="100000">
                                          <p:val>
                                            <p:strVal val="#ppt_x"/>
                                          </p:val>
                                        </p:tav>
                                      </p:tavLst>
                                    </p:anim>
                                    <p:anim calcmode="lin" valueType="num">
                                      <p:cBhvr additive="base">
                                        <p:cTn id="79" dur="500" fill="hold"/>
                                        <p:tgtEl>
                                          <p:spTgt spid="25639"/>
                                        </p:tgtEl>
                                        <p:attrNameLst>
                                          <p:attrName>ppt_y</p:attrName>
                                        </p:attrNameLst>
                                      </p:cBhvr>
                                      <p:tavLst>
                                        <p:tav tm="0">
                                          <p:val>
                                            <p:strVal val="#ppt_y"/>
                                          </p:val>
                                        </p:tav>
                                        <p:tav tm="100000">
                                          <p:val>
                                            <p:strVal val="#ppt_y"/>
                                          </p:val>
                                        </p:tav>
                                      </p:tavLst>
                                    </p:anim>
                                  </p:childTnLst>
                                </p:cTn>
                              </p:par>
                            </p:childTnLst>
                          </p:cTn>
                        </p:par>
                      </p:childTnLst>
                    </p:cTn>
                  </p:par>
                  <p:par>
                    <p:cTn id="80" fill="hold" nodeType="clickPar">
                      <p:stCondLst>
                        <p:cond delay="indefinite"/>
                      </p:stCondLst>
                      <p:childTnLst>
                        <p:par>
                          <p:cTn id="81" fill="hold" nodeType="withGroup">
                            <p:stCondLst>
                              <p:cond delay="0"/>
                            </p:stCondLst>
                            <p:childTnLst>
                              <p:par>
                                <p:cTn id="82" presetID="1" presetClass="entr" presetSubtype="0" fill="hold" grpId="0" nodeType="clickEffect">
                                  <p:stCondLst>
                                    <p:cond delay="0"/>
                                  </p:stCondLst>
                                  <p:childTnLst>
                                    <p:set>
                                      <p:cBhvr>
                                        <p:cTn id="83" dur="1" fill="hold">
                                          <p:stCondLst>
                                            <p:cond delay="499"/>
                                          </p:stCondLst>
                                        </p:cTn>
                                        <p:tgtEl>
                                          <p:spTgt spid="25641"/>
                                        </p:tgtEl>
                                        <p:attrNameLst>
                                          <p:attrName>style.visibility</p:attrName>
                                        </p:attrNameLst>
                                      </p:cBhvr>
                                      <p:to>
                                        <p:strVal val="visible"/>
                                      </p:to>
                                    </p:set>
                                  </p:childTnLst>
                                </p:cTn>
                              </p:par>
                            </p:childTnLst>
                          </p:cTn>
                        </p:par>
                      </p:childTnLst>
                    </p:cTn>
                  </p:par>
                  <p:par>
                    <p:cTn id="84" fill="hold" nodeType="clickPar">
                      <p:stCondLst>
                        <p:cond delay="indefinite"/>
                      </p:stCondLst>
                      <p:childTnLst>
                        <p:par>
                          <p:cTn id="85" fill="hold" nodeType="withGroup">
                            <p:stCondLst>
                              <p:cond delay="0"/>
                            </p:stCondLst>
                            <p:childTnLst>
                              <p:par>
                                <p:cTn id="86" presetID="2" presetClass="entr" presetSubtype="2" fill="hold" grpId="0" nodeType="clickEffect">
                                  <p:stCondLst>
                                    <p:cond delay="0"/>
                                  </p:stCondLst>
                                  <p:childTnLst>
                                    <p:set>
                                      <p:cBhvr>
                                        <p:cTn id="87" dur="1" fill="hold">
                                          <p:stCondLst>
                                            <p:cond delay="0"/>
                                          </p:stCondLst>
                                        </p:cTn>
                                        <p:tgtEl>
                                          <p:spTgt spid="25618">
                                            <p:txEl>
                                              <p:charRg st="4294967295" end="4294967295"/>
                                            </p:txEl>
                                          </p:spTgt>
                                        </p:tgtEl>
                                        <p:attrNameLst>
                                          <p:attrName>style.visibility</p:attrName>
                                        </p:attrNameLst>
                                      </p:cBhvr>
                                      <p:to>
                                        <p:strVal val="visible"/>
                                      </p:to>
                                    </p:set>
                                    <p:anim calcmode="lin" valueType="num">
                                      <p:cBhvr additive="base">
                                        <p:cTn id="88" dur="500" fill="hold"/>
                                        <p:tgtEl>
                                          <p:spTgt spid="25618">
                                            <p:txEl>
                                              <p:charRg st="4294967295" end="4294967295"/>
                                            </p:txEl>
                                          </p:spTgt>
                                        </p:tgtEl>
                                        <p:attrNameLst>
                                          <p:attrName>ppt_x</p:attrName>
                                        </p:attrNameLst>
                                      </p:cBhvr>
                                      <p:tavLst>
                                        <p:tav tm="0">
                                          <p:val>
                                            <p:strVal val="1+#ppt_w/2"/>
                                          </p:val>
                                        </p:tav>
                                        <p:tav tm="100000">
                                          <p:val>
                                            <p:strVal val="#ppt_x"/>
                                          </p:val>
                                        </p:tav>
                                      </p:tavLst>
                                    </p:anim>
                                    <p:anim calcmode="lin" valueType="num">
                                      <p:cBhvr additive="base">
                                        <p:cTn id="89" dur="500" fill="hold"/>
                                        <p:tgtEl>
                                          <p:spTgt spid="25618">
                                            <p:txEl>
                                              <p:charRg st="4294967295" end="429496729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9" grpId="0" animBg="1" autoUpdateAnimBg="0"/>
      <p:bldP spid="25614" grpId="0" autoUpdateAnimBg="0"/>
      <p:bldP spid="25617" grpId="0" autoUpdateAnimBg="0"/>
      <p:bldP spid="25618" grpId="0" autoUpdateAnimBg="0"/>
      <p:bldP spid="25610" grpId="0" animBg="1" autoUpdateAnimBg="0"/>
      <p:bldP spid="25621" grpId="0" autoUpdateAnimBg="0"/>
      <p:bldP spid="25627" grpId="0" animBg="1"/>
      <p:bldP spid="25629" grpId="0" animBg="1"/>
      <p:bldP spid="25631" grpId="0" autoUpdateAnimBg="0"/>
      <p:bldP spid="25632" grpId="0" animBg="1" autoUpdateAnimBg="0"/>
      <p:bldP spid="25633" grpId="0" autoUpdateAnimBg="0"/>
      <p:bldP spid="25634" grpId="0" animBg="1" autoUpdateAnimBg="0"/>
      <p:bldP spid="25635" grpId="0" autoUpdateAnimBg="0"/>
      <p:bldP spid="25636" grpId="0" animBg="1" autoUpdateAnimBg="0"/>
      <p:bldP spid="25637" grpId="0" animBg="1" autoUpdateAnimBg="0"/>
      <p:bldP spid="25638" grpId="0" animBg="1" autoUpdateAnimBg="0"/>
      <p:bldP spid="25639" grpId="0" animBg="1" autoUpdateAnimBg="0"/>
      <p:bldP spid="25641" grpId="0" animBg="1"/>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4" name="Rectangle 12"/>
          <p:cNvSpPr>
            <a:spLocks noChangeArrowheads="1"/>
          </p:cNvSpPr>
          <p:nvPr/>
        </p:nvSpPr>
        <p:spPr bwMode="auto">
          <a:xfrm>
            <a:off x="1116013" y="2205038"/>
            <a:ext cx="3673475" cy="4608512"/>
          </a:xfrm>
          <a:prstGeom prst="rect">
            <a:avLst/>
          </a:prstGeom>
          <a:noFill/>
          <a:ln w="12700">
            <a:noFill/>
            <a:miter lim="800000"/>
            <a:headEnd/>
            <a:tailEnd/>
          </a:ln>
        </p:spPr>
        <p:txBody>
          <a:bodyPr lIns="90488" tIns="44450" rIns="90488" bIns="44450">
            <a:spAutoFit/>
          </a:bodyPr>
          <a:lstStyle/>
          <a:p>
            <a:pPr>
              <a:buFont typeface="Arial" pitchFamily="34" charset="0"/>
              <a:buChar char="•"/>
            </a:pPr>
            <a:r>
              <a:rPr lang="fr-FR">
                <a:latin typeface="Constantia" pitchFamily="18" charset="0"/>
              </a:rPr>
              <a:t> Bonne présentation</a:t>
            </a:r>
          </a:p>
          <a:p>
            <a:endParaRPr lang="fr-FR" sz="200">
              <a:latin typeface="Constantia" pitchFamily="18" charset="0"/>
            </a:endParaRPr>
          </a:p>
          <a:p>
            <a:pPr>
              <a:buFont typeface="Arial" pitchFamily="34" charset="0"/>
              <a:buChar char="•"/>
            </a:pPr>
            <a:r>
              <a:rPr lang="fr-FR">
                <a:latin typeface="Constantia" pitchFamily="18" charset="0"/>
              </a:rPr>
              <a:t> sens de l’organisation</a:t>
            </a:r>
          </a:p>
          <a:p>
            <a:endParaRPr lang="fr-FR" sz="200">
              <a:latin typeface="Constantia" pitchFamily="18" charset="0"/>
            </a:endParaRPr>
          </a:p>
          <a:p>
            <a:pPr>
              <a:buFontTx/>
              <a:buChar char="•"/>
            </a:pPr>
            <a:r>
              <a:rPr lang="fr-FR">
                <a:latin typeface="Constantia" pitchFamily="18" charset="0"/>
              </a:rPr>
              <a:t> Amabilité et courtoisie  </a:t>
            </a:r>
          </a:p>
          <a:p>
            <a:endParaRPr lang="fr-FR" sz="200">
              <a:latin typeface="Constantia" pitchFamily="18" charset="0"/>
            </a:endParaRPr>
          </a:p>
          <a:p>
            <a:pPr>
              <a:buFontTx/>
              <a:buChar char="•"/>
            </a:pPr>
            <a:r>
              <a:rPr lang="fr-FR">
                <a:latin typeface="Constantia" pitchFamily="18" charset="0"/>
              </a:rPr>
              <a:t> Expression soignée</a:t>
            </a:r>
          </a:p>
          <a:p>
            <a:endParaRPr lang="fr-FR" sz="200">
              <a:latin typeface="Constantia" pitchFamily="18" charset="0"/>
            </a:endParaRPr>
          </a:p>
          <a:p>
            <a:pPr>
              <a:buFontTx/>
              <a:buChar char="•"/>
            </a:pPr>
            <a:r>
              <a:rPr lang="fr-FR">
                <a:latin typeface="Constantia" pitchFamily="18" charset="0"/>
              </a:rPr>
              <a:t> Écoute active</a:t>
            </a:r>
          </a:p>
          <a:p>
            <a:endParaRPr lang="fr-FR" sz="200">
              <a:latin typeface="Constantia" pitchFamily="18" charset="0"/>
            </a:endParaRPr>
          </a:p>
          <a:p>
            <a:pPr>
              <a:buFontTx/>
              <a:buChar char="•"/>
            </a:pPr>
            <a:r>
              <a:rPr lang="fr-FR">
                <a:latin typeface="Constantia" pitchFamily="18" charset="0"/>
              </a:rPr>
              <a:t> Esprit de persuasion</a:t>
            </a:r>
          </a:p>
          <a:p>
            <a:pPr>
              <a:buFontTx/>
              <a:buChar char="•"/>
            </a:pPr>
            <a:r>
              <a:rPr lang="fr-FR">
                <a:latin typeface="Constantia" pitchFamily="18" charset="0"/>
              </a:rPr>
              <a:t> Esprit d’initiative</a:t>
            </a:r>
          </a:p>
          <a:p>
            <a:pPr>
              <a:buFontTx/>
              <a:buChar char="•"/>
            </a:pPr>
            <a:r>
              <a:rPr lang="fr-FR">
                <a:latin typeface="Constantia" pitchFamily="18" charset="0"/>
              </a:rPr>
              <a:t> Persévérence</a:t>
            </a:r>
          </a:p>
          <a:p>
            <a:endParaRPr lang="fr-FR" sz="200">
              <a:latin typeface="Constantia" pitchFamily="18" charset="0"/>
            </a:endParaRPr>
          </a:p>
          <a:p>
            <a:pPr>
              <a:buFontTx/>
              <a:buChar char="•"/>
            </a:pPr>
            <a:r>
              <a:rPr lang="fr-FR">
                <a:latin typeface="Constantia" pitchFamily="18" charset="0"/>
              </a:rPr>
              <a:t> Gestion du stress</a:t>
            </a:r>
          </a:p>
          <a:p>
            <a:endParaRPr lang="fr-FR" sz="200">
              <a:latin typeface="Constantia" pitchFamily="18" charset="0"/>
            </a:endParaRPr>
          </a:p>
          <a:p>
            <a:pPr>
              <a:buFontTx/>
              <a:buChar char="•"/>
            </a:pPr>
            <a:r>
              <a:rPr lang="fr-FR">
                <a:latin typeface="Constantia" pitchFamily="18" charset="0"/>
              </a:rPr>
              <a:t> Adaptabilité</a:t>
            </a:r>
          </a:p>
          <a:p>
            <a:endParaRPr lang="fr-FR" sz="200">
              <a:latin typeface="Constantia" pitchFamily="18" charset="0"/>
            </a:endParaRPr>
          </a:p>
          <a:p>
            <a:pPr>
              <a:buFontTx/>
              <a:buChar char="•"/>
            </a:pPr>
            <a:r>
              <a:rPr lang="fr-FR">
                <a:latin typeface="Constantia" pitchFamily="18" charset="0"/>
              </a:rPr>
              <a:t> Maîtrise d’une, voire de</a:t>
            </a:r>
          </a:p>
          <a:p>
            <a:r>
              <a:rPr lang="fr-FR">
                <a:latin typeface="Constantia" pitchFamily="18" charset="0"/>
              </a:rPr>
              <a:t>  deux langues étrangères</a:t>
            </a:r>
          </a:p>
          <a:p>
            <a:pPr>
              <a:lnSpc>
                <a:spcPct val="170000"/>
              </a:lnSpc>
              <a:buFontTx/>
              <a:buChar char="•"/>
            </a:pPr>
            <a:endParaRPr lang="fr-FR" sz="2400" b="1">
              <a:latin typeface="ZapfHumnst BT" charset="0"/>
            </a:endParaRPr>
          </a:p>
        </p:txBody>
      </p:sp>
      <p:sp>
        <p:nvSpPr>
          <p:cNvPr id="8195" name="ZoneTexte 10"/>
          <p:cNvSpPr txBox="1">
            <a:spLocks noChangeArrowheads="1"/>
          </p:cNvSpPr>
          <p:nvPr/>
        </p:nvSpPr>
        <p:spPr bwMode="auto">
          <a:xfrm>
            <a:off x="5508625" y="2420938"/>
            <a:ext cx="2447925" cy="400050"/>
          </a:xfrm>
          <a:prstGeom prst="rect">
            <a:avLst/>
          </a:prstGeom>
          <a:noFill/>
          <a:ln w="9525">
            <a:noFill/>
            <a:miter lim="800000"/>
            <a:headEnd/>
            <a:tailEnd/>
          </a:ln>
        </p:spPr>
        <p:txBody>
          <a:bodyPr>
            <a:spAutoFit/>
          </a:bodyPr>
          <a:lstStyle/>
          <a:p>
            <a:endParaRPr lang="fr-FR"/>
          </a:p>
        </p:txBody>
      </p:sp>
      <p:sp>
        <p:nvSpPr>
          <p:cNvPr id="7" name="Titre 4"/>
          <p:cNvSpPr txBox="1">
            <a:spLocks noGrp="1"/>
          </p:cNvSpPr>
          <p:nvPr>
            <p:ph type="title"/>
          </p:nvPr>
        </p:nvSpPr>
        <p:spPr>
          <a:xfrm>
            <a:off x="468313" y="908050"/>
            <a:ext cx="8229600" cy="792163"/>
          </a:xfrm>
          <a:prstGeom prst="roundRect">
            <a:avLst/>
          </a:prstGeom>
          <a:noFill/>
          <a:ln>
            <a:headEnd type="none" w="med" len="med"/>
            <a:tailEnd type="none" w="med" len="med"/>
          </a:ln>
          <a:extLst>
            <a:ext uri="{909E8E84-426E-40DD-AFC4-6F175D3DCCD1}">
              <a14:hiddenFill xmlns:a14="http://schemas.microsoft.com/office/drawing/2010/main" xmlns="">
                <a:solidFill>
                  <a:srgbClr val="FFFFFF"/>
                </a:solidFill>
              </a14:hiddenFill>
            </a:ext>
          </a:extLst>
        </p:spPr>
        <p:style>
          <a:lnRef idx="3">
            <a:schemeClr val="lt1"/>
          </a:lnRef>
          <a:fillRef idx="1">
            <a:schemeClr val="accent1"/>
          </a:fillRef>
          <a:effectRef idx="1">
            <a:schemeClr val="accent1"/>
          </a:effectRef>
          <a:fontRef idx="minor">
            <a:schemeClr val="lt1"/>
          </a:fontRef>
        </p:style>
        <p:txBody>
          <a:bodyPr wrap="none"/>
          <a:lstStyle/>
          <a:p>
            <a:pPr algn="ctr">
              <a:defRPr/>
            </a:pPr>
            <a:r>
              <a:rPr lang="fr-FR" sz="4000" b="1" dirty="0" smtClean="0">
                <a:solidFill>
                  <a:schemeClr val="tx2"/>
                </a:solidFill>
              </a:rPr>
              <a:t>Le profil requis</a:t>
            </a:r>
            <a:endParaRPr lang="fr-FR" sz="4000" b="1" dirty="0">
              <a:solidFill>
                <a:schemeClr val="tx2"/>
              </a:solidFill>
            </a:endParaRPr>
          </a:p>
        </p:txBody>
      </p:sp>
      <p:pic>
        <p:nvPicPr>
          <p:cNvPr id="7173" name="Picture 6" descr="http://www.thirard.fr/Site/francais/Contenus%20visuels/7%20CONTACTS/1%20commercial/thirard-commercial.jpg"/>
          <p:cNvPicPr>
            <a:picLocks noChangeAspect="1" noChangeArrowheads="1"/>
          </p:cNvPicPr>
          <p:nvPr/>
        </p:nvPicPr>
        <p:blipFill>
          <a:blip r:embed="rId3" cstate="print"/>
          <a:srcRect/>
          <a:stretch>
            <a:fillRect/>
          </a:stretch>
        </p:blipFill>
        <p:spPr bwMode="auto">
          <a:xfrm>
            <a:off x="6096000" y="1752600"/>
            <a:ext cx="2795588" cy="2892425"/>
          </a:xfrm>
          <a:prstGeom prst="rect">
            <a:avLst/>
          </a:prstGeom>
          <a:noFill/>
          <a:ln w="9525">
            <a:noFill/>
            <a:miter lim="800000"/>
            <a:headEnd/>
            <a:tailEnd/>
          </a:ln>
        </p:spPr>
      </p:pic>
      <p:sp>
        <p:nvSpPr>
          <p:cNvPr id="7174" name="Rectangle 6"/>
          <p:cNvSpPr>
            <a:spLocks noChangeArrowheads="1"/>
          </p:cNvSpPr>
          <p:nvPr/>
        </p:nvSpPr>
        <p:spPr bwMode="auto">
          <a:xfrm>
            <a:off x="3422650" y="1841500"/>
            <a:ext cx="9144000" cy="0"/>
          </a:xfrm>
          <a:prstGeom prst="rect">
            <a:avLst/>
          </a:prstGeom>
          <a:noFill/>
          <a:ln w="9525">
            <a:noFill/>
            <a:miter lim="800000"/>
            <a:headEnd/>
            <a:tailEnd/>
          </a:ln>
          <a:effectLst/>
        </p:spPr>
        <p:txBody>
          <a:bodyPr>
            <a:spAutoFit/>
          </a:bodyPr>
          <a:lstStyle/>
          <a:p>
            <a:endParaRPr lang="fr-FR"/>
          </a:p>
        </p:txBody>
      </p:sp>
      <p:pic>
        <p:nvPicPr>
          <p:cNvPr id="7176" name="Picture 8" descr="http://t1.gstatic.com/images?q=tbn:ANd9GcQvP6WnChBI4wVTGXPkfPBaYHI5-lYH7YgCBEDKNcWmSuJw764DjA">
            <a:hlinkClick r:id="rId4"/>
          </p:cNvPr>
          <p:cNvPicPr>
            <a:picLocks noChangeAspect="1" noChangeArrowheads="1"/>
          </p:cNvPicPr>
          <p:nvPr/>
        </p:nvPicPr>
        <p:blipFill>
          <a:blip r:embed="rId5" cstate="print"/>
          <a:srcRect/>
          <a:stretch>
            <a:fillRect/>
          </a:stretch>
        </p:blipFill>
        <p:spPr bwMode="auto">
          <a:xfrm>
            <a:off x="4343400" y="3505200"/>
            <a:ext cx="2092325" cy="3143250"/>
          </a:xfrm>
          <a:prstGeom prst="rect">
            <a:avLst/>
          </a:prstGeom>
          <a:noFill/>
        </p:spPr>
      </p:pic>
    </p:spTree>
  </p:cSld>
  <p:clrMapOvr>
    <a:masterClrMapping/>
  </p:clrMapOvr>
  <p:transition>
    <p:split orient="vert"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4">
                                            <p:txEl>
                                              <p:pRg st="0" end="0"/>
                                            </p:txEl>
                                          </p:spTgt>
                                        </p:tgtEl>
                                        <p:attrNameLst>
                                          <p:attrName>style.visibility</p:attrName>
                                        </p:attrNameLst>
                                      </p:cBhvr>
                                      <p:to>
                                        <p:strVal val="visible"/>
                                      </p:to>
                                    </p:set>
                                    <p:anim calcmode="lin" valueType="num">
                                      <p:cBhvr additive="base">
                                        <p:cTn id="7" dur="500" fill="hold"/>
                                        <p:tgtEl>
                                          <p:spTgt spid="10244">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4">
                                            <p:txEl>
                                              <p:pRg st="2" end="2"/>
                                            </p:txEl>
                                          </p:spTgt>
                                        </p:tgtEl>
                                        <p:attrNameLst>
                                          <p:attrName>style.visibility</p:attrName>
                                        </p:attrNameLst>
                                      </p:cBhvr>
                                      <p:to>
                                        <p:strVal val="visible"/>
                                      </p:to>
                                    </p:set>
                                    <p:anim calcmode="lin" valueType="num">
                                      <p:cBhvr additive="base">
                                        <p:cTn id="13" dur="500" fill="hold"/>
                                        <p:tgtEl>
                                          <p:spTgt spid="10244">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4">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244">
                                            <p:txEl>
                                              <p:pRg st="4" end="4"/>
                                            </p:txEl>
                                          </p:spTgt>
                                        </p:tgtEl>
                                        <p:attrNameLst>
                                          <p:attrName>style.visibility</p:attrName>
                                        </p:attrNameLst>
                                      </p:cBhvr>
                                      <p:to>
                                        <p:strVal val="visible"/>
                                      </p:to>
                                    </p:set>
                                    <p:anim calcmode="lin" valueType="num">
                                      <p:cBhvr additive="base">
                                        <p:cTn id="19" dur="500" fill="hold"/>
                                        <p:tgtEl>
                                          <p:spTgt spid="10244">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44">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0244">
                                            <p:txEl>
                                              <p:pRg st="6" end="6"/>
                                            </p:txEl>
                                          </p:spTgt>
                                        </p:tgtEl>
                                        <p:attrNameLst>
                                          <p:attrName>style.visibility</p:attrName>
                                        </p:attrNameLst>
                                      </p:cBhvr>
                                      <p:to>
                                        <p:strVal val="visible"/>
                                      </p:to>
                                    </p:set>
                                    <p:anim calcmode="lin" valueType="num">
                                      <p:cBhvr additive="base">
                                        <p:cTn id="25" dur="500" fill="hold"/>
                                        <p:tgtEl>
                                          <p:spTgt spid="10244">
                                            <p:txEl>
                                              <p:pRg st="6" end="6"/>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0244">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0244">
                                            <p:txEl>
                                              <p:pRg st="8" end="8"/>
                                            </p:txEl>
                                          </p:spTgt>
                                        </p:tgtEl>
                                        <p:attrNameLst>
                                          <p:attrName>style.visibility</p:attrName>
                                        </p:attrNameLst>
                                      </p:cBhvr>
                                      <p:to>
                                        <p:strVal val="visible"/>
                                      </p:to>
                                    </p:set>
                                    <p:anim calcmode="lin" valueType="num">
                                      <p:cBhvr additive="base">
                                        <p:cTn id="31" dur="500" fill="hold"/>
                                        <p:tgtEl>
                                          <p:spTgt spid="10244">
                                            <p:txEl>
                                              <p:pRg st="8" end="8"/>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0244">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0244">
                                            <p:txEl>
                                              <p:pRg st="10" end="10"/>
                                            </p:txEl>
                                          </p:spTgt>
                                        </p:tgtEl>
                                        <p:attrNameLst>
                                          <p:attrName>style.visibility</p:attrName>
                                        </p:attrNameLst>
                                      </p:cBhvr>
                                      <p:to>
                                        <p:strVal val="visible"/>
                                      </p:to>
                                    </p:set>
                                    <p:anim calcmode="lin" valueType="num">
                                      <p:cBhvr additive="base">
                                        <p:cTn id="37" dur="500" fill="hold"/>
                                        <p:tgtEl>
                                          <p:spTgt spid="10244">
                                            <p:txEl>
                                              <p:pRg st="10" end="10"/>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0244">
                                            <p:txEl>
                                              <p:pRg st="10" end="10"/>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0244">
                                            <p:txEl>
                                              <p:pRg st="11" end="11"/>
                                            </p:txEl>
                                          </p:spTgt>
                                        </p:tgtEl>
                                        <p:attrNameLst>
                                          <p:attrName>style.visibility</p:attrName>
                                        </p:attrNameLst>
                                      </p:cBhvr>
                                      <p:to>
                                        <p:strVal val="visible"/>
                                      </p:to>
                                    </p:set>
                                    <p:anim calcmode="lin" valueType="num">
                                      <p:cBhvr additive="base">
                                        <p:cTn id="43" dur="500" fill="hold"/>
                                        <p:tgtEl>
                                          <p:spTgt spid="10244">
                                            <p:txEl>
                                              <p:pRg st="11" end="11"/>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10244">
                                            <p:txEl>
                                              <p:pRg st="11" end="11"/>
                                            </p:txEl>
                                          </p:spTgt>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10244">
                                            <p:txEl>
                                              <p:pRg st="12" end="12"/>
                                            </p:txEl>
                                          </p:spTgt>
                                        </p:tgtEl>
                                        <p:attrNameLst>
                                          <p:attrName>style.visibility</p:attrName>
                                        </p:attrNameLst>
                                      </p:cBhvr>
                                      <p:to>
                                        <p:strVal val="visible"/>
                                      </p:to>
                                    </p:set>
                                    <p:anim calcmode="lin" valueType="num">
                                      <p:cBhvr additive="base">
                                        <p:cTn id="49" dur="500" fill="hold"/>
                                        <p:tgtEl>
                                          <p:spTgt spid="10244">
                                            <p:txEl>
                                              <p:pRg st="12" end="12"/>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10244">
                                            <p:txEl>
                                              <p:pRg st="12" end="12"/>
                                            </p:txEl>
                                          </p:spTgt>
                                        </p:tgtEl>
                                        <p:attrNameLst>
                                          <p:attrName>ppt_y</p:attrName>
                                        </p:attrNameLst>
                                      </p:cBhvr>
                                      <p:tavLst>
                                        <p:tav tm="0">
                                          <p:val>
                                            <p:strVal val="#ppt_y"/>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10244">
                                            <p:txEl>
                                              <p:pRg st="14" end="14"/>
                                            </p:txEl>
                                          </p:spTgt>
                                        </p:tgtEl>
                                        <p:attrNameLst>
                                          <p:attrName>style.visibility</p:attrName>
                                        </p:attrNameLst>
                                      </p:cBhvr>
                                      <p:to>
                                        <p:strVal val="visible"/>
                                      </p:to>
                                    </p:set>
                                    <p:anim calcmode="lin" valueType="num">
                                      <p:cBhvr additive="base">
                                        <p:cTn id="55" dur="500" fill="hold"/>
                                        <p:tgtEl>
                                          <p:spTgt spid="10244">
                                            <p:txEl>
                                              <p:pRg st="14" end="14"/>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10244">
                                            <p:txEl>
                                              <p:pRg st="14" end="14"/>
                                            </p:txEl>
                                          </p:spTgt>
                                        </p:tgtEl>
                                        <p:attrNameLst>
                                          <p:attrName>ppt_y</p:attrName>
                                        </p:attrNameLst>
                                      </p:cBhvr>
                                      <p:tavLst>
                                        <p:tav tm="0">
                                          <p:val>
                                            <p:strVal val="#ppt_y"/>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10244">
                                            <p:txEl>
                                              <p:pRg st="16" end="16"/>
                                            </p:txEl>
                                          </p:spTgt>
                                        </p:tgtEl>
                                        <p:attrNameLst>
                                          <p:attrName>style.visibility</p:attrName>
                                        </p:attrNameLst>
                                      </p:cBhvr>
                                      <p:to>
                                        <p:strVal val="visible"/>
                                      </p:to>
                                    </p:set>
                                    <p:anim calcmode="lin" valueType="num">
                                      <p:cBhvr additive="base">
                                        <p:cTn id="61" dur="500" fill="hold"/>
                                        <p:tgtEl>
                                          <p:spTgt spid="10244">
                                            <p:txEl>
                                              <p:pRg st="16" end="16"/>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10244">
                                            <p:txEl>
                                              <p:pRg st="16" end="16"/>
                                            </p:txEl>
                                          </p:spTgt>
                                        </p:tgtEl>
                                        <p:attrNameLst>
                                          <p:attrName>ppt_y</p:attrName>
                                        </p:attrNameLst>
                                      </p:cBhvr>
                                      <p:tavLst>
                                        <p:tav tm="0">
                                          <p:val>
                                            <p:strVal val="#ppt_y"/>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8" fill="hold" grpId="0" nodeType="clickEffect">
                                  <p:stCondLst>
                                    <p:cond delay="0"/>
                                  </p:stCondLst>
                                  <p:childTnLst>
                                    <p:set>
                                      <p:cBhvr>
                                        <p:cTn id="66" dur="1" fill="hold">
                                          <p:stCondLst>
                                            <p:cond delay="0"/>
                                          </p:stCondLst>
                                        </p:cTn>
                                        <p:tgtEl>
                                          <p:spTgt spid="10244">
                                            <p:txEl>
                                              <p:pRg st="18" end="18"/>
                                            </p:txEl>
                                          </p:spTgt>
                                        </p:tgtEl>
                                        <p:attrNameLst>
                                          <p:attrName>style.visibility</p:attrName>
                                        </p:attrNameLst>
                                      </p:cBhvr>
                                      <p:to>
                                        <p:strVal val="visible"/>
                                      </p:to>
                                    </p:set>
                                    <p:anim calcmode="lin" valueType="num">
                                      <p:cBhvr additive="base">
                                        <p:cTn id="67" dur="500" fill="hold"/>
                                        <p:tgtEl>
                                          <p:spTgt spid="10244">
                                            <p:txEl>
                                              <p:pRg st="18" end="18"/>
                                            </p:txEl>
                                          </p:spTgt>
                                        </p:tgtEl>
                                        <p:attrNameLst>
                                          <p:attrName>ppt_x</p:attrName>
                                        </p:attrNameLst>
                                      </p:cBhvr>
                                      <p:tavLst>
                                        <p:tav tm="0">
                                          <p:val>
                                            <p:strVal val="0-#ppt_w/2"/>
                                          </p:val>
                                        </p:tav>
                                        <p:tav tm="100000">
                                          <p:val>
                                            <p:strVal val="#ppt_x"/>
                                          </p:val>
                                        </p:tav>
                                      </p:tavLst>
                                    </p:anim>
                                    <p:anim calcmode="lin" valueType="num">
                                      <p:cBhvr additive="base">
                                        <p:cTn id="68" dur="500" fill="hold"/>
                                        <p:tgtEl>
                                          <p:spTgt spid="10244">
                                            <p:txEl>
                                              <p:pRg st="18" end="18"/>
                                            </p:txEl>
                                          </p:spTgt>
                                        </p:tgtEl>
                                        <p:attrNameLst>
                                          <p:attrName>ppt_y</p:attrName>
                                        </p:attrNameLst>
                                      </p:cBhvr>
                                      <p:tavLst>
                                        <p:tav tm="0">
                                          <p:val>
                                            <p:strVal val="#ppt_y"/>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8" fill="hold" grpId="0" nodeType="clickEffect">
                                  <p:stCondLst>
                                    <p:cond delay="0"/>
                                  </p:stCondLst>
                                  <p:childTnLst>
                                    <p:set>
                                      <p:cBhvr>
                                        <p:cTn id="72" dur="1" fill="hold">
                                          <p:stCondLst>
                                            <p:cond delay="0"/>
                                          </p:stCondLst>
                                        </p:cTn>
                                        <p:tgtEl>
                                          <p:spTgt spid="10244">
                                            <p:txEl>
                                              <p:pRg st="19" end="19"/>
                                            </p:txEl>
                                          </p:spTgt>
                                        </p:tgtEl>
                                        <p:attrNameLst>
                                          <p:attrName>style.visibility</p:attrName>
                                        </p:attrNameLst>
                                      </p:cBhvr>
                                      <p:to>
                                        <p:strVal val="visible"/>
                                      </p:to>
                                    </p:set>
                                    <p:anim calcmode="lin" valueType="num">
                                      <p:cBhvr additive="base">
                                        <p:cTn id="73" dur="500" fill="hold"/>
                                        <p:tgtEl>
                                          <p:spTgt spid="10244">
                                            <p:txEl>
                                              <p:pRg st="19" end="19"/>
                                            </p:txEl>
                                          </p:spTgt>
                                        </p:tgtEl>
                                        <p:attrNameLst>
                                          <p:attrName>ppt_x</p:attrName>
                                        </p:attrNameLst>
                                      </p:cBhvr>
                                      <p:tavLst>
                                        <p:tav tm="0">
                                          <p:val>
                                            <p:strVal val="0-#ppt_w/2"/>
                                          </p:val>
                                        </p:tav>
                                        <p:tav tm="100000">
                                          <p:val>
                                            <p:strVal val="#ppt_x"/>
                                          </p:val>
                                        </p:tav>
                                      </p:tavLst>
                                    </p:anim>
                                    <p:anim calcmode="lin" valueType="num">
                                      <p:cBhvr additive="base">
                                        <p:cTn id="74" dur="500" fill="hold"/>
                                        <p:tgtEl>
                                          <p:spTgt spid="10244">
                                            <p:txEl>
                                              <p:pRg st="19" end="19"/>
                                            </p:txEl>
                                          </p:spTgt>
                                        </p:tgtEl>
                                        <p:attrNameLst>
                                          <p:attrName>ppt_y</p:attrName>
                                        </p:attrNameLst>
                                      </p:cBhvr>
                                      <p:tavLst>
                                        <p:tav tm="0">
                                          <p:val>
                                            <p:strVal val="#ppt_y"/>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8" fill="hold" grpId="0" nodeType="clickEffect" nodePh="1">
                                  <p:stCondLst>
                                    <p:cond delay="0"/>
                                  </p:stCondLst>
                                  <p:endCondLst>
                                    <p:cond evt="begin" delay="0">
                                      <p:tn val="77"/>
                                    </p:cond>
                                  </p:endCondLst>
                                  <p:childTnLst>
                                    <p:set>
                                      <p:cBhvr>
                                        <p:cTn id="78" dur="1" fill="hold">
                                          <p:stCondLst>
                                            <p:cond delay="0"/>
                                          </p:stCondLst>
                                        </p:cTn>
                                        <p:tgtEl>
                                          <p:spTgt spid="8195"/>
                                        </p:tgtEl>
                                        <p:attrNameLst>
                                          <p:attrName>style.visibility</p:attrName>
                                        </p:attrNameLst>
                                      </p:cBhvr>
                                      <p:to>
                                        <p:strVal val="visible"/>
                                      </p:to>
                                    </p:set>
                                    <p:anim calcmode="lin" valueType="num">
                                      <p:cBhvr additive="base">
                                        <p:cTn id="79" dur="500" fill="hold"/>
                                        <p:tgtEl>
                                          <p:spTgt spid="8195"/>
                                        </p:tgtEl>
                                        <p:attrNameLst>
                                          <p:attrName>ppt_x</p:attrName>
                                        </p:attrNameLst>
                                      </p:cBhvr>
                                      <p:tavLst>
                                        <p:tav tm="0">
                                          <p:val>
                                            <p:strVal val="0-#ppt_w/2"/>
                                          </p:val>
                                        </p:tav>
                                        <p:tav tm="100000">
                                          <p:val>
                                            <p:strVal val="#ppt_x"/>
                                          </p:val>
                                        </p:tav>
                                      </p:tavLst>
                                    </p:anim>
                                    <p:anim calcmode="lin" valueType="num">
                                      <p:cBhvr additive="base">
                                        <p:cTn id="80" dur="500" fill="hold"/>
                                        <p:tgtEl>
                                          <p:spTgt spid="819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4" grpId="0" build="p" autoUpdateAnimBg="0"/>
      <p:bldP spid="8195"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p:cNvSpPr>
          <p:nvPr>
            <p:ph type="title"/>
          </p:nvPr>
        </p:nvSpPr>
        <p:spPr/>
        <p:txBody>
          <a:bodyPr/>
          <a:lstStyle/>
          <a:p>
            <a:r>
              <a:rPr lang="fr-FR" altLang="zh-CN" sz="8300" smtClean="0">
                <a:latin typeface="Amienne" pitchFamily="82" charset="0"/>
                <a:ea typeface="굴림" pitchFamily="34" charset="-127"/>
              </a:rPr>
              <a:t>Les perspectives </a:t>
            </a:r>
            <a:r>
              <a:rPr lang="zh-CN" altLang="en-US" sz="8300" smtClean="0">
                <a:latin typeface="Amienne" pitchFamily="82" charset="0"/>
                <a:ea typeface="굴림" pitchFamily="34" charset="-127"/>
              </a:rPr>
              <a:t/>
            </a:r>
            <a:br>
              <a:rPr lang="zh-CN" altLang="en-US" sz="8300" smtClean="0">
                <a:latin typeface="Amienne" pitchFamily="82" charset="0"/>
                <a:ea typeface="굴림" pitchFamily="34" charset="-127"/>
              </a:rPr>
            </a:br>
            <a:r>
              <a:rPr lang="en-US" altLang="ko-KR" smtClean="0">
                <a:solidFill>
                  <a:srgbClr val="013B41"/>
                </a:solidFill>
                <a:ea typeface="굴림" pitchFamily="34" charset="-127"/>
              </a:rPr>
              <a:t>Une priorité donnée à l’insertion professionnelle </a:t>
            </a:r>
            <a:r>
              <a:rPr lang="en-US" altLang="zh-CN" smtClean="0">
                <a:ea typeface="굴림" pitchFamily="34" charset="-127"/>
              </a:rPr>
              <a:t/>
            </a:r>
            <a:br>
              <a:rPr lang="en-US" altLang="zh-CN" smtClean="0">
                <a:ea typeface="굴림" pitchFamily="34" charset="-127"/>
              </a:rPr>
            </a:br>
            <a:r>
              <a:rPr lang="en-US" altLang="ko-KR" smtClean="0">
                <a:ea typeface="굴림" pitchFamily="34" charset="-127"/>
              </a:rPr>
              <a:t>Les compétences aquises pourront lui permettre d’accèder à un poste à responsabilité au bout de 3 à 5 ans en moyenne, </a:t>
            </a:r>
            <a:r>
              <a:rPr lang="en-US" altLang="zh-CN" smtClean="0">
                <a:ea typeface="굴림" pitchFamily="34" charset="-127"/>
              </a:rPr>
              <a:t/>
            </a:r>
            <a:br>
              <a:rPr lang="en-US" altLang="zh-CN" smtClean="0">
                <a:ea typeface="굴림" pitchFamily="34" charset="-127"/>
              </a:rPr>
            </a:br>
            <a:r>
              <a:rPr lang="en-US" altLang="ko-KR" smtClean="0">
                <a:ea typeface="굴림" pitchFamily="34" charset="-127"/>
              </a:rPr>
              <a:t/>
            </a:r>
            <a:br>
              <a:rPr lang="en-US" altLang="ko-KR" smtClean="0">
                <a:ea typeface="굴림" pitchFamily="34" charset="-127"/>
              </a:rPr>
            </a:br>
            <a:r>
              <a:rPr lang="en-US" altLang="zh-CN" smtClean="0">
                <a:solidFill>
                  <a:srgbClr val="013B41"/>
                </a:solidFill>
                <a:ea typeface="굴림" pitchFamily="34" charset="-127"/>
              </a:rPr>
              <a:t>Une poursuite d’études </a:t>
            </a:r>
            <a:r>
              <a:rPr lang="en-US" altLang="zh-CN" b="1" smtClean="0">
                <a:solidFill>
                  <a:schemeClr val="accent1"/>
                </a:solidFill>
                <a:ea typeface="굴림" pitchFamily="34" charset="-127"/>
              </a:rPr>
              <a:t/>
            </a:r>
            <a:br>
              <a:rPr lang="en-US" altLang="zh-CN" b="1" smtClean="0">
                <a:solidFill>
                  <a:schemeClr val="accent1"/>
                </a:solidFill>
                <a:ea typeface="굴림" pitchFamily="34" charset="-127"/>
              </a:rPr>
            </a:br>
            <a:r>
              <a:rPr lang="en-US" altLang="ko-KR" smtClean="0">
                <a:ea typeface="굴림" pitchFamily="34" charset="-127"/>
              </a:rPr>
              <a:t>Elle demeure possible mais peut être </a:t>
            </a:r>
            <a:r>
              <a:rPr lang="en-US" altLang="ko-KR" b="1" smtClean="0">
                <a:solidFill>
                  <a:schemeClr val="accent1"/>
                </a:solidFill>
                <a:ea typeface="굴림" pitchFamily="34" charset="-127"/>
              </a:rPr>
              <a:t>facilitée </a:t>
            </a:r>
            <a:r>
              <a:rPr lang="en-US" altLang="ko-KR" smtClean="0">
                <a:ea typeface="굴림" pitchFamily="34" charset="-127"/>
              </a:rPr>
              <a:t>si le candidat obtient une </a:t>
            </a:r>
            <a:r>
              <a:rPr lang="en-US" altLang="ko-KR" b="1" smtClean="0">
                <a:solidFill>
                  <a:schemeClr val="accent1"/>
                </a:solidFill>
                <a:ea typeface="굴림" pitchFamily="34" charset="-127"/>
              </a:rPr>
              <a:t>mention Bien ou Trés bien</a:t>
            </a:r>
            <a:r>
              <a:rPr lang="en-US" altLang="ko-KR" smtClean="0">
                <a:solidFill>
                  <a:schemeClr val="accent1"/>
                </a:solidFill>
                <a:ea typeface="굴림" pitchFamily="34" charset="-127"/>
              </a:rPr>
              <a:t>.</a:t>
            </a:r>
            <a:br>
              <a:rPr lang="en-US" altLang="ko-KR" smtClean="0">
                <a:solidFill>
                  <a:schemeClr val="accent1"/>
                </a:solidFill>
                <a:ea typeface="굴림" pitchFamily="34" charset="-127"/>
              </a:rPr>
            </a:br>
            <a:r>
              <a:rPr lang="en-US" altLang="ko-KR" smtClean="0">
                <a:solidFill>
                  <a:schemeClr val="accent1"/>
                </a:solidFill>
                <a:ea typeface="굴림" pitchFamily="34" charset="-127"/>
              </a:rPr>
              <a:t/>
            </a:r>
            <a:br>
              <a:rPr lang="en-US" altLang="ko-KR" smtClean="0">
                <a:solidFill>
                  <a:schemeClr val="accent1"/>
                </a:solidFill>
                <a:ea typeface="굴림" pitchFamily="34" charset="-127"/>
              </a:rPr>
            </a:br>
            <a:r>
              <a:rPr lang="en-US" altLang="ko-KR" b="1" smtClean="0">
                <a:solidFill>
                  <a:schemeClr val="accent1"/>
                </a:solidFill>
                <a:ea typeface="굴림" pitchFamily="34" charset="-127"/>
              </a:rPr>
              <a:t>Majoritairement</a:t>
            </a:r>
            <a:r>
              <a:rPr lang="en-US" altLang="ko-KR" smtClean="0">
                <a:ea typeface="굴림" pitchFamily="34" charset="-127"/>
              </a:rPr>
              <a:t> les élèves de Baccalauréat Professionnel s’orientent  vers une BTS M.U.C. par la voie scolaire ou l’alternance ou le BTS N.R.C sans oublier les D.U.T. </a:t>
            </a:r>
            <a:br>
              <a:rPr lang="en-US" altLang="ko-KR" smtClean="0">
                <a:ea typeface="굴림" pitchFamily="34" charset="-127"/>
              </a:rPr>
            </a:br>
            <a:r>
              <a:rPr lang="en-US" altLang="zh-CN" smtClean="0">
                <a:ea typeface="굴림" pitchFamily="34" charset="-127"/>
              </a:rPr>
              <a:t/>
            </a:r>
            <a:br>
              <a:rPr lang="en-US" altLang="zh-CN" smtClean="0">
                <a:ea typeface="굴림" pitchFamily="34" charset="-127"/>
              </a:rPr>
            </a:br>
            <a:r>
              <a:rPr lang="en-US" altLang="ko-KR" smtClean="0">
                <a:ea typeface="굴림" pitchFamily="34" charset="-127"/>
              </a:rPr>
              <a:t/>
            </a:r>
            <a:br>
              <a:rPr lang="en-US" altLang="ko-KR" smtClean="0">
                <a:ea typeface="굴림" pitchFamily="34" charset="-127"/>
              </a:rPr>
            </a:br>
            <a:r>
              <a:rPr lang="zh-CN" altLang="en-US" smtClean="0">
                <a:ea typeface="굴림" pitchFamily="34" charset="-127"/>
              </a:rPr>
              <a:t/>
            </a:r>
            <a:br>
              <a:rPr lang="zh-CN" altLang="en-US" smtClean="0">
                <a:ea typeface="굴림" pitchFamily="34" charset="-127"/>
              </a:rPr>
            </a:br>
            <a:r>
              <a:rPr lang="zh-CN" altLang="en-US" smtClean="0">
                <a:ea typeface="굴림" pitchFamily="34" charset="-127"/>
              </a:rPr>
              <a:t> </a:t>
            </a:r>
            <a:r>
              <a:rPr lang="fr-FR" altLang="zh-CN" sz="4000" smtClean="0">
                <a:latin typeface="Amienne" pitchFamily="82" charset="0"/>
                <a:ea typeface="굴림" pitchFamily="34" charset="-127"/>
              </a:rPr>
              <a:t>Les perspectives</a:t>
            </a:r>
            <a:r>
              <a:rPr lang="fr-FR" altLang="zh-CN" sz="8300" smtClean="0">
                <a:latin typeface="Amienne" pitchFamily="82" charset="0"/>
                <a:ea typeface="굴림" pitchFamily="34" charset="-127"/>
              </a:rPr>
              <a:t> </a:t>
            </a:r>
            <a:endParaRPr lang="fr-FR" sz="8300" smtClean="0">
              <a:latin typeface="Amienne" pitchFamily="82" charset="0"/>
              <a:ea typeface="굴림" pitchFamily="34" charset="-127"/>
            </a:endParaRPr>
          </a:p>
        </p:txBody>
      </p:sp>
      <p:sp>
        <p:nvSpPr>
          <p:cNvPr id="8195" name="Rectangle 1027"/>
          <p:cNvSpPr>
            <a:spLocks noGrp="1"/>
          </p:cNvSpPr>
          <p:nvPr>
            <p:ph type="body" idx="1"/>
          </p:nvPr>
        </p:nvSpPr>
        <p:spPr/>
        <p:txBody>
          <a:bodyPr/>
          <a:lstStyle/>
          <a:p>
            <a:r>
              <a:rPr lang="en-US" altLang="ko-KR" sz="2200" smtClean="0">
                <a:solidFill>
                  <a:srgbClr val="013B41"/>
                </a:solidFill>
                <a:ea typeface="굴림" pitchFamily="34" charset="-127"/>
              </a:rPr>
              <a:t>Une priorité donnée à l’insertion professionnelle </a:t>
            </a:r>
            <a:r>
              <a:rPr lang="en-US" altLang="zh-CN" sz="2200" smtClean="0">
                <a:ea typeface="굴림" pitchFamily="34" charset="-127"/>
              </a:rPr>
              <a:t/>
            </a:r>
            <a:br>
              <a:rPr lang="en-US" altLang="zh-CN" sz="2200" smtClean="0">
                <a:ea typeface="굴림" pitchFamily="34" charset="-127"/>
              </a:rPr>
            </a:br>
            <a:r>
              <a:rPr lang="en-US" altLang="ko-KR" sz="2200" smtClean="0">
                <a:ea typeface="굴림" pitchFamily="34" charset="-127"/>
              </a:rPr>
              <a:t>Les compétences aquises pourront lui permettre d’accèder à un poste à responsabilité au bout de 3 à 5 ans en moyenne, </a:t>
            </a:r>
            <a:r>
              <a:rPr lang="en-US" altLang="zh-CN" sz="2200" smtClean="0">
                <a:ea typeface="굴림" pitchFamily="34" charset="-127"/>
              </a:rPr>
              <a:t/>
            </a:r>
            <a:br>
              <a:rPr lang="en-US" altLang="zh-CN" sz="2200" smtClean="0">
                <a:ea typeface="굴림" pitchFamily="34" charset="-127"/>
              </a:rPr>
            </a:br>
            <a:r>
              <a:rPr lang="en-US" altLang="ko-KR" sz="2200" smtClean="0">
                <a:ea typeface="굴림" pitchFamily="34" charset="-127"/>
              </a:rPr>
              <a:t/>
            </a:r>
            <a:br>
              <a:rPr lang="en-US" altLang="ko-KR" sz="2200" smtClean="0">
                <a:ea typeface="굴림" pitchFamily="34" charset="-127"/>
              </a:rPr>
            </a:br>
            <a:r>
              <a:rPr lang="en-US" altLang="zh-CN" sz="2200" smtClean="0">
                <a:solidFill>
                  <a:srgbClr val="013B41"/>
                </a:solidFill>
                <a:ea typeface="굴림" pitchFamily="34" charset="-127"/>
              </a:rPr>
              <a:t>Une poursuite d’études </a:t>
            </a:r>
            <a:r>
              <a:rPr lang="en-US" altLang="zh-CN" sz="2200" b="1" smtClean="0">
                <a:solidFill>
                  <a:schemeClr val="accent1"/>
                </a:solidFill>
                <a:ea typeface="굴림" pitchFamily="34" charset="-127"/>
              </a:rPr>
              <a:t/>
            </a:r>
            <a:br>
              <a:rPr lang="en-US" altLang="zh-CN" sz="2200" b="1" smtClean="0">
                <a:solidFill>
                  <a:schemeClr val="accent1"/>
                </a:solidFill>
                <a:ea typeface="굴림" pitchFamily="34" charset="-127"/>
              </a:rPr>
            </a:br>
            <a:r>
              <a:rPr lang="en-US" altLang="ko-KR" sz="2200" smtClean="0">
                <a:ea typeface="굴림" pitchFamily="34" charset="-127"/>
              </a:rPr>
              <a:t>Elle demeure possible mais peut être </a:t>
            </a:r>
            <a:r>
              <a:rPr lang="en-US" altLang="ko-KR" sz="2200" b="1" smtClean="0">
                <a:solidFill>
                  <a:schemeClr val="accent1"/>
                </a:solidFill>
                <a:ea typeface="굴림" pitchFamily="34" charset="-127"/>
              </a:rPr>
              <a:t>facilitée </a:t>
            </a:r>
            <a:r>
              <a:rPr lang="en-US" altLang="ko-KR" sz="2200" smtClean="0">
                <a:ea typeface="굴림" pitchFamily="34" charset="-127"/>
              </a:rPr>
              <a:t>si le candidat obtient une </a:t>
            </a:r>
            <a:r>
              <a:rPr lang="en-US" altLang="ko-KR" sz="2200" b="1" smtClean="0">
                <a:solidFill>
                  <a:schemeClr val="accent1"/>
                </a:solidFill>
                <a:ea typeface="굴림" pitchFamily="34" charset="-127"/>
              </a:rPr>
              <a:t>mention Bien ou Trés bien</a:t>
            </a:r>
            <a:r>
              <a:rPr lang="en-US" altLang="ko-KR" sz="2200" smtClean="0">
                <a:solidFill>
                  <a:schemeClr val="accent1"/>
                </a:solidFill>
                <a:ea typeface="굴림" pitchFamily="34" charset="-127"/>
              </a:rPr>
              <a:t>.</a:t>
            </a:r>
            <a:br>
              <a:rPr lang="en-US" altLang="ko-KR" sz="2200" smtClean="0">
                <a:solidFill>
                  <a:schemeClr val="accent1"/>
                </a:solidFill>
                <a:ea typeface="굴림" pitchFamily="34" charset="-127"/>
              </a:rPr>
            </a:br>
            <a:r>
              <a:rPr lang="en-US" altLang="ko-KR" sz="2200" smtClean="0">
                <a:solidFill>
                  <a:schemeClr val="accent1"/>
                </a:solidFill>
                <a:ea typeface="굴림" pitchFamily="34" charset="-127"/>
              </a:rPr>
              <a:t/>
            </a:r>
            <a:br>
              <a:rPr lang="en-US" altLang="ko-KR" sz="2200" smtClean="0">
                <a:solidFill>
                  <a:schemeClr val="accent1"/>
                </a:solidFill>
                <a:ea typeface="굴림" pitchFamily="34" charset="-127"/>
              </a:rPr>
            </a:br>
            <a:r>
              <a:rPr lang="en-US" altLang="ko-KR" sz="2200" b="1" smtClean="0">
                <a:solidFill>
                  <a:schemeClr val="accent1"/>
                </a:solidFill>
                <a:ea typeface="굴림" pitchFamily="34" charset="-127"/>
              </a:rPr>
              <a:t>Majoritairement</a:t>
            </a:r>
            <a:r>
              <a:rPr lang="en-US" altLang="ko-KR" sz="2200" smtClean="0">
                <a:ea typeface="굴림" pitchFamily="34" charset="-127"/>
              </a:rPr>
              <a:t> les élèves de Baccalauréat Professionnel Vente s’orientent  vers une BTS NRC par la voie scolaire ou l’alternance ou le BTS MUC sans oublier les D.U.T. </a:t>
            </a:r>
            <a:br>
              <a:rPr lang="en-US" altLang="ko-KR" sz="2200" smtClean="0">
                <a:ea typeface="굴림" pitchFamily="34" charset="-127"/>
              </a:rPr>
            </a:br>
            <a:endParaRPr lang="fr-FR" sz="2200" smtClean="0">
              <a:ea typeface="굴림" pitchFamily="34" charset="-127"/>
            </a:endParaRPr>
          </a:p>
        </p:txBody>
      </p:sp>
    </p:spTree>
  </p:cSld>
  <p:clrMapOvr>
    <a:masterClrMapping/>
  </p:clrMapOvr>
  <p:transition>
    <p:split orient="vert" dir="in"/>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split orient="vert" dir="in"/>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2"/>
          <p:cNvSpPr txBox="1">
            <a:spLocks noChangeArrowheads="1"/>
          </p:cNvSpPr>
          <p:nvPr/>
        </p:nvSpPr>
        <p:spPr bwMode="auto">
          <a:xfrm>
            <a:off x="762000" y="1143000"/>
            <a:ext cx="8001000" cy="396875"/>
          </a:xfrm>
          <a:prstGeom prst="rect">
            <a:avLst/>
          </a:prstGeom>
          <a:noFill/>
          <a:ln w="9525">
            <a:noFill/>
            <a:miter lim="800000"/>
            <a:headEnd/>
            <a:tailEnd/>
          </a:ln>
          <a:effectLst/>
        </p:spPr>
        <p:txBody>
          <a:bodyPr>
            <a:spAutoFit/>
          </a:bodyPr>
          <a:lstStyle/>
          <a:p>
            <a:pPr>
              <a:spcBef>
                <a:spcPct val="50000"/>
              </a:spcBef>
            </a:pPr>
            <a:endParaRPr lang="fr-FR"/>
          </a:p>
        </p:txBody>
      </p:sp>
      <p:graphicFrame>
        <p:nvGraphicFramePr>
          <p:cNvPr id="26627" name="Object 3"/>
          <p:cNvGraphicFramePr>
            <a:graphicFrameLocks noChangeAspect="1"/>
          </p:cNvGraphicFramePr>
          <p:nvPr/>
        </p:nvGraphicFramePr>
        <p:xfrm>
          <a:off x="1905000" y="533400"/>
          <a:ext cx="6172200" cy="5791200"/>
        </p:xfrm>
        <a:graphic>
          <a:graphicData uri="http://schemas.openxmlformats.org/presentationml/2006/ole">
            <p:oleObj spid="_x0000_s26627" name="Acrobat Document" r:id="rId4" imgW="5668166" imgH="8019048" progId="AcroExch.Document.7">
              <p:link updateAutomatic="1"/>
            </p:oleObj>
          </a:graphicData>
        </a:graphic>
      </p:graphicFrame>
    </p:spTree>
  </p:cSld>
  <p:clrMapOvr>
    <a:masterClrMapping/>
  </p:clrMapOvr>
  <p:transition>
    <p:split orient="vert" dir="in"/>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1307</TotalTime>
  <Words>203</Words>
  <Application>Microsoft Office PowerPoint</Application>
  <PresentationFormat>Affichage à l'écran (4:3)</PresentationFormat>
  <Paragraphs>96</Paragraphs>
  <Slides>8</Slides>
  <Notes>8</Notes>
  <HiddenSlides>0</HiddenSlides>
  <MMClips>0</MMClips>
  <ScaleCrop>false</ScaleCrop>
  <HeadingPairs>
    <vt:vector size="8" baseType="variant">
      <vt:variant>
        <vt:lpstr>Polices utilisées</vt:lpstr>
      </vt:variant>
      <vt:variant>
        <vt:i4>11</vt:i4>
      </vt:variant>
      <vt:variant>
        <vt:lpstr>Thème</vt:lpstr>
      </vt:variant>
      <vt:variant>
        <vt:i4>1</vt:i4>
      </vt:variant>
      <vt:variant>
        <vt:lpstr>Liaisons</vt:lpstr>
      </vt:variant>
      <vt:variant>
        <vt:i4>1</vt:i4>
      </vt:variant>
      <vt:variant>
        <vt:lpstr>Titres des diapositives</vt:lpstr>
      </vt:variant>
      <vt:variant>
        <vt:i4>8</vt:i4>
      </vt:variant>
    </vt:vector>
  </HeadingPairs>
  <TitlesOfParts>
    <vt:vector size="21" baseType="lpstr">
      <vt:lpstr>Tahoma</vt:lpstr>
      <vt:lpstr>Arial</vt:lpstr>
      <vt:lpstr>Calibri</vt:lpstr>
      <vt:lpstr>Constantia</vt:lpstr>
      <vt:lpstr>Wingdings 2</vt:lpstr>
      <vt:lpstr>Arial Unicode MS</vt:lpstr>
      <vt:lpstr>Wingdings</vt:lpstr>
      <vt:lpstr>ZapfHumnst BT</vt:lpstr>
      <vt:lpstr>Cairo</vt:lpstr>
      <vt:lpstr>Amienne</vt:lpstr>
      <vt:lpstr>굴림</vt:lpstr>
      <vt:lpstr>Débit</vt:lpstr>
      <vt:lpstr>C:\CM IEN ET\orientation\publication site eco gestion\Commerce\Commerce-Vente-offre 2012.pdf</vt:lpstr>
      <vt:lpstr>Diapositive 1</vt:lpstr>
      <vt:lpstr>Les métiers préparés</vt:lpstr>
      <vt:lpstr>Diapositive 3</vt:lpstr>
      <vt:lpstr>Diapositive 4</vt:lpstr>
      <vt:lpstr>Le profil requis</vt:lpstr>
      <vt:lpstr>Les perspectives  Une priorité donnée à l’insertion professionnelle  Les compétences aquises pourront lui permettre d’accèder à un poste à responsabilité au bout de 3 à 5 ans en moyenne,   Une poursuite d’études  Elle demeure possible mais peut être facilitée si le candidat obtient une mention Bien ou Trés bien.  Majoritairement les élèves de Baccalauréat Professionnel s’orientent  vers une BTS M.U.C. par la voie scolaire ou l’alternance ou le BTS N.R.C sans oublier les D.U.T.      Les perspectives </vt:lpstr>
      <vt:lpstr>Diapositive 7</vt:lpstr>
      <vt:lpstr>Diapositive 8</vt:lpstr>
    </vt:vector>
  </TitlesOfParts>
  <Company>GIONTA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Bac Pro Services  renové</dc:title>
  <dc:creator>martine</dc:creator>
  <cp:lastModifiedBy>Philippe VIAIN</cp:lastModifiedBy>
  <cp:revision>73</cp:revision>
  <dcterms:created xsi:type="dcterms:W3CDTF">2010-03-21T15:33:07Z</dcterms:created>
  <dcterms:modified xsi:type="dcterms:W3CDTF">2013-01-29T23:12:52Z</dcterms:modified>
</cp:coreProperties>
</file>