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61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34D86-B47F-4E6B-86AA-10EBD4753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CC8F58-1710-49F9-A8C4-173280846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148193-4103-4FD1-8758-594B0D55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64799A-2B69-4D91-AB06-83F9B48F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4F00A-AB30-4E76-B8FD-913F8D20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1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ACA37-2F52-41A4-A3B1-EB482B71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3DA78C-6977-49F0-B441-0431C4719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A118F-172C-4977-99DC-1658BC25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76D5C0-31FE-4826-8B12-11044A93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67E0BB-2974-4CF9-8AFB-42159202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3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DFFDAA-4021-43BC-9EEA-20B43B88C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76FD7E-D1AB-4254-8C5D-F317F307F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40B9F7-6670-4AD8-9CF4-634D0B64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69D6CF-D003-41F9-8FA0-B64EF395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B4ED38-96DC-41E8-B200-CA112098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55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C6DEF-F437-43F6-BDB0-25653252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910956-B794-484A-AFE2-9CADF7336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B33B6E-2DC4-4A5C-B2BD-121C76F8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A5369E-F4D5-417C-9B62-2984187F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1EFF1C-41A6-4707-9451-3052E9FE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65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2BFF0-70EE-42DE-9A93-7ED1B2310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9BE4D0-E4A2-42A7-89B3-29E2B9855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5F7D5-A885-4AE8-A605-70B062EA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71F401-1EAA-414A-BAF4-87CC759F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7B5599-2D6C-4F01-B7C7-D2A28DB4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34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B8A21-AC67-4DC3-B6B2-1E12BBFE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18FF0-E0FF-45F9-9FD5-2A31B9226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27C493-F7E4-48E1-953C-795B84711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8F7B8D-C3E9-461D-BCF3-AC95D4F0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148C6A-CBEB-4F63-9C04-67BFE2AB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410D5-9008-4482-B1D2-F6391DBD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9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E1582-FAEF-4E7B-832F-869273E2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3EC647-A584-433C-A036-C146F7501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D92053-7A7F-44EE-9681-58A23C801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C71D1C-9DDC-499A-8DFE-C87FFEDB5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EE59BA-FC04-4FF0-95A9-EFC66A592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6FFC22-D8A6-4E16-96CE-3452E4E8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264E16F-B366-493D-88E2-DF94CC25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E283C6-7152-4C35-BD6D-C71458BC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26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999648-F7D9-4737-A4FA-6B403BA9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400AF3-32A4-4717-8ACF-7D22849B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05E7E9-7FDC-4BAD-A187-8E35A34A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BD5F26-D9D8-4A4D-AFCF-2ECFEF6C1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13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8120A4-9058-4307-9B9C-8716996E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0B86CE-4B85-4F58-BB21-46E1BEC3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ADB562-94FB-45AF-825B-D0CB2F6B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94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239F8-8EA0-4EDB-B726-F126D9BD4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112187-5C32-46F9-B994-2A7B4D4A8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188CAC-44C2-4B9D-958D-D22C0835D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83D1D1-01F1-4611-A026-18A7A6F2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07A843-814C-40B6-A0E1-413BD784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0E1408-894F-4DC9-A9F0-1A46ED5A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1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6A059-02A8-451B-A338-60D32947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AEAA43-8FCC-4523-BFF2-5546A3CAD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0278F4-E422-4FC0-BF2D-FD4C2F49D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B8987B-E2FF-4CCE-9E1C-45AA0700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FC358E-B3A3-4248-886D-3B9A76F4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C1EC7A-9560-48B8-AE59-EDDC8D7D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41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916A26-395A-4E59-B1D8-E8AACA05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C6030C-B396-4D07-9DFF-7BA515132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3E6571-0FED-45E3-9937-26023FD5F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F4E1-45CD-4685-A162-478875B4C6FB}" type="datetimeFigureOut">
              <a:rPr lang="fr-FR" smtClean="0"/>
              <a:t>11/11/2020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13D7E7-3631-4278-83FD-2788451C1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CE0CA4-0591-4B61-B964-A4829AE51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AE0D-F47D-471F-9F22-BADB522B2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rlz.fr/ec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61FAE77-8672-450E-B684-56E62733E967}"/>
              </a:ext>
            </a:extLst>
          </p:cNvPr>
          <p:cNvSpPr txBox="1"/>
          <p:nvPr/>
        </p:nvSpPr>
        <p:spPr>
          <a:xfrm>
            <a:off x="7818783" y="6029739"/>
            <a:ext cx="43732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https://urlz.fr/ecTS</a:t>
            </a:r>
            <a:r>
              <a:rPr lang="fr-FR" sz="4000" dirty="0"/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3ECAD04-F0DA-490B-8707-D98996AB2A77}"/>
              </a:ext>
            </a:extLst>
          </p:cNvPr>
          <p:cNvSpPr txBox="1"/>
          <p:nvPr/>
        </p:nvSpPr>
        <p:spPr>
          <a:xfrm>
            <a:off x="159025" y="6052812"/>
            <a:ext cx="765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Document disponible via ce lien url: </a:t>
            </a:r>
          </a:p>
        </p:txBody>
      </p:sp>
      <p:sp>
        <p:nvSpPr>
          <p:cNvPr id="10" name="Bouton d’action : avant ou précéden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062EC49-CB38-4624-9449-1543084EC31A}"/>
              </a:ext>
            </a:extLst>
          </p:cNvPr>
          <p:cNvSpPr/>
          <p:nvPr/>
        </p:nvSpPr>
        <p:spPr>
          <a:xfrm>
            <a:off x="11131826" y="5178000"/>
            <a:ext cx="781879" cy="646331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C0BE9BF-60D3-4DAC-A051-862CB4697B5D}"/>
              </a:ext>
            </a:extLst>
          </p:cNvPr>
          <p:cNvSpPr txBox="1"/>
          <p:nvPr/>
        </p:nvSpPr>
        <p:spPr>
          <a:xfrm>
            <a:off x="7023652" y="0"/>
            <a:ext cx="5168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Formation du 19/11/20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1A24D6A-3E00-40F9-A406-D0DFD206F685}"/>
              </a:ext>
            </a:extLst>
          </p:cNvPr>
          <p:cNvSpPr txBox="1"/>
          <p:nvPr/>
        </p:nvSpPr>
        <p:spPr>
          <a:xfrm>
            <a:off x="159025" y="0"/>
            <a:ext cx="5168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Stéphane Schmucker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6757745-5496-4EB0-949B-430C0E796DAC}"/>
              </a:ext>
            </a:extLst>
          </p:cNvPr>
          <p:cNvSpPr txBox="1"/>
          <p:nvPr/>
        </p:nvSpPr>
        <p:spPr>
          <a:xfrm>
            <a:off x="824947" y="2441317"/>
            <a:ext cx="105421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Document d’accompagnement au tutoriel sur la création de diaporamas interactifs</a:t>
            </a:r>
          </a:p>
        </p:txBody>
      </p:sp>
    </p:spTree>
    <p:extLst>
      <p:ext uri="{BB962C8B-B14F-4D97-AF65-F5344CB8AC3E}">
        <p14:creationId xmlns:p14="http://schemas.microsoft.com/office/powerpoint/2010/main" val="84673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9E99BD0-199B-4908-ACD6-83ECA15F2446}"/>
              </a:ext>
            </a:extLst>
          </p:cNvPr>
          <p:cNvSpPr txBox="1"/>
          <p:nvPr/>
        </p:nvSpPr>
        <p:spPr>
          <a:xfrm>
            <a:off x="106017" y="145774"/>
            <a:ext cx="231913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Question 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B5694A0-9DE2-4D7C-8349-A1611C15D4B0}"/>
              </a:ext>
            </a:extLst>
          </p:cNvPr>
          <p:cNvSpPr txBox="1"/>
          <p:nvPr/>
        </p:nvSpPr>
        <p:spPr>
          <a:xfrm>
            <a:off x="2584174" y="260100"/>
            <a:ext cx="950180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Les anticorps sont des glycoprotéines, dont la forme générale en « Y » est composée de :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A5F8A9-1074-44A7-A35E-0548C580E31A}"/>
              </a:ext>
            </a:extLst>
          </p:cNvPr>
          <p:cNvSpPr txBox="1"/>
          <p:nvPr/>
        </p:nvSpPr>
        <p:spPr>
          <a:xfrm>
            <a:off x="1265582" y="1791133"/>
            <a:ext cx="95018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Réponse A : 1 chaine légère et une chaine lourde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0DF762-DC09-481B-8299-C911269D329B}"/>
              </a:ext>
            </a:extLst>
          </p:cNvPr>
          <p:cNvSpPr txBox="1"/>
          <p:nvPr/>
        </p:nvSpPr>
        <p:spPr>
          <a:xfrm>
            <a:off x="1265582" y="2967335"/>
            <a:ext cx="95018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Réponse B : 1 chaine légère et deux chaines lourdes</a:t>
            </a:r>
          </a:p>
        </p:txBody>
      </p:sp>
    </p:spTree>
    <p:extLst>
      <p:ext uri="{BB962C8B-B14F-4D97-AF65-F5344CB8AC3E}">
        <p14:creationId xmlns:p14="http://schemas.microsoft.com/office/powerpoint/2010/main" val="218904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C6FDA4B-2E77-4877-970B-94C2633A61D6}"/>
              </a:ext>
            </a:extLst>
          </p:cNvPr>
          <p:cNvSpPr txBox="1"/>
          <p:nvPr/>
        </p:nvSpPr>
        <p:spPr>
          <a:xfrm>
            <a:off x="106018" y="145774"/>
            <a:ext cx="49828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Question 1: </a:t>
            </a:r>
            <a:r>
              <a:rPr lang="fr-FR" sz="3600" dirty="0">
                <a:solidFill>
                  <a:srgbClr val="FF0000"/>
                </a:solidFill>
              </a:rPr>
              <a:t>CORRECTION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0FE874-587E-4E1B-8616-E92AE0EEBCE6}"/>
              </a:ext>
            </a:extLst>
          </p:cNvPr>
          <p:cNvSpPr txBox="1"/>
          <p:nvPr/>
        </p:nvSpPr>
        <p:spPr>
          <a:xfrm>
            <a:off x="1472826" y="949417"/>
            <a:ext cx="950180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Les anticorps sont des glycoprotéines, dont la forme générale en « Y » est composée de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9D71757-FC3F-4788-A314-6F082D984391}"/>
              </a:ext>
            </a:extLst>
          </p:cNvPr>
          <p:cNvSpPr txBox="1"/>
          <p:nvPr/>
        </p:nvSpPr>
        <p:spPr>
          <a:xfrm>
            <a:off x="1209311" y="3341077"/>
            <a:ext cx="95018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Réponse C : 2 chaines légères et deux chaines lourdes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E2CE952-FCAF-4614-8177-5784E2A74EA1}"/>
              </a:ext>
            </a:extLst>
          </p:cNvPr>
          <p:cNvSpPr txBox="1"/>
          <p:nvPr/>
        </p:nvSpPr>
        <p:spPr>
          <a:xfrm>
            <a:off x="2718583" y="2343952"/>
            <a:ext cx="61405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La réponse correcte est :</a:t>
            </a:r>
            <a:endParaRPr lang="fr-FR" sz="2800" dirty="0"/>
          </a:p>
        </p:txBody>
      </p:sp>
      <p:sp>
        <p:nvSpPr>
          <p:cNvPr id="13" name="Bouton d’action : accueil 1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14937D7-055E-4EEA-A9D9-81088D83BACE}"/>
              </a:ext>
            </a:extLst>
          </p:cNvPr>
          <p:cNvSpPr/>
          <p:nvPr/>
        </p:nvSpPr>
        <p:spPr>
          <a:xfrm>
            <a:off x="106017" y="6065895"/>
            <a:ext cx="781879" cy="646331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’action : retour ou précédent 1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241311A-039D-4012-B9F0-4EFCE03E9197}"/>
              </a:ext>
            </a:extLst>
          </p:cNvPr>
          <p:cNvSpPr/>
          <p:nvPr/>
        </p:nvSpPr>
        <p:spPr>
          <a:xfrm>
            <a:off x="1209311" y="6065895"/>
            <a:ext cx="781879" cy="646331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’action : avant ou précédent 1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EB5CD6D-36EA-48AF-9ADF-79F1D04F050B}"/>
              </a:ext>
            </a:extLst>
          </p:cNvPr>
          <p:cNvSpPr/>
          <p:nvPr/>
        </p:nvSpPr>
        <p:spPr>
          <a:xfrm>
            <a:off x="11131826" y="6065895"/>
            <a:ext cx="781879" cy="646331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48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DD36610-C07C-464F-ADA7-FDAD2BA18C66}"/>
              </a:ext>
            </a:extLst>
          </p:cNvPr>
          <p:cNvSpPr txBox="1"/>
          <p:nvPr/>
        </p:nvSpPr>
        <p:spPr>
          <a:xfrm>
            <a:off x="106017" y="145774"/>
            <a:ext cx="231913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Question 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7F49AE6-BE92-48E8-95A2-C947EB909BF5}"/>
              </a:ext>
            </a:extLst>
          </p:cNvPr>
          <p:cNvSpPr txBox="1"/>
          <p:nvPr/>
        </p:nvSpPr>
        <p:spPr>
          <a:xfrm>
            <a:off x="2584173" y="159026"/>
            <a:ext cx="9501809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Annoter le schéma d’un anticorps ci-dessous à l’aide des termes suivants: chaines légères, chaines lourdes, partie constante, partie variable, paratope, complexe immun. (Ecrire les annotations dans les cadres prévus)</a:t>
            </a:r>
          </a:p>
        </p:txBody>
      </p:sp>
      <p:sp>
        <p:nvSpPr>
          <p:cNvPr id="10" name="Bouton d’action : accueil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951875E-A8FE-4132-BD17-E3BE0F53128F}"/>
              </a:ext>
            </a:extLst>
          </p:cNvPr>
          <p:cNvSpPr/>
          <p:nvPr/>
        </p:nvSpPr>
        <p:spPr>
          <a:xfrm>
            <a:off x="106017" y="6065895"/>
            <a:ext cx="781879" cy="646331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’action : retour ou précédent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270FF34-3F4C-4F82-BA9B-C85FA23D7F35}"/>
              </a:ext>
            </a:extLst>
          </p:cNvPr>
          <p:cNvSpPr/>
          <p:nvPr/>
        </p:nvSpPr>
        <p:spPr>
          <a:xfrm>
            <a:off x="1209311" y="6065895"/>
            <a:ext cx="781879" cy="646331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’action : avant ou précédent 1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0297988-31A4-482D-B1A9-BE20A4AA6A01}"/>
              </a:ext>
            </a:extLst>
          </p:cNvPr>
          <p:cNvSpPr/>
          <p:nvPr/>
        </p:nvSpPr>
        <p:spPr>
          <a:xfrm>
            <a:off x="11131826" y="6065895"/>
            <a:ext cx="781879" cy="646331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55B9B16-D781-4C28-95DE-F222A28757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61" y="1359355"/>
            <a:ext cx="5658678" cy="54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9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3AE30C2-49EC-4D87-BC13-30CDC20A6639}"/>
              </a:ext>
            </a:extLst>
          </p:cNvPr>
          <p:cNvSpPr txBox="1"/>
          <p:nvPr/>
        </p:nvSpPr>
        <p:spPr>
          <a:xfrm>
            <a:off x="106018" y="145774"/>
            <a:ext cx="49828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Question 2: </a:t>
            </a:r>
            <a:r>
              <a:rPr lang="fr-FR" sz="3600" dirty="0">
                <a:solidFill>
                  <a:srgbClr val="FF0000"/>
                </a:solidFill>
              </a:rPr>
              <a:t>CORRECTION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A0ADE21-D43E-4603-9DB7-6A4CA049D0F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61" y="1120816"/>
            <a:ext cx="5658678" cy="5498645"/>
          </a:xfrm>
          <a:prstGeom prst="rect">
            <a:avLst/>
          </a:prstGeom>
        </p:spPr>
      </p:pic>
      <p:sp>
        <p:nvSpPr>
          <p:cNvPr id="9" name="Bouton d’action : accueil 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485573E-9776-405D-A2CD-78AC1E8274CE}"/>
              </a:ext>
            </a:extLst>
          </p:cNvPr>
          <p:cNvSpPr/>
          <p:nvPr/>
        </p:nvSpPr>
        <p:spPr>
          <a:xfrm>
            <a:off x="106017" y="6065895"/>
            <a:ext cx="781879" cy="646331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’action : retour ou précédent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65D564F-196B-4E89-BE6F-377394CB10A4}"/>
              </a:ext>
            </a:extLst>
          </p:cNvPr>
          <p:cNvSpPr/>
          <p:nvPr/>
        </p:nvSpPr>
        <p:spPr>
          <a:xfrm>
            <a:off x="1209311" y="6065895"/>
            <a:ext cx="781879" cy="646331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outon d’action : avant ou précédent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032E8A8-2FD8-4E2D-BD86-3FA5A1304D11}"/>
              </a:ext>
            </a:extLst>
          </p:cNvPr>
          <p:cNvSpPr/>
          <p:nvPr/>
        </p:nvSpPr>
        <p:spPr>
          <a:xfrm>
            <a:off x="11131826" y="6065895"/>
            <a:ext cx="781879" cy="646331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52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7222E69-8401-4626-BF03-ED6CCEBB5585}"/>
              </a:ext>
            </a:extLst>
          </p:cNvPr>
          <p:cNvSpPr txBox="1"/>
          <p:nvPr/>
        </p:nvSpPr>
        <p:spPr>
          <a:xfrm>
            <a:off x="106017" y="145774"/>
            <a:ext cx="231913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Question 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CD97E78-6F45-465E-9850-5C03B6F83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167" y="1566846"/>
            <a:ext cx="6426445" cy="423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9ED2F26-15C9-4A2A-85B2-8DCE62B68C92}"/>
              </a:ext>
            </a:extLst>
          </p:cNvPr>
          <p:cNvSpPr txBox="1"/>
          <p:nvPr/>
        </p:nvSpPr>
        <p:spPr>
          <a:xfrm>
            <a:off x="2584173" y="159026"/>
            <a:ext cx="9501809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Les lymphocytes B produisent des anticorps. Identifier une cellule lymphocytaire sur l’image ci-dessous. </a:t>
            </a:r>
          </a:p>
          <a:p>
            <a:r>
              <a:rPr lang="fr-FR" sz="2400" dirty="0"/>
              <a:t>(Cliquer directement sur l’image pour répondre)</a:t>
            </a:r>
          </a:p>
        </p:txBody>
      </p:sp>
      <p:sp>
        <p:nvSpPr>
          <p:cNvPr id="8" name="Bouton d’action : accueil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0E14AD65-DF9F-47F8-BF76-463F5A09B195}"/>
              </a:ext>
            </a:extLst>
          </p:cNvPr>
          <p:cNvSpPr/>
          <p:nvPr/>
        </p:nvSpPr>
        <p:spPr>
          <a:xfrm>
            <a:off x="106017" y="6065895"/>
            <a:ext cx="781879" cy="646331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’action : retour ou précédent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369A6B5-799A-4401-BBAE-730357488300}"/>
              </a:ext>
            </a:extLst>
          </p:cNvPr>
          <p:cNvSpPr/>
          <p:nvPr/>
        </p:nvSpPr>
        <p:spPr>
          <a:xfrm>
            <a:off x="1209311" y="6065895"/>
            <a:ext cx="781879" cy="646331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84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151F971-A2DF-4854-AB3A-8E67ED577496}"/>
              </a:ext>
            </a:extLst>
          </p:cNvPr>
          <p:cNvSpPr txBox="1"/>
          <p:nvPr/>
        </p:nvSpPr>
        <p:spPr>
          <a:xfrm>
            <a:off x="106018" y="145774"/>
            <a:ext cx="49828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Question 3: </a:t>
            </a:r>
            <a:r>
              <a:rPr lang="fr-FR" sz="3600" dirty="0">
                <a:solidFill>
                  <a:srgbClr val="FF0000"/>
                </a:solidFill>
              </a:rPr>
              <a:t>CORRECTION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BB6618E-D70A-435B-988B-1B91595CE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167" y="1566846"/>
            <a:ext cx="6426445" cy="423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F9D15FCA-2417-4D62-B3A6-612B7C8957E1}"/>
              </a:ext>
            </a:extLst>
          </p:cNvPr>
          <p:cNvSpPr/>
          <p:nvPr/>
        </p:nvSpPr>
        <p:spPr>
          <a:xfrm>
            <a:off x="4403188" y="3671668"/>
            <a:ext cx="1026941" cy="9566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BC51559-943B-4D5C-A496-82BB21FFFDA1}"/>
              </a:ext>
            </a:extLst>
          </p:cNvPr>
          <p:cNvCxnSpPr>
            <a:cxnSpLocks/>
          </p:cNvCxnSpPr>
          <p:nvPr/>
        </p:nvCxnSpPr>
        <p:spPr>
          <a:xfrm flipH="1">
            <a:off x="5430130" y="3186332"/>
            <a:ext cx="4005703" cy="7244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CB032A43-BE9C-416C-9B53-4184597CD243}"/>
              </a:ext>
            </a:extLst>
          </p:cNvPr>
          <p:cNvSpPr txBox="1"/>
          <p:nvPr/>
        </p:nvSpPr>
        <p:spPr>
          <a:xfrm>
            <a:off x="9435833" y="2757268"/>
            <a:ext cx="2420742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Les lymphocytes font environ 10 µm et leur noyau occupe presque tout le volume de la cellule.</a:t>
            </a:r>
          </a:p>
        </p:txBody>
      </p:sp>
      <p:sp>
        <p:nvSpPr>
          <p:cNvPr id="14" name="Bouton d’action : accueil 1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C2793DC-DDEA-4E28-A45B-2FCD5103C585}"/>
              </a:ext>
            </a:extLst>
          </p:cNvPr>
          <p:cNvSpPr/>
          <p:nvPr/>
        </p:nvSpPr>
        <p:spPr>
          <a:xfrm>
            <a:off x="106017" y="6065895"/>
            <a:ext cx="781879" cy="646331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Bouton d’action : retour ou précédent 1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CD43802-C4BE-4A56-814E-286767488A9F}"/>
              </a:ext>
            </a:extLst>
          </p:cNvPr>
          <p:cNvSpPr/>
          <p:nvPr/>
        </p:nvSpPr>
        <p:spPr>
          <a:xfrm>
            <a:off x="1209311" y="6065895"/>
            <a:ext cx="781879" cy="646331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Bouton d’action : avant ou précédent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2CB9ED1-6D99-4C93-9977-E5F01FF83676}"/>
              </a:ext>
            </a:extLst>
          </p:cNvPr>
          <p:cNvSpPr/>
          <p:nvPr/>
        </p:nvSpPr>
        <p:spPr>
          <a:xfrm>
            <a:off x="11131826" y="6065895"/>
            <a:ext cx="781879" cy="646331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90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3B8A50C-81A9-480E-ACFA-94D2D06ABAAF}"/>
              </a:ext>
            </a:extLst>
          </p:cNvPr>
          <p:cNvSpPr txBox="1"/>
          <p:nvPr/>
        </p:nvSpPr>
        <p:spPr>
          <a:xfrm>
            <a:off x="106018" y="145774"/>
            <a:ext cx="49828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CONCLUSION / SYNTHESE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7BE8D5-18EC-4B1E-9869-1968B2E10C14}"/>
              </a:ext>
            </a:extLst>
          </p:cNvPr>
          <p:cNvSpPr txBox="1"/>
          <p:nvPr/>
        </p:nvSpPr>
        <p:spPr>
          <a:xfrm>
            <a:off x="3008245" y="2598242"/>
            <a:ext cx="587071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/>
              <a:t>A vous de jouer …</a:t>
            </a:r>
          </a:p>
        </p:txBody>
      </p:sp>
      <p:sp>
        <p:nvSpPr>
          <p:cNvPr id="9" name="Bouton d’action : accueil 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102EFE0-F7D2-4667-832F-6911E2390B45}"/>
              </a:ext>
            </a:extLst>
          </p:cNvPr>
          <p:cNvSpPr/>
          <p:nvPr/>
        </p:nvSpPr>
        <p:spPr>
          <a:xfrm>
            <a:off x="106017" y="6065895"/>
            <a:ext cx="781879" cy="646331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’action : retour ou précédent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4732C77-A11D-4330-B4E9-033CAA01BBC2}"/>
              </a:ext>
            </a:extLst>
          </p:cNvPr>
          <p:cNvSpPr/>
          <p:nvPr/>
        </p:nvSpPr>
        <p:spPr>
          <a:xfrm>
            <a:off x="1209311" y="6065895"/>
            <a:ext cx="781879" cy="646331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605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205</Words>
  <Application>Microsoft Office PowerPoint</Application>
  <PresentationFormat>Grand écran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 Schmucker</dc:creator>
  <cp:lastModifiedBy>Stephane Schmucker</cp:lastModifiedBy>
  <cp:revision>11</cp:revision>
  <dcterms:created xsi:type="dcterms:W3CDTF">2020-11-10T13:08:43Z</dcterms:created>
  <dcterms:modified xsi:type="dcterms:W3CDTF">2020-11-11T08:27:09Z</dcterms:modified>
</cp:coreProperties>
</file>