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6" r:id="rId3"/>
    <p:sldId id="267" r:id="rId4"/>
    <p:sldId id="274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2" r:id="rId16"/>
    <p:sldId id="273" r:id="rId17"/>
    <p:sldId id="270" r:id="rId18"/>
    <p:sldId id="271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F7F7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7D9BCA-8BE3-4710-B12E-C57386A97962}" v="246" dt="2020-09-03T13:37:40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Pouleto" userId="8488cefa11e3b03d" providerId="LiveId" clId="{847D9BCA-8BE3-4710-B12E-C57386A97962}"/>
    <pc:docChg chg="undo custSel addSld delSld modSld sldOrd">
      <pc:chgData name="Bertrand Pouleto" userId="8488cefa11e3b03d" providerId="LiveId" clId="{847D9BCA-8BE3-4710-B12E-C57386A97962}" dt="2020-09-03T13:37:40.550" v="4504" actId="207"/>
      <pc:docMkLst>
        <pc:docMk/>
      </pc:docMkLst>
      <pc:sldChg chg="addSp delSp modSp mod">
        <pc:chgData name="Bertrand Pouleto" userId="8488cefa11e3b03d" providerId="LiveId" clId="{847D9BCA-8BE3-4710-B12E-C57386A97962}" dt="2020-09-03T13:36:06.634" v="4467"/>
        <pc:sldMkLst>
          <pc:docMk/>
          <pc:sldMk cId="3705549219" sldId="256"/>
        </pc:sldMkLst>
        <pc:spChg chg="add mod">
          <ac:chgData name="Bertrand Pouleto" userId="8488cefa11e3b03d" providerId="LiveId" clId="{847D9BCA-8BE3-4710-B12E-C57386A97962}" dt="2020-09-03T13:10:08.647" v="3774"/>
          <ac:spMkLst>
            <pc:docMk/>
            <pc:sldMk cId="3705549219" sldId="256"/>
            <ac:spMk id="2" creationId="{485A3E39-2392-4C81-8233-4E2C5378C734}"/>
          </ac:spMkLst>
        </pc:spChg>
        <pc:spChg chg="del">
          <ac:chgData name="Bertrand Pouleto" userId="8488cefa11e3b03d" providerId="LiveId" clId="{847D9BCA-8BE3-4710-B12E-C57386A97962}" dt="2020-09-02T12:20:50.050" v="1" actId="478"/>
          <ac:spMkLst>
            <pc:docMk/>
            <pc:sldMk cId="3705549219" sldId="256"/>
            <ac:spMk id="3" creationId="{36BF3A9E-F18A-4D4A-824B-2EF9695F9BF6}"/>
          </ac:spMkLst>
        </pc:spChg>
        <pc:spChg chg="del">
          <ac:chgData name="Bertrand Pouleto" userId="8488cefa11e3b03d" providerId="LiveId" clId="{847D9BCA-8BE3-4710-B12E-C57386A97962}" dt="2020-09-02T12:20:51.213" v="2" actId="478"/>
          <ac:spMkLst>
            <pc:docMk/>
            <pc:sldMk cId="3705549219" sldId="256"/>
            <ac:spMk id="4" creationId="{BB582E02-7BD4-4F2B-8024-87700FE10765}"/>
          </ac:spMkLst>
        </pc:spChg>
        <pc:spChg chg="mod">
          <ac:chgData name="Bertrand Pouleto" userId="8488cefa11e3b03d" providerId="LiveId" clId="{847D9BCA-8BE3-4710-B12E-C57386A97962}" dt="2020-09-03T13:36:06.634" v="4467"/>
          <ac:spMkLst>
            <pc:docMk/>
            <pc:sldMk cId="3705549219" sldId="256"/>
            <ac:spMk id="25" creationId="{DD099A38-93D7-4987-ACC0-F22FCAE2BCB9}"/>
          </ac:spMkLst>
        </pc:spChg>
      </pc:sldChg>
      <pc:sldChg chg="addSp delSp modSp mod">
        <pc:chgData name="Bertrand Pouleto" userId="8488cefa11e3b03d" providerId="LiveId" clId="{847D9BCA-8BE3-4710-B12E-C57386A97962}" dt="2020-09-03T13:26:22.550" v="4365"/>
        <pc:sldMkLst>
          <pc:docMk/>
          <pc:sldMk cId="754723068" sldId="257"/>
        </pc:sldMkLst>
        <pc:spChg chg="mod">
          <ac:chgData name="Bertrand Pouleto" userId="8488cefa11e3b03d" providerId="LiveId" clId="{847D9BCA-8BE3-4710-B12E-C57386A97962}" dt="2020-09-03T13:25:49.225" v="4360"/>
          <ac:spMkLst>
            <pc:docMk/>
            <pc:sldMk cId="754723068" sldId="257"/>
            <ac:spMk id="15" creationId="{388C186E-08BA-4A9B-B9C5-2B3FC0E95E5C}"/>
          </ac:spMkLst>
        </pc:spChg>
        <pc:spChg chg="mod">
          <ac:chgData name="Bertrand Pouleto" userId="8488cefa11e3b03d" providerId="LiveId" clId="{847D9BCA-8BE3-4710-B12E-C57386A97962}" dt="2020-09-03T13:26:22.550" v="4365"/>
          <ac:spMkLst>
            <pc:docMk/>
            <pc:sldMk cId="754723068" sldId="257"/>
            <ac:spMk id="19" creationId="{D104AAA1-EDE0-4371-8936-72B56C1B0743}"/>
          </ac:spMkLst>
        </pc:spChg>
        <pc:grpChg chg="add del mod">
          <ac:chgData name="Bertrand Pouleto" userId="8488cefa11e3b03d" providerId="LiveId" clId="{847D9BCA-8BE3-4710-B12E-C57386A97962}" dt="2020-09-03T13:26:00.850" v="4362" actId="21"/>
          <ac:grpSpMkLst>
            <pc:docMk/>
            <pc:sldMk cId="754723068" sldId="257"/>
            <ac:grpSpMk id="13" creationId="{2FB6A87D-F4A7-4584-BFB2-8296165D5628}"/>
          </ac:grpSpMkLst>
        </pc:grpChg>
        <pc:grpChg chg="add mod">
          <ac:chgData name="Bertrand Pouleto" userId="8488cefa11e3b03d" providerId="LiveId" clId="{847D9BCA-8BE3-4710-B12E-C57386A97962}" dt="2020-09-03T13:26:22.550" v="4365"/>
          <ac:grpSpMkLst>
            <pc:docMk/>
            <pc:sldMk cId="754723068" sldId="257"/>
            <ac:grpSpMk id="18" creationId="{91819A65-6582-455B-8842-80A1738ADF4F}"/>
          </ac:grpSpMkLst>
        </pc:grpChg>
        <pc:picChg chg="mod">
          <ac:chgData name="Bertrand Pouleto" userId="8488cefa11e3b03d" providerId="LiveId" clId="{847D9BCA-8BE3-4710-B12E-C57386A97962}" dt="2020-09-03T13:25:49.225" v="4360"/>
          <ac:picMkLst>
            <pc:docMk/>
            <pc:sldMk cId="754723068" sldId="257"/>
            <ac:picMk id="17" creationId="{C61CDD2D-07CE-43B2-B69E-AE5C200098D5}"/>
          </ac:picMkLst>
        </pc:picChg>
        <pc:picChg chg="mod">
          <ac:chgData name="Bertrand Pouleto" userId="8488cefa11e3b03d" providerId="LiveId" clId="{847D9BCA-8BE3-4710-B12E-C57386A97962}" dt="2020-09-03T13:26:22.550" v="4365"/>
          <ac:picMkLst>
            <pc:docMk/>
            <pc:sldMk cId="754723068" sldId="257"/>
            <ac:picMk id="20" creationId="{C934218C-E750-4908-BC68-5F24EDE8F6E4}"/>
          </ac:picMkLst>
        </pc:picChg>
      </pc:sldChg>
      <pc:sldChg chg="addSp delSp modSp mod">
        <pc:chgData name="Bertrand Pouleto" userId="8488cefa11e3b03d" providerId="LiveId" clId="{847D9BCA-8BE3-4710-B12E-C57386A97962}" dt="2020-09-03T13:34:57.718" v="4463" actId="478"/>
        <pc:sldMkLst>
          <pc:docMk/>
          <pc:sldMk cId="3191528755" sldId="258"/>
        </pc:sldMkLst>
        <pc:spChg chg="add mod">
          <ac:chgData name="Bertrand Pouleto" userId="8488cefa11e3b03d" providerId="LiveId" clId="{847D9BCA-8BE3-4710-B12E-C57386A97962}" dt="2020-09-03T13:26:30.842" v="4367" actId="1076"/>
          <ac:spMkLst>
            <pc:docMk/>
            <pc:sldMk cId="3191528755" sldId="258"/>
            <ac:spMk id="4" creationId="{015EF53A-0B4C-4BD7-B363-720BB8E30B0A}"/>
          </ac:spMkLst>
        </pc:spChg>
        <pc:spChg chg="mod">
          <ac:chgData name="Bertrand Pouleto" userId="8488cefa11e3b03d" providerId="LiveId" clId="{847D9BCA-8BE3-4710-B12E-C57386A97962}" dt="2020-09-03T13:26:25.915" v="4366"/>
          <ac:spMkLst>
            <pc:docMk/>
            <pc:sldMk cId="3191528755" sldId="258"/>
            <ac:spMk id="25" creationId="{EDCCE469-32DE-4281-A511-FF548228AD55}"/>
          </ac:spMkLst>
        </pc:spChg>
        <pc:spChg chg="del">
          <ac:chgData name="Bertrand Pouleto" userId="8488cefa11e3b03d" providerId="LiveId" clId="{847D9BCA-8BE3-4710-B12E-C57386A97962}" dt="2020-09-03T13:34:56.400" v="4462" actId="478"/>
          <ac:spMkLst>
            <pc:docMk/>
            <pc:sldMk cId="3191528755" sldId="258"/>
            <ac:spMk id="36" creationId="{07DF9F08-B06E-4AA4-AC2A-55F0519B303B}"/>
          </ac:spMkLst>
        </pc:spChg>
        <pc:grpChg chg="add mod">
          <ac:chgData name="Bertrand Pouleto" userId="8488cefa11e3b03d" providerId="LiveId" clId="{847D9BCA-8BE3-4710-B12E-C57386A97962}" dt="2020-09-03T13:26:25.915" v="4366"/>
          <ac:grpSpMkLst>
            <pc:docMk/>
            <pc:sldMk cId="3191528755" sldId="258"/>
            <ac:grpSpMk id="23" creationId="{C5809A04-ECEC-4798-9082-D3CA308212F6}"/>
          </ac:grpSpMkLst>
        </pc:grpChg>
        <pc:picChg chg="mod">
          <ac:chgData name="Bertrand Pouleto" userId="8488cefa11e3b03d" providerId="LiveId" clId="{847D9BCA-8BE3-4710-B12E-C57386A97962}" dt="2020-09-03T13:26:25.915" v="4366"/>
          <ac:picMkLst>
            <pc:docMk/>
            <pc:sldMk cId="3191528755" sldId="258"/>
            <ac:picMk id="27" creationId="{AFC9A5A4-D427-4104-A509-D091BF719CD3}"/>
          </ac:picMkLst>
        </pc:picChg>
        <pc:cxnChg chg="del">
          <ac:chgData name="Bertrand Pouleto" userId="8488cefa11e3b03d" providerId="LiveId" clId="{847D9BCA-8BE3-4710-B12E-C57386A97962}" dt="2020-09-03T13:34:57.718" v="4463" actId="478"/>
          <ac:cxnSpMkLst>
            <pc:docMk/>
            <pc:sldMk cId="3191528755" sldId="258"/>
            <ac:cxnSpMk id="9" creationId="{6EEE5EE0-B242-4134-A22F-CACF7578F59B}"/>
          </ac:cxnSpMkLst>
        </pc:cxnChg>
      </pc:sldChg>
      <pc:sldChg chg="addSp modSp">
        <pc:chgData name="Bertrand Pouleto" userId="8488cefa11e3b03d" providerId="LiveId" clId="{847D9BCA-8BE3-4710-B12E-C57386A97962}" dt="2020-09-03T13:26:33.022" v="4368"/>
        <pc:sldMkLst>
          <pc:docMk/>
          <pc:sldMk cId="868236471" sldId="260"/>
        </pc:sldMkLst>
        <pc:spChg chg="mod">
          <ac:chgData name="Bertrand Pouleto" userId="8488cefa11e3b03d" providerId="LiveId" clId="{847D9BCA-8BE3-4710-B12E-C57386A97962}" dt="2020-09-03T13:26:33.022" v="4368"/>
          <ac:spMkLst>
            <pc:docMk/>
            <pc:sldMk cId="868236471" sldId="260"/>
            <ac:spMk id="11" creationId="{CFBC6E82-0097-48FC-BCF9-3855E6FB8337}"/>
          </ac:spMkLst>
        </pc:spChg>
        <pc:grpChg chg="add mod">
          <ac:chgData name="Bertrand Pouleto" userId="8488cefa11e3b03d" providerId="LiveId" clId="{847D9BCA-8BE3-4710-B12E-C57386A97962}" dt="2020-09-03T13:26:33.022" v="4368"/>
          <ac:grpSpMkLst>
            <pc:docMk/>
            <pc:sldMk cId="868236471" sldId="260"/>
            <ac:grpSpMk id="10" creationId="{D990A3C1-227F-4469-8354-CB5B6B8CA0AD}"/>
          </ac:grpSpMkLst>
        </pc:grpChg>
        <pc:picChg chg="mod">
          <ac:chgData name="Bertrand Pouleto" userId="8488cefa11e3b03d" providerId="LiveId" clId="{847D9BCA-8BE3-4710-B12E-C57386A97962}" dt="2020-09-03T13:26:33.022" v="4368"/>
          <ac:picMkLst>
            <pc:docMk/>
            <pc:sldMk cId="868236471" sldId="260"/>
            <ac:picMk id="13" creationId="{06903543-83C9-4D34-AA3E-F37B58C9EDE1}"/>
          </ac:picMkLst>
        </pc:picChg>
      </pc:sldChg>
      <pc:sldChg chg="addSp modSp mod">
        <pc:chgData name="Bertrand Pouleto" userId="8488cefa11e3b03d" providerId="LiveId" clId="{847D9BCA-8BE3-4710-B12E-C57386A97962}" dt="2020-09-03T13:26:16.842" v="4364" actId="1076"/>
        <pc:sldMkLst>
          <pc:docMk/>
          <pc:sldMk cId="161271843" sldId="261"/>
        </pc:sldMkLst>
        <pc:spChg chg="mod">
          <ac:chgData name="Bertrand Pouleto" userId="8488cefa11e3b03d" providerId="LiveId" clId="{847D9BCA-8BE3-4710-B12E-C57386A97962}" dt="2020-09-03T13:26:02.741" v="4363"/>
          <ac:spMkLst>
            <pc:docMk/>
            <pc:sldMk cId="161271843" sldId="261"/>
            <ac:spMk id="56" creationId="{99B38FFB-C102-4CA2-B967-45C61D104DE4}"/>
          </ac:spMkLst>
        </pc:spChg>
        <pc:grpChg chg="add mod">
          <ac:chgData name="Bertrand Pouleto" userId="8488cefa11e3b03d" providerId="LiveId" clId="{847D9BCA-8BE3-4710-B12E-C57386A97962}" dt="2020-09-03T13:26:16.842" v="4364" actId="1076"/>
          <ac:grpSpMkLst>
            <pc:docMk/>
            <pc:sldMk cId="161271843" sldId="261"/>
            <ac:grpSpMk id="55" creationId="{93D53227-23FD-4EB8-9C06-29D17EB4EA11}"/>
          </ac:grpSpMkLst>
        </pc:grpChg>
        <pc:picChg chg="mod">
          <ac:chgData name="Bertrand Pouleto" userId="8488cefa11e3b03d" providerId="LiveId" clId="{847D9BCA-8BE3-4710-B12E-C57386A97962}" dt="2020-09-03T13:26:02.741" v="4363"/>
          <ac:picMkLst>
            <pc:docMk/>
            <pc:sldMk cId="161271843" sldId="261"/>
            <ac:picMk id="57" creationId="{F15D67C4-84B0-466C-8A3B-098A5EA31D9C}"/>
          </ac:picMkLst>
        </pc:picChg>
      </pc:sldChg>
      <pc:sldChg chg="addSp modSp">
        <pc:chgData name="Bertrand Pouleto" userId="8488cefa11e3b03d" providerId="LiveId" clId="{847D9BCA-8BE3-4710-B12E-C57386A97962}" dt="2020-09-03T13:26:38.537" v="4369"/>
        <pc:sldMkLst>
          <pc:docMk/>
          <pc:sldMk cId="3966421305" sldId="262"/>
        </pc:sldMkLst>
        <pc:spChg chg="mod">
          <ac:chgData name="Bertrand Pouleto" userId="8488cefa11e3b03d" providerId="LiveId" clId="{847D9BCA-8BE3-4710-B12E-C57386A97962}" dt="2020-09-03T13:26:38.537" v="4369"/>
          <ac:spMkLst>
            <pc:docMk/>
            <pc:sldMk cId="3966421305" sldId="262"/>
            <ac:spMk id="18" creationId="{D063005B-1828-48DC-97A3-450DE032E818}"/>
          </ac:spMkLst>
        </pc:spChg>
        <pc:grpChg chg="add mod">
          <ac:chgData name="Bertrand Pouleto" userId="8488cefa11e3b03d" providerId="LiveId" clId="{847D9BCA-8BE3-4710-B12E-C57386A97962}" dt="2020-09-03T13:26:38.537" v="4369"/>
          <ac:grpSpMkLst>
            <pc:docMk/>
            <pc:sldMk cId="3966421305" sldId="262"/>
            <ac:grpSpMk id="17" creationId="{5E1436CC-5303-423D-9ACA-E8FCFCA4E4E9}"/>
          </ac:grpSpMkLst>
        </pc:grpChg>
        <pc:picChg chg="mod">
          <ac:chgData name="Bertrand Pouleto" userId="8488cefa11e3b03d" providerId="LiveId" clId="{847D9BCA-8BE3-4710-B12E-C57386A97962}" dt="2020-09-03T13:26:38.537" v="4369"/>
          <ac:picMkLst>
            <pc:docMk/>
            <pc:sldMk cId="3966421305" sldId="262"/>
            <ac:picMk id="19" creationId="{2115CB91-F187-4F84-B5C5-39D382586231}"/>
          </ac:picMkLst>
        </pc:picChg>
      </pc:sldChg>
      <pc:sldChg chg="addSp modSp mod">
        <pc:chgData name="Bertrand Pouleto" userId="8488cefa11e3b03d" providerId="LiveId" clId="{847D9BCA-8BE3-4710-B12E-C57386A97962}" dt="2020-09-03T13:26:59.874" v="4372" actId="1076"/>
        <pc:sldMkLst>
          <pc:docMk/>
          <pc:sldMk cId="1738448422" sldId="263"/>
        </pc:sldMkLst>
        <pc:spChg chg="mod">
          <ac:chgData name="Bertrand Pouleto" userId="8488cefa11e3b03d" providerId="LiveId" clId="{847D9BCA-8BE3-4710-B12E-C57386A97962}" dt="2020-09-03T13:26:41.436" v="4370"/>
          <ac:spMkLst>
            <pc:docMk/>
            <pc:sldMk cId="1738448422" sldId="263"/>
            <ac:spMk id="16" creationId="{0A5616E0-C63D-40E3-A254-DD7962EA8EF6}"/>
          </ac:spMkLst>
        </pc:spChg>
        <pc:grpChg chg="add mod">
          <ac:chgData name="Bertrand Pouleto" userId="8488cefa11e3b03d" providerId="LiveId" clId="{847D9BCA-8BE3-4710-B12E-C57386A97962}" dt="2020-09-03T13:26:59.874" v="4372" actId="1076"/>
          <ac:grpSpMkLst>
            <pc:docMk/>
            <pc:sldMk cId="1738448422" sldId="263"/>
            <ac:grpSpMk id="14" creationId="{464C86D8-77DC-4254-9CBB-800402D6D91F}"/>
          </ac:grpSpMkLst>
        </pc:grpChg>
        <pc:picChg chg="mod">
          <ac:chgData name="Bertrand Pouleto" userId="8488cefa11e3b03d" providerId="LiveId" clId="{847D9BCA-8BE3-4710-B12E-C57386A97962}" dt="2020-09-03T13:26:41.436" v="4370"/>
          <ac:picMkLst>
            <pc:docMk/>
            <pc:sldMk cId="1738448422" sldId="263"/>
            <ac:picMk id="17" creationId="{2E3A7C82-CA2A-4AC2-98B0-4A6C2429F3C0}"/>
          </ac:picMkLst>
        </pc:picChg>
      </pc:sldChg>
      <pc:sldChg chg="addSp modSp mod">
        <pc:chgData name="Bertrand Pouleto" userId="8488cefa11e3b03d" providerId="LiveId" clId="{847D9BCA-8BE3-4710-B12E-C57386A97962}" dt="2020-09-03T13:27:02.525" v="4373"/>
        <pc:sldMkLst>
          <pc:docMk/>
          <pc:sldMk cId="799471704" sldId="264"/>
        </pc:sldMkLst>
        <pc:spChg chg="add mod ord">
          <ac:chgData name="Bertrand Pouleto" userId="8488cefa11e3b03d" providerId="LiveId" clId="{847D9BCA-8BE3-4710-B12E-C57386A97962}" dt="2020-09-02T15:01:16.993" v="1853" actId="1076"/>
          <ac:spMkLst>
            <pc:docMk/>
            <pc:sldMk cId="799471704" sldId="264"/>
            <ac:spMk id="9" creationId="{9C3F06F4-B1B3-4BF8-BD0D-45D8FD8C9257}"/>
          </ac:spMkLst>
        </pc:spChg>
        <pc:spChg chg="mod">
          <ac:chgData name="Bertrand Pouleto" userId="8488cefa11e3b03d" providerId="LiveId" clId="{847D9BCA-8BE3-4710-B12E-C57386A97962}" dt="2020-09-03T13:27:02.525" v="4373"/>
          <ac:spMkLst>
            <pc:docMk/>
            <pc:sldMk cId="799471704" sldId="264"/>
            <ac:spMk id="18" creationId="{476E1D5A-3969-49DE-B2AD-3DA1D192688D}"/>
          </ac:spMkLst>
        </pc:spChg>
        <pc:grpChg chg="add mod">
          <ac:chgData name="Bertrand Pouleto" userId="8488cefa11e3b03d" providerId="LiveId" clId="{847D9BCA-8BE3-4710-B12E-C57386A97962}" dt="2020-09-03T13:27:02.525" v="4373"/>
          <ac:grpSpMkLst>
            <pc:docMk/>
            <pc:sldMk cId="799471704" sldId="264"/>
            <ac:grpSpMk id="17" creationId="{E375E036-5FEF-47B7-AABB-E1C3943F6DA4}"/>
          </ac:grpSpMkLst>
        </pc:grpChg>
        <pc:picChg chg="mod">
          <ac:chgData name="Bertrand Pouleto" userId="8488cefa11e3b03d" providerId="LiveId" clId="{847D9BCA-8BE3-4710-B12E-C57386A97962}" dt="2020-09-02T15:01:16.993" v="1853" actId="1076"/>
          <ac:picMkLst>
            <pc:docMk/>
            <pc:sldMk cId="799471704" sldId="264"/>
            <ac:picMk id="12" creationId="{1C8F70D0-A2FD-4616-A5DE-6B68EDC97079}"/>
          </ac:picMkLst>
        </pc:picChg>
        <pc:picChg chg="mod">
          <ac:chgData name="Bertrand Pouleto" userId="8488cefa11e3b03d" providerId="LiveId" clId="{847D9BCA-8BE3-4710-B12E-C57386A97962}" dt="2020-09-03T13:27:02.525" v="4373"/>
          <ac:picMkLst>
            <pc:docMk/>
            <pc:sldMk cId="799471704" sldId="264"/>
            <ac:picMk id="19" creationId="{358D8866-91AF-4ECF-A003-8E2BE11ADA01}"/>
          </ac:picMkLst>
        </pc:picChg>
      </pc:sldChg>
      <pc:sldChg chg="addSp delSp modSp mod">
        <pc:chgData name="Bertrand Pouleto" userId="8488cefa11e3b03d" providerId="LiveId" clId="{847D9BCA-8BE3-4710-B12E-C57386A97962}" dt="2020-09-03T13:35:33.800" v="4465"/>
        <pc:sldMkLst>
          <pc:docMk/>
          <pc:sldMk cId="2636629826" sldId="265"/>
        </pc:sldMkLst>
        <pc:spChg chg="mod">
          <ac:chgData name="Bertrand Pouleto" userId="8488cefa11e3b03d" providerId="LiveId" clId="{847D9BCA-8BE3-4710-B12E-C57386A97962}" dt="2020-09-03T13:35:27.180" v="4464"/>
          <ac:spMkLst>
            <pc:docMk/>
            <pc:sldMk cId="2636629826" sldId="265"/>
            <ac:spMk id="7" creationId="{4E4D031A-BD6D-4401-9B1F-078CD5EB43A1}"/>
          </ac:spMkLst>
        </pc:spChg>
        <pc:spChg chg="mod">
          <ac:chgData name="Bertrand Pouleto" userId="8488cefa11e3b03d" providerId="LiveId" clId="{847D9BCA-8BE3-4710-B12E-C57386A97962}" dt="2020-09-03T13:35:33.800" v="4465"/>
          <ac:spMkLst>
            <pc:docMk/>
            <pc:sldMk cId="2636629826" sldId="265"/>
            <ac:spMk id="8" creationId="{44EB551D-A2F7-482B-A0E3-DC43EC98A8FA}"/>
          </ac:spMkLst>
        </pc:spChg>
        <pc:spChg chg="del">
          <ac:chgData name="Bertrand Pouleto" userId="8488cefa11e3b03d" providerId="LiveId" clId="{847D9BCA-8BE3-4710-B12E-C57386A97962}" dt="2020-09-02T14:48:01.856" v="1716" actId="478"/>
          <ac:spMkLst>
            <pc:docMk/>
            <pc:sldMk cId="2636629826" sldId="265"/>
            <ac:spMk id="12" creationId="{7BF98FE3-880B-4222-8294-62B57A0B8656}"/>
          </ac:spMkLst>
        </pc:spChg>
        <pc:spChg chg="mod">
          <ac:chgData name="Bertrand Pouleto" userId="8488cefa11e3b03d" providerId="LiveId" clId="{847D9BCA-8BE3-4710-B12E-C57386A97962}" dt="2020-09-02T14:52:41.794" v="1729"/>
          <ac:spMkLst>
            <pc:docMk/>
            <pc:sldMk cId="2636629826" sldId="265"/>
            <ac:spMk id="17" creationId="{505B751D-A32E-42B8-BE07-9D2ECDF0AF8B}"/>
          </ac:spMkLst>
        </pc:spChg>
        <pc:spChg chg="mod">
          <ac:chgData name="Bertrand Pouleto" userId="8488cefa11e3b03d" providerId="LiveId" clId="{847D9BCA-8BE3-4710-B12E-C57386A97962}" dt="2020-09-03T13:27:05.711" v="4374"/>
          <ac:spMkLst>
            <pc:docMk/>
            <pc:sldMk cId="2636629826" sldId="265"/>
            <ac:spMk id="24" creationId="{060D32D1-A46D-449F-8BE4-3042D984ECBC}"/>
          </ac:spMkLst>
        </pc:spChg>
        <pc:spChg chg="mod">
          <ac:chgData name="Bertrand Pouleto" userId="8488cefa11e3b03d" providerId="LiveId" clId="{847D9BCA-8BE3-4710-B12E-C57386A97962}" dt="2020-09-02T14:46:59.455" v="1715"/>
          <ac:spMkLst>
            <pc:docMk/>
            <pc:sldMk cId="2636629826" sldId="265"/>
            <ac:spMk id="26" creationId="{C5854361-926F-4A24-A22D-4A2BB1699A14}"/>
          </ac:spMkLst>
        </pc:spChg>
        <pc:spChg chg="mod">
          <ac:chgData name="Bertrand Pouleto" userId="8488cefa11e3b03d" providerId="LiveId" clId="{847D9BCA-8BE3-4710-B12E-C57386A97962}" dt="2020-09-02T14:46:33.690" v="1714"/>
          <ac:spMkLst>
            <pc:docMk/>
            <pc:sldMk cId="2636629826" sldId="265"/>
            <ac:spMk id="38" creationId="{286BC733-4E02-46EB-9766-DA3A98009B0A}"/>
          </ac:spMkLst>
        </pc:spChg>
        <pc:spChg chg="mod">
          <ac:chgData name="Bertrand Pouleto" userId="8488cefa11e3b03d" providerId="LiveId" clId="{847D9BCA-8BE3-4710-B12E-C57386A97962}" dt="2020-09-02T14:46:25.638" v="1713"/>
          <ac:spMkLst>
            <pc:docMk/>
            <pc:sldMk cId="2636629826" sldId="265"/>
            <ac:spMk id="40" creationId="{E09EE5DB-FD56-417D-B544-4EF3D34C4A6D}"/>
          </ac:spMkLst>
        </pc:spChg>
        <pc:spChg chg="mod">
          <ac:chgData name="Bertrand Pouleto" userId="8488cefa11e3b03d" providerId="LiveId" clId="{847D9BCA-8BE3-4710-B12E-C57386A97962}" dt="2020-09-03T12:49:36.296" v="2752"/>
          <ac:spMkLst>
            <pc:docMk/>
            <pc:sldMk cId="2636629826" sldId="265"/>
            <ac:spMk id="42" creationId="{DE29A852-C642-4C47-825C-0C828E46F5AC}"/>
          </ac:spMkLst>
        </pc:spChg>
        <pc:grpChg chg="add mod">
          <ac:chgData name="Bertrand Pouleto" userId="8488cefa11e3b03d" providerId="LiveId" clId="{847D9BCA-8BE3-4710-B12E-C57386A97962}" dt="2020-09-03T13:27:05.711" v="4374"/>
          <ac:grpSpMkLst>
            <pc:docMk/>
            <pc:sldMk cId="2636629826" sldId="265"/>
            <ac:grpSpMk id="23" creationId="{8E46508B-4A79-4710-B3A9-102A408B4E35}"/>
          </ac:grpSpMkLst>
        </pc:grpChg>
        <pc:picChg chg="mod">
          <ac:chgData name="Bertrand Pouleto" userId="8488cefa11e3b03d" providerId="LiveId" clId="{847D9BCA-8BE3-4710-B12E-C57386A97962}" dt="2020-09-03T13:27:05.711" v="4374"/>
          <ac:picMkLst>
            <pc:docMk/>
            <pc:sldMk cId="2636629826" sldId="265"/>
            <ac:picMk id="25" creationId="{DE408054-21C0-43FA-A80B-5C958CB4AE41}"/>
          </ac:picMkLst>
        </pc:picChg>
      </pc:sldChg>
      <pc:sldChg chg="del ord">
        <pc:chgData name="Bertrand Pouleto" userId="8488cefa11e3b03d" providerId="LiveId" clId="{847D9BCA-8BE3-4710-B12E-C57386A97962}" dt="2020-09-03T13:28:15.182" v="4444" actId="47"/>
        <pc:sldMkLst>
          <pc:docMk/>
          <pc:sldMk cId="2152336234" sldId="266"/>
        </pc:sldMkLst>
      </pc:sldChg>
      <pc:sldChg chg="addSp modSp mod">
        <pc:chgData name="Bertrand Pouleto" userId="8488cefa11e3b03d" providerId="LiveId" clId="{847D9BCA-8BE3-4710-B12E-C57386A97962}" dt="2020-09-03T13:29:18.302" v="4447"/>
        <pc:sldMkLst>
          <pc:docMk/>
          <pc:sldMk cId="3014140259" sldId="267"/>
        </pc:sldMkLst>
        <pc:spChg chg="add mod">
          <ac:chgData name="Bertrand Pouleto" userId="8488cefa11e3b03d" providerId="LiveId" clId="{847D9BCA-8BE3-4710-B12E-C57386A97962}" dt="2020-09-03T13:25:36.792" v="4359" actId="1076"/>
          <ac:spMkLst>
            <pc:docMk/>
            <pc:sldMk cId="3014140259" sldId="267"/>
            <ac:spMk id="2" creationId="{0A4D0CED-9F11-4A86-9F35-14B661756721}"/>
          </ac:spMkLst>
        </pc:spChg>
        <pc:spChg chg="add">
          <ac:chgData name="Bertrand Pouleto" userId="8488cefa11e3b03d" providerId="LiveId" clId="{847D9BCA-8BE3-4710-B12E-C57386A97962}" dt="2020-09-03T13:28:29.569" v="4445" actId="22"/>
          <ac:spMkLst>
            <pc:docMk/>
            <pc:sldMk cId="3014140259" sldId="267"/>
            <ac:spMk id="4" creationId="{A1518F23-2A34-43FD-B356-7C4FD8F385FE}"/>
          </ac:spMkLst>
        </pc:spChg>
        <pc:picChg chg="add mod">
          <ac:chgData name="Bertrand Pouleto" userId="8488cefa11e3b03d" providerId="LiveId" clId="{847D9BCA-8BE3-4710-B12E-C57386A97962}" dt="2020-09-03T13:29:18.302" v="4447"/>
          <ac:picMkLst>
            <pc:docMk/>
            <pc:sldMk cId="3014140259" sldId="267"/>
            <ac:picMk id="6" creationId="{A5BA23E0-2793-4949-807A-B90701C7ADF7}"/>
          </ac:picMkLst>
        </pc:picChg>
      </pc:sldChg>
      <pc:sldChg chg="addSp delSp modSp add mod">
        <pc:chgData name="Bertrand Pouleto" userId="8488cefa11e3b03d" providerId="LiveId" clId="{847D9BCA-8BE3-4710-B12E-C57386A97962}" dt="2020-09-03T13:27:08.890" v="4375"/>
        <pc:sldMkLst>
          <pc:docMk/>
          <pc:sldMk cId="518657788" sldId="268"/>
        </pc:sldMkLst>
        <pc:spChg chg="mod">
          <ac:chgData name="Bertrand Pouleto" userId="8488cefa11e3b03d" providerId="LiveId" clId="{847D9BCA-8BE3-4710-B12E-C57386A97962}" dt="2020-09-02T12:21:37.212" v="35" actId="1035"/>
          <ac:spMkLst>
            <pc:docMk/>
            <pc:sldMk cId="518657788" sldId="268"/>
            <ac:spMk id="7" creationId="{E29CF405-ECC7-4522-BF3D-D50E59E95A7D}"/>
          </ac:spMkLst>
        </pc:spChg>
        <pc:spChg chg="del">
          <ac:chgData name="Bertrand Pouleto" userId="8488cefa11e3b03d" providerId="LiveId" clId="{847D9BCA-8BE3-4710-B12E-C57386A97962}" dt="2020-09-02T13:11:06.218" v="1053" actId="478"/>
          <ac:spMkLst>
            <pc:docMk/>
            <pc:sldMk cId="518657788" sldId="268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2:25:10.663" v="222" actId="478"/>
          <ac:spMkLst>
            <pc:docMk/>
            <pc:sldMk cId="518657788" sldId="268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2T13:14:15.821" v="1136" actId="1076"/>
          <ac:spMkLst>
            <pc:docMk/>
            <pc:sldMk cId="518657788" sldId="268"/>
            <ac:spMk id="30" creationId="{6F4944A6-9581-4185-A23F-D0CD4DAAC49A}"/>
          </ac:spMkLst>
        </pc:spChg>
        <pc:spChg chg="add mod">
          <ac:chgData name="Bertrand Pouleto" userId="8488cefa11e3b03d" providerId="LiveId" clId="{847D9BCA-8BE3-4710-B12E-C57386A97962}" dt="2020-09-02T13:14:25.733" v="1138" actId="1076"/>
          <ac:spMkLst>
            <pc:docMk/>
            <pc:sldMk cId="518657788" sldId="268"/>
            <ac:spMk id="31" creationId="{6A63348F-07EC-4961-A1E7-880DB9851389}"/>
          </ac:spMkLst>
        </pc:spChg>
        <pc:spChg chg="add mod">
          <ac:chgData name="Bertrand Pouleto" userId="8488cefa11e3b03d" providerId="LiveId" clId="{847D9BCA-8BE3-4710-B12E-C57386A97962}" dt="2020-09-02T14:58:40.809" v="1828" actId="1076"/>
          <ac:spMkLst>
            <pc:docMk/>
            <pc:sldMk cId="518657788" sldId="268"/>
            <ac:spMk id="35" creationId="{D82CCA83-272F-48E9-9B5A-3C165B57AD7B}"/>
          </ac:spMkLst>
        </pc:spChg>
        <pc:spChg chg="add del">
          <ac:chgData name="Bertrand Pouleto" userId="8488cefa11e3b03d" providerId="LiveId" clId="{847D9BCA-8BE3-4710-B12E-C57386A97962}" dt="2020-09-02T14:58:55.608" v="1831" actId="478"/>
          <ac:spMkLst>
            <pc:docMk/>
            <pc:sldMk cId="518657788" sldId="268"/>
            <ac:spMk id="39" creationId="{AE384BA7-F6FA-4CE6-9ED1-803ACD584F32}"/>
          </ac:spMkLst>
        </pc:spChg>
        <pc:spChg chg="add mod ord">
          <ac:chgData name="Bertrand Pouleto" userId="8488cefa11e3b03d" providerId="LiveId" clId="{847D9BCA-8BE3-4710-B12E-C57386A97962}" dt="2020-09-02T14:59:49.055" v="1838" actId="167"/>
          <ac:spMkLst>
            <pc:docMk/>
            <pc:sldMk cId="518657788" sldId="268"/>
            <ac:spMk id="40" creationId="{1E528130-303D-4331-A8DD-4EDB55811770}"/>
          </ac:spMkLst>
        </pc:spChg>
        <pc:spChg chg="mod">
          <ac:chgData name="Bertrand Pouleto" userId="8488cefa11e3b03d" providerId="LiveId" clId="{847D9BCA-8BE3-4710-B12E-C57386A97962}" dt="2020-09-03T13:27:08.890" v="4375"/>
          <ac:spMkLst>
            <pc:docMk/>
            <pc:sldMk cId="518657788" sldId="268"/>
            <ac:spMk id="44" creationId="{0033E478-444E-4D3D-BDA6-AED67FAFA41D}"/>
          </ac:spMkLst>
        </pc:spChg>
        <pc:grpChg chg="add mod">
          <ac:chgData name="Bertrand Pouleto" userId="8488cefa11e3b03d" providerId="LiveId" clId="{847D9BCA-8BE3-4710-B12E-C57386A97962}" dt="2020-09-03T13:27:08.890" v="4375"/>
          <ac:grpSpMkLst>
            <pc:docMk/>
            <pc:sldMk cId="518657788" sldId="268"/>
            <ac:grpSpMk id="43" creationId="{475A37BA-B3BD-4B8A-A990-38858548C2CB}"/>
          </ac:grpSpMkLst>
        </pc:grpChg>
        <pc:graphicFrameChg chg="del">
          <ac:chgData name="Bertrand Pouleto" userId="8488cefa11e3b03d" providerId="LiveId" clId="{847D9BCA-8BE3-4710-B12E-C57386A97962}" dt="2020-09-02T12:25:13.030" v="223" actId="478"/>
          <ac:graphicFrameMkLst>
            <pc:docMk/>
            <pc:sldMk cId="518657788" sldId="268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2T13:20:59.633" v="1485" actId="1037"/>
          <ac:graphicFrameMkLst>
            <pc:docMk/>
            <pc:sldMk cId="518657788" sldId="268"/>
            <ac:graphicFrameMk id="32" creationId="{CACA0355-4DD7-4259-9BA8-2C6E787D0095}"/>
          </ac:graphicFrameMkLst>
        </pc:graphicFrameChg>
        <pc:picChg chg="add del mod">
          <ac:chgData name="Bertrand Pouleto" userId="8488cefa11e3b03d" providerId="LiveId" clId="{847D9BCA-8BE3-4710-B12E-C57386A97962}" dt="2020-09-02T12:28:59.028" v="249" actId="478"/>
          <ac:picMkLst>
            <pc:docMk/>
            <pc:sldMk cId="518657788" sldId="268"/>
            <ac:picMk id="6" creationId="{9B2B70FE-94C6-4237-B4A6-D803A632C3EE}"/>
          </ac:picMkLst>
        </pc:picChg>
        <pc:picChg chg="add del mod">
          <ac:chgData name="Bertrand Pouleto" userId="8488cefa11e3b03d" providerId="LiveId" clId="{847D9BCA-8BE3-4710-B12E-C57386A97962}" dt="2020-09-02T12:27:50.934" v="235" actId="21"/>
          <ac:picMkLst>
            <pc:docMk/>
            <pc:sldMk cId="518657788" sldId="268"/>
            <ac:picMk id="9" creationId="{D9F98D6B-71F4-4E7E-B666-F0F4378FECA1}"/>
          </ac:picMkLst>
        </pc:picChg>
        <pc:picChg chg="del">
          <ac:chgData name="Bertrand Pouleto" userId="8488cefa11e3b03d" providerId="LiveId" clId="{847D9BCA-8BE3-4710-B12E-C57386A97962}" dt="2020-09-02T12:22:02.629" v="66" actId="478"/>
          <ac:picMkLst>
            <pc:docMk/>
            <pc:sldMk cId="518657788" sldId="268"/>
            <ac:picMk id="11" creationId="{1B42097E-965E-47B9-A164-9FB65A81F243}"/>
          </ac:picMkLst>
        </pc:picChg>
        <pc:picChg chg="add del mod">
          <ac:chgData name="Bertrand Pouleto" userId="8488cefa11e3b03d" providerId="LiveId" clId="{847D9BCA-8BE3-4710-B12E-C57386A97962}" dt="2020-09-02T12:27:45.303" v="233" actId="21"/>
          <ac:picMkLst>
            <pc:docMk/>
            <pc:sldMk cId="518657788" sldId="268"/>
            <ac:picMk id="14" creationId="{DACAD36B-FDEA-4D87-AD4D-7BB4E1845403}"/>
          </ac:picMkLst>
        </pc:picChg>
        <pc:picChg chg="add del mod">
          <ac:chgData name="Bertrand Pouleto" userId="8488cefa11e3b03d" providerId="LiveId" clId="{847D9BCA-8BE3-4710-B12E-C57386A97962}" dt="2020-09-02T12:28:02.912" v="238" actId="21"/>
          <ac:picMkLst>
            <pc:docMk/>
            <pc:sldMk cId="518657788" sldId="268"/>
            <ac:picMk id="17" creationId="{8B083923-1F43-41BD-88B1-2ECBCDF8F761}"/>
          </ac:picMkLst>
        </pc:picChg>
        <pc:picChg chg="add mod">
          <ac:chgData name="Bertrand Pouleto" userId="8488cefa11e3b03d" providerId="LiveId" clId="{847D9BCA-8BE3-4710-B12E-C57386A97962}" dt="2020-09-02T12:29:52.175" v="255" actId="1076"/>
          <ac:picMkLst>
            <pc:docMk/>
            <pc:sldMk cId="518657788" sldId="268"/>
            <ac:picMk id="19" creationId="{9FA8E213-AF3A-40A1-ABD7-1251EBAEC4C1}"/>
          </ac:picMkLst>
        </pc:picChg>
        <pc:picChg chg="add mod modCrop">
          <ac:chgData name="Bertrand Pouleto" userId="8488cefa11e3b03d" providerId="LiveId" clId="{847D9BCA-8BE3-4710-B12E-C57386A97962}" dt="2020-09-02T13:12:52.886" v="1117" actId="1076"/>
          <ac:picMkLst>
            <pc:docMk/>
            <pc:sldMk cId="518657788" sldId="268"/>
            <ac:picMk id="21" creationId="{7341F89F-25ED-4E4A-9CDE-C6204D3D920D}"/>
          </ac:picMkLst>
        </pc:picChg>
        <pc:picChg chg="add mod ord modCrop">
          <ac:chgData name="Bertrand Pouleto" userId="8488cefa11e3b03d" providerId="LiveId" clId="{847D9BCA-8BE3-4710-B12E-C57386A97962}" dt="2020-09-02T14:45:22.777" v="1706" actId="1038"/>
          <ac:picMkLst>
            <pc:docMk/>
            <pc:sldMk cId="518657788" sldId="268"/>
            <ac:picMk id="23" creationId="{AA777868-9D93-4F1E-AA99-15C1966C59A2}"/>
          </ac:picMkLst>
        </pc:picChg>
        <pc:picChg chg="add mod ord modCrop">
          <ac:chgData name="Bertrand Pouleto" userId="8488cefa11e3b03d" providerId="LiveId" clId="{847D9BCA-8BE3-4710-B12E-C57386A97962}" dt="2020-09-02T14:45:31.691" v="1707" actId="732"/>
          <ac:picMkLst>
            <pc:docMk/>
            <pc:sldMk cId="518657788" sldId="268"/>
            <ac:picMk id="25" creationId="{E7E40E39-C3DD-425F-A72E-E68BA4DA29B0}"/>
          </ac:picMkLst>
        </pc:picChg>
        <pc:picChg chg="add mod modCrop">
          <ac:chgData name="Bertrand Pouleto" userId="8488cefa11e3b03d" providerId="LiveId" clId="{847D9BCA-8BE3-4710-B12E-C57386A97962}" dt="2020-09-02T13:12:40.485" v="1101" actId="1076"/>
          <ac:picMkLst>
            <pc:docMk/>
            <pc:sldMk cId="518657788" sldId="268"/>
            <ac:picMk id="26" creationId="{21E0D291-EE92-4830-B766-DD73AA6A3472}"/>
          </ac:picMkLst>
        </pc:picChg>
        <pc:picChg chg="add mod">
          <ac:chgData name="Bertrand Pouleto" userId="8488cefa11e3b03d" providerId="LiveId" clId="{847D9BCA-8BE3-4710-B12E-C57386A97962}" dt="2020-09-02T14:59:18.333" v="1833" actId="27349"/>
          <ac:picMkLst>
            <pc:docMk/>
            <pc:sldMk cId="518657788" sldId="268"/>
            <ac:picMk id="34" creationId="{A617547E-EB94-4E08-BAB3-B39911470668}"/>
          </ac:picMkLst>
        </pc:picChg>
        <pc:picChg chg="add mod">
          <ac:chgData name="Bertrand Pouleto" userId="8488cefa11e3b03d" providerId="LiveId" clId="{847D9BCA-8BE3-4710-B12E-C57386A97962}" dt="2020-09-02T14:58:40.809" v="1828" actId="1076"/>
          <ac:picMkLst>
            <pc:docMk/>
            <pc:sldMk cId="518657788" sldId="268"/>
            <ac:picMk id="38" creationId="{CF786AA1-26DF-414F-8B7D-4D35348A1442}"/>
          </ac:picMkLst>
        </pc:picChg>
        <pc:picChg chg="mod">
          <ac:chgData name="Bertrand Pouleto" userId="8488cefa11e3b03d" providerId="LiveId" clId="{847D9BCA-8BE3-4710-B12E-C57386A97962}" dt="2020-09-03T13:27:08.890" v="4375"/>
          <ac:picMkLst>
            <pc:docMk/>
            <pc:sldMk cId="518657788" sldId="268"/>
            <ac:picMk id="45" creationId="{9205505E-8BC5-4901-9A97-F4462B83532D}"/>
          </ac:picMkLst>
        </pc:picChg>
        <pc:picChg chg="del">
          <ac:chgData name="Bertrand Pouleto" userId="8488cefa11e3b03d" providerId="LiveId" clId="{847D9BCA-8BE3-4710-B12E-C57386A97962}" dt="2020-09-02T12:25:06.643" v="220" actId="478"/>
          <ac:picMkLst>
            <pc:docMk/>
            <pc:sldMk cId="518657788" sldId="268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2:25:09.259" v="221" actId="478"/>
          <ac:picMkLst>
            <pc:docMk/>
            <pc:sldMk cId="518657788" sldId="268"/>
            <ac:picMk id="3076" creationId="{255695CF-C3DD-44C6-80F3-772248C73180}"/>
          </ac:picMkLst>
        </pc:picChg>
        <pc:cxnChg chg="add mod">
          <ac:chgData name="Bertrand Pouleto" userId="8488cefa11e3b03d" providerId="LiveId" clId="{847D9BCA-8BE3-4710-B12E-C57386A97962}" dt="2020-09-02T14:45:36.262" v="1712" actId="1037"/>
          <ac:cxnSpMkLst>
            <pc:docMk/>
            <pc:sldMk cId="518657788" sldId="268"/>
            <ac:cxnSpMk id="29" creationId="{338CBDD8-D8DB-42BC-9931-F9EA5C2D040B}"/>
          </ac:cxnSpMkLst>
        </pc:cxnChg>
      </pc:sldChg>
      <pc:sldChg chg="addSp delSp modSp add mod">
        <pc:chgData name="Bertrand Pouleto" userId="8488cefa11e3b03d" providerId="LiveId" clId="{847D9BCA-8BE3-4710-B12E-C57386A97962}" dt="2020-09-03T13:27:12.456" v="4376"/>
        <pc:sldMkLst>
          <pc:docMk/>
          <pc:sldMk cId="2032922343" sldId="269"/>
        </pc:sldMkLst>
        <pc:spChg chg="del">
          <ac:chgData name="Bertrand Pouleto" userId="8488cefa11e3b03d" providerId="LiveId" clId="{847D9BCA-8BE3-4710-B12E-C57386A97962}" dt="2020-09-02T14:48:27.321" v="1717" actId="478"/>
          <ac:spMkLst>
            <pc:docMk/>
            <pc:sldMk cId="2032922343" sldId="269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21:57.679" v="65" actId="1036"/>
          <ac:spMkLst>
            <pc:docMk/>
            <pc:sldMk cId="2032922343" sldId="269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3T07:15:33.284" v="2648" actId="1035"/>
          <ac:spMkLst>
            <pc:docMk/>
            <pc:sldMk cId="2032922343" sldId="269"/>
            <ac:spMk id="10" creationId="{C1917C8C-0E57-4F69-B861-FF6CDA9594CD}"/>
          </ac:spMkLst>
        </pc:spChg>
        <pc:spChg chg="del">
          <ac:chgData name="Bertrand Pouleto" userId="8488cefa11e3b03d" providerId="LiveId" clId="{847D9BCA-8BE3-4710-B12E-C57386A97962}" dt="2020-09-02T13:24:27.621" v="1491" actId="478"/>
          <ac:spMkLst>
            <pc:docMk/>
            <pc:sldMk cId="2032922343" sldId="269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24:29.586" v="1493" actId="478"/>
          <ac:spMkLst>
            <pc:docMk/>
            <pc:sldMk cId="2032922343" sldId="269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3T07:15:33.284" v="2648" actId="1035"/>
          <ac:spMkLst>
            <pc:docMk/>
            <pc:sldMk cId="2032922343" sldId="269"/>
            <ac:spMk id="21" creationId="{554DDABB-8D72-4166-99B9-62AD22B5C732}"/>
          </ac:spMkLst>
        </pc:spChg>
        <pc:spChg chg="add">
          <ac:chgData name="Bertrand Pouleto" userId="8488cefa11e3b03d" providerId="LiveId" clId="{847D9BCA-8BE3-4710-B12E-C57386A97962}" dt="2020-09-02T14:48:27.748" v="1718" actId="22"/>
          <ac:spMkLst>
            <pc:docMk/>
            <pc:sldMk cId="2032922343" sldId="269"/>
            <ac:spMk id="25" creationId="{F75F598C-93E4-4236-8002-AA74F794992F}"/>
          </ac:spMkLst>
        </pc:spChg>
        <pc:spChg chg="add mod">
          <ac:chgData name="Bertrand Pouleto" userId="8488cefa11e3b03d" providerId="LiveId" clId="{847D9BCA-8BE3-4710-B12E-C57386A97962}" dt="2020-09-03T07:16:11.367" v="2656" actId="6549"/>
          <ac:spMkLst>
            <pc:docMk/>
            <pc:sldMk cId="2032922343" sldId="269"/>
            <ac:spMk id="27" creationId="{AAD239BA-56C1-4DA7-BFFE-CFE93F04C755}"/>
          </ac:spMkLst>
        </pc:spChg>
        <pc:spChg chg="mod">
          <ac:chgData name="Bertrand Pouleto" userId="8488cefa11e3b03d" providerId="LiveId" clId="{847D9BCA-8BE3-4710-B12E-C57386A97962}" dt="2020-09-03T13:27:12.456" v="4376"/>
          <ac:spMkLst>
            <pc:docMk/>
            <pc:sldMk cId="2032922343" sldId="269"/>
            <ac:spMk id="33" creationId="{8F24DEC6-CDF2-4F14-8B68-FCB8C403359B}"/>
          </ac:spMkLst>
        </pc:spChg>
        <pc:grpChg chg="add mod">
          <ac:chgData name="Bertrand Pouleto" userId="8488cefa11e3b03d" providerId="LiveId" clId="{847D9BCA-8BE3-4710-B12E-C57386A97962}" dt="2020-09-03T13:27:12.456" v="4376"/>
          <ac:grpSpMkLst>
            <pc:docMk/>
            <pc:sldMk cId="2032922343" sldId="269"/>
            <ac:grpSpMk id="32" creationId="{4CE91300-C848-40A6-8EEE-12135F61092F}"/>
          </ac:grpSpMkLst>
        </pc:grpChg>
        <pc:graphicFrameChg chg="del">
          <ac:chgData name="Bertrand Pouleto" userId="8488cefa11e3b03d" providerId="LiveId" clId="{847D9BCA-8BE3-4710-B12E-C57386A97962}" dt="2020-09-02T13:24:30.538" v="1494" actId="478"/>
          <ac:graphicFrameMkLst>
            <pc:docMk/>
            <pc:sldMk cId="2032922343" sldId="269"/>
            <ac:graphicFrameMk id="15" creationId="{0BC0B48F-55CA-411E-8681-3B00F4E4F5D4}"/>
          </ac:graphicFrameMkLst>
        </pc:graphicFrameChg>
        <pc:picChg chg="add del mod">
          <ac:chgData name="Bertrand Pouleto" userId="8488cefa11e3b03d" providerId="LiveId" clId="{847D9BCA-8BE3-4710-B12E-C57386A97962}" dt="2020-09-02T12:28:56.572" v="248" actId="478"/>
          <ac:picMkLst>
            <pc:docMk/>
            <pc:sldMk cId="2032922343" sldId="269"/>
            <ac:picMk id="4" creationId="{919ABD7F-BB94-4441-AB61-BEAA239551F4}"/>
          </ac:picMkLst>
        </pc:picChg>
        <pc:picChg chg="add mod">
          <ac:chgData name="Bertrand Pouleto" userId="8488cefa11e3b03d" providerId="LiveId" clId="{847D9BCA-8BE3-4710-B12E-C57386A97962}" dt="2020-09-02T12:29:57.359" v="256" actId="1076"/>
          <ac:picMkLst>
            <pc:docMk/>
            <pc:sldMk cId="2032922343" sldId="269"/>
            <ac:picMk id="6" creationId="{0E97B350-B1EC-42BA-B78B-FD29D31E1AB5}"/>
          </ac:picMkLst>
        </pc:picChg>
        <pc:picChg chg="add mod modCrop">
          <ac:chgData name="Bertrand Pouleto" userId="8488cefa11e3b03d" providerId="LiveId" clId="{847D9BCA-8BE3-4710-B12E-C57386A97962}" dt="2020-09-03T07:15:33.284" v="2648" actId="1035"/>
          <ac:picMkLst>
            <pc:docMk/>
            <pc:sldMk cId="2032922343" sldId="269"/>
            <ac:picMk id="9" creationId="{607FA848-8413-438B-819C-3D77CBAE0C04}"/>
          </ac:picMkLst>
        </pc:picChg>
        <pc:picChg chg="del">
          <ac:chgData name="Bertrand Pouleto" userId="8488cefa11e3b03d" providerId="LiveId" clId="{847D9BCA-8BE3-4710-B12E-C57386A97962}" dt="2020-09-02T12:21:51.190" v="44" actId="478"/>
          <ac:picMkLst>
            <pc:docMk/>
            <pc:sldMk cId="2032922343" sldId="269"/>
            <ac:picMk id="11" creationId="{1B42097E-965E-47B9-A164-9FB65A81F243}"/>
          </ac:picMkLst>
        </pc:picChg>
        <pc:picChg chg="add mod">
          <ac:chgData name="Bertrand Pouleto" userId="8488cefa11e3b03d" providerId="LiveId" clId="{847D9BCA-8BE3-4710-B12E-C57386A97962}" dt="2020-09-02T13:29:48.888" v="1587" actId="1035"/>
          <ac:picMkLst>
            <pc:docMk/>
            <pc:sldMk cId="2032922343" sldId="269"/>
            <ac:picMk id="18" creationId="{77CFD17F-521D-47FF-9596-D5C72A8EF986}"/>
          </ac:picMkLst>
        </pc:picChg>
        <pc:picChg chg="add mod">
          <ac:chgData name="Bertrand Pouleto" userId="8488cefa11e3b03d" providerId="LiveId" clId="{847D9BCA-8BE3-4710-B12E-C57386A97962}" dt="2020-09-02T13:29:55.478" v="1603" actId="1036"/>
          <ac:picMkLst>
            <pc:docMk/>
            <pc:sldMk cId="2032922343" sldId="269"/>
            <ac:picMk id="20" creationId="{2186A5E9-8334-408E-8277-8B8E4F9EA70A}"/>
          </ac:picMkLst>
        </pc:picChg>
        <pc:picChg chg="add del mod">
          <ac:chgData name="Bertrand Pouleto" userId="8488cefa11e3b03d" providerId="LiveId" clId="{847D9BCA-8BE3-4710-B12E-C57386A97962}" dt="2020-09-02T14:43:43.099" v="1683" actId="21"/>
          <ac:picMkLst>
            <pc:docMk/>
            <pc:sldMk cId="2032922343" sldId="269"/>
            <ac:picMk id="22" creationId="{9976A818-86F2-447B-BE8F-14520EA41F67}"/>
          </ac:picMkLst>
        </pc:picChg>
        <pc:picChg chg="add del mod">
          <ac:chgData name="Bertrand Pouleto" userId="8488cefa11e3b03d" providerId="LiveId" clId="{847D9BCA-8BE3-4710-B12E-C57386A97962}" dt="2020-09-02T14:43:43.099" v="1683" actId="21"/>
          <ac:picMkLst>
            <pc:docMk/>
            <pc:sldMk cId="2032922343" sldId="269"/>
            <ac:picMk id="23" creationId="{AACF77AD-03B7-4435-B8D4-02AFB15C3F3A}"/>
          </ac:picMkLst>
        </pc:picChg>
        <pc:picChg chg="mod">
          <ac:chgData name="Bertrand Pouleto" userId="8488cefa11e3b03d" providerId="LiveId" clId="{847D9BCA-8BE3-4710-B12E-C57386A97962}" dt="2020-09-03T13:27:12.456" v="4376"/>
          <ac:picMkLst>
            <pc:docMk/>
            <pc:sldMk cId="2032922343" sldId="269"/>
            <ac:picMk id="34" creationId="{8EBB3F0C-9D7C-4C70-B054-F8FF9C8A6BC7}"/>
          </ac:picMkLst>
        </pc:picChg>
        <pc:picChg chg="del">
          <ac:chgData name="Bertrand Pouleto" userId="8488cefa11e3b03d" providerId="LiveId" clId="{847D9BCA-8BE3-4710-B12E-C57386A97962}" dt="2020-09-02T13:24:25.457" v="1490" actId="478"/>
          <ac:picMkLst>
            <pc:docMk/>
            <pc:sldMk cId="2032922343" sldId="269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24:28.358" v="1492" actId="478"/>
          <ac:picMkLst>
            <pc:docMk/>
            <pc:sldMk cId="2032922343" sldId="269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8:10.490" v="4442" actId="1076"/>
        <pc:sldMkLst>
          <pc:docMk/>
          <pc:sldMk cId="2151119374" sldId="270"/>
        </pc:sldMkLst>
        <pc:spChg chg="del">
          <ac:chgData name="Bertrand Pouleto" userId="8488cefa11e3b03d" providerId="LiveId" clId="{847D9BCA-8BE3-4710-B12E-C57386A97962}" dt="2020-09-02T14:48:44.335" v="1725" actId="478"/>
          <ac:spMkLst>
            <pc:docMk/>
            <pc:sldMk cId="2151119374" sldId="270"/>
            <ac:spMk id="5" creationId="{6D0BF1C2-BF31-4C04-A50A-B0739E398945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6" creationId="{2255B21A-D7FD-424E-AA31-C950A6D05A59}"/>
          </ac:spMkLst>
        </pc:spChg>
        <pc:spChg chg="mod">
          <ac:chgData name="Bertrand Pouleto" userId="8488cefa11e3b03d" providerId="LiveId" clId="{847D9BCA-8BE3-4710-B12E-C57386A97962}" dt="2020-09-02T12:22:16.987" v="92" actId="1036"/>
          <ac:spMkLst>
            <pc:docMk/>
            <pc:sldMk cId="2151119374" sldId="270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8" creationId="{45469905-72D5-46BB-BC72-DBB2F8293DFE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9" creationId="{DB0727CA-C7DC-4C59-A655-5FCB061F103A}"/>
          </ac:spMkLst>
        </pc:spChg>
        <pc:spChg chg="add mod">
          <ac:chgData name="Bertrand Pouleto" userId="8488cefa11e3b03d" providerId="LiveId" clId="{847D9BCA-8BE3-4710-B12E-C57386A97962}" dt="2020-09-02T13:06:07.756" v="925" actId="1035"/>
          <ac:spMkLst>
            <pc:docMk/>
            <pc:sldMk cId="2151119374" sldId="270"/>
            <ac:spMk id="10" creationId="{D22074EC-5532-4992-B974-32949DA49628}"/>
          </ac:spMkLst>
        </pc:spChg>
        <pc:spChg chg="del">
          <ac:chgData name="Bertrand Pouleto" userId="8488cefa11e3b03d" providerId="LiveId" clId="{847D9BCA-8BE3-4710-B12E-C57386A97962}" dt="2020-09-02T12:37:52.603" v="315" actId="478"/>
          <ac:spMkLst>
            <pc:docMk/>
            <pc:sldMk cId="2151119374" sldId="270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2:37:54.594" v="317" actId="478"/>
          <ac:spMkLst>
            <pc:docMk/>
            <pc:sldMk cId="2151119374" sldId="270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3T13:27:55.825" v="4429" actId="1037"/>
          <ac:spMkLst>
            <pc:docMk/>
            <pc:sldMk cId="2151119374" sldId="270"/>
            <ac:spMk id="21" creationId="{DB8D4D7F-4086-4202-8086-AE72BE95E280}"/>
          </ac:spMkLst>
        </pc:spChg>
        <pc:spChg chg="add">
          <ac:chgData name="Bertrand Pouleto" userId="8488cefa11e3b03d" providerId="LiveId" clId="{847D9BCA-8BE3-4710-B12E-C57386A97962}" dt="2020-09-02T14:48:44.596" v="1726" actId="22"/>
          <ac:spMkLst>
            <pc:docMk/>
            <pc:sldMk cId="2151119374" sldId="270"/>
            <ac:spMk id="23" creationId="{0BAE3077-EF65-4696-BF12-6177731B8B76}"/>
          </ac:spMkLst>
        </pc:spChg>
        <pc:spChg chg="mod">
          <ac:chgData name="Bertrand Pouleto" userId="8488cefa11e3b03d" providerId="LiveId" clId="{847D9BCA-8BE3-4710-B12E-C57386A97962}" dt="2020-09-03T13:27:36.285" v="4405"/>
          <ac:spMkLst>
            <pc:docMk/>
            <pc:sldMk cId="2151119374" sldId="270"/>
            <ac:spMk id="35" creationId="{9672D981-B15D-4DE9-A615-F75DEA8A38AB}"/>
          </ac:spMkLst>
        </pc:spChg>
        <pc:grpChg chg="add mod">
          <ac:chgData name="Bertrand Pouleto" userId="8488cefa11e3b03d" providerId="LiveId" clId="{847D9BCA-8BE3-4710-B12E-C57386A97962}" dt="2020-09-03T13:28:10.490" v="4442" actId="1076"/>
          <ac:grpSpMkLst>
            <pc:docMk/>
            <pc:sldMk cId="2151119374" sldId="270"/>
            <ac:grpSpMk id="34" creationId="{73B0653F-2858-4759-BC55-FF44BDC3B88D}"/>
          </ac:grpSpMkLst>
        </pc:grpChg>
        <pc:graphicFrameChg chg="del modGraphic">
          <ac:chgData name="Bertrand Pouleto" userId="8488cefa11e3b03d" providerId="LiveId" clId="{847D9BCA-8BE3-4710-B12E-C57386A97962}" dt="2020-09-02T12:37:58.816" v="319" actId="478"/>
          <ac:graphicFrameMkLst>
            <pc:docMk/>
            <pc:sldMk cId="2151119374" sldId="270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2T13:06:07.756" v="925" actId="1035"/>
          <ac:graphicFrameMkLst>
            <pc:docMk/>
            <pc:sldMk cId="2151119374" sldId="270"/>
            <ac:graphicFrameMk id="16" creationId="{AF9306BB-1415-4695-917F-54DCA870AF95}"/>
          </ac:graphicFrameMkLst>
        </pc:graphicFrameChg>
        <pc:picChg chg="add mod">
          <ac:chgData name="Bertrand Pouleto" userId="8488cefa11e3b03d" providerId="LiveId" clId="{847D9BCA-8BE3-4710-B12E-C57386A97962}" dt="2020-09-02T12:30:02.439" v="257" actId="1076"/>
          <ac:picMkLst>
            <pc:docMk/>
            <pc:sldMk cId="2151119374" sldId="270"/>
            <ac:picMk id="4" creationId="{F29CCFD8-5884-4ED1-81E7-C3627B409567}"/>
          </ac:picMkLst>
        </pc:picChg>
        <pc:picChg chg="del">
          <ac:chgData name="Bertrand Pouleto" userId="8488cefa11e3b03d" providerId="LiveId" clId="{847D9BCA-8BE3-4710-B12E-C57386A97962}" dt="2020-09-02T12:22:06.701" v="67" actId="478"/>
          <ac:picMkLst>
            <pc:docMk/>
            <pc:sldMk cId="2151119374" sldId="270"/>
            <ac:picMk id="11" creationId="{1B42097E-965E-47B9-A164-9FB65A81F243}"/>
          </ac:picMkLst>
        </pc:picChg>
        <pc:picChg chg="add mod modCrop">
          <ac:chgData name="Bertrand Pouleto" userId="8488cefa11e3b03d" providerId="LiveId" clId="{847D9BCA-8BE3-4710-B12E-C57386A97962}" dt="2020-09-03T13:27:55.825" v="4429" actId="1037"/>
          <ac:picMkLst>
            <pc:docMk/>
            <pc:sldMk cId="2151119374" sldId="270"/>
            <ac:picMk id="18" creationId="{FDC832C9-19EB-41D9-BEB7-5979C4CEE35C}"/>
          </ac:picMkLst>
        </pc:picChg>
        <pc:picChg chg="add mod modCrop">
          <ac:chgData name="Bertrand Pouleto" userId="8488cefa11e3b03d" providerId="LiveId" clId="{847D9BCA-8BE3-4710-B12E-C57386A97962}" dt="2020-09-03T13:27:55.825" v="4429" actId="1037"/>
          <ac:picMkLst>
            <pc:docMk/>
            <pc:sldMk cId="2151119374" sldId="270"/>
            <ac:picMk id="19" creationId="{44CA428F-ACC1-4828-BEBC-69D84B8D46EB}"/>
          </ac:picMkLst>
        </pc:picChg>
        <pc:picChg chg="mod">
          <ac:chgData name="Bertrand Pouleto" userId="8488cefa11e3b03d" providerId="LiveId" clId="{847D9BCA-8BE3-4710-B12E-C57386A97962}" dt="2020-09-03T13:27:36.285" v="4405"/>
          <ac:picMkLst>
            <pc:docMk/>
            <pc:sldMk cId="2151119374" sldId="270"/>
            <ac:picMk id="36" creationId="{54C72D20-EAF2-4F79-BA1D-8974CFDBBF5C}"/>
          </ac:picMkLst>
        </pc:picChg>
        <pc:picChg chg="add del mod">
          <ac:chgData name="Bertrand Pouleto" userId="8488cefa11e3b03d" providerId="LiveId" clId="{847D9BCA-8BE3-4710-B12E-C57386A97962}" dt="2020-09-02T12:41:27.557" v="341" actId="478"/>
          <ac:picMkLst>
            <pc:docMk/>
            <pc:sldMk cId="2151119374" sldId="270"/>
            <ac:picMk id="1026" creationId="{05B4666A-D318-4144-BBCD-4DCFD326EDB0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28" creationId="{5DBDA242-525E-41AD-B25D-01A70527D223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0" creationId="{CB1FFCBF-A40B-4194-B5AA-2AC1E354AB94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2" creationId="{F64F81BC-702C-498D-BA9E-66D5D74521A3}"/>
          </ac:picMkLst>
        </pc:picChg>
        <pc:picChg chg="add mod">
          <ac:chgData name="Bertrand Pouleto" userId="8488cefa11e3b03d" providerId="LiveId" clId="{847D9BCA-8BE3-4710-B12E-C57386A97962}" dt="2020-09-02T13:06:07.756" v="925" actId="1035"/>
          <ac:picMkLst>
            <pc:docMk/>
            <pc:sldMk cId="2151119374" sldId="270"/>
            <ac:picMk id="1034" creationId="{377F85C8-589D-4744-BE9C-CFF4644CF62B}"/>
          </ac:picMkLst>
        </pc:picChg>
        <pc:picChg chg="del">
          <ac:chgData name="Bertrand Pouleto" userId="8488cefa11e3b03d" providerId="LiveId" clId="{847D9BCA-8BE3-4710-B12E-C57386A97962}" dt="2020-09-02T12:37:50.835" v="314" actId="478"/>
          <ac:picMkLst>
            <pc:docMk/>
            <pc:sldMk cId="2151119374" sldId="270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2:37:53.371" v="316" actId="478"/>
          <ac:picMkLst>
            <pc:docMk/>
            <pc:sldMk cId="2151119374" sldId="270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8:12.896" v="4443"/>
        <pc:sldMkLst>
          <pc:docMk/>
          <pc:sldMk cId="947277412" sldId="271"/>
        </pc:sldMkLst>
        <pc:spChg chg="del">
          <ac:chgData name="Bertrand Pouleto" userId="8488cefa11e3b03d" providerId="LiveId" clId="{847D9BCA-8BE3-4710-B12E-C57386A97962}" dt="2020-09-02T14:48:47.633" v="1727" actId="478"/>
          <ac:spMkLst>
            <pc:docMk/>
            <pc:sldMk cId="947277412" sldId="271"/>
            <ac:spMk id="5" creationId="{6D0BF1C2-BF31-4C04-A50A-B0739E398945}"/>
          </ac:spMkLst>
        </pc:spChg>
        <pc:spChg chg="add">
          <ac:chgData name="Bertrand Pouleto" userId="8488cefa11e3b03d" providerId="LiveId" clId="{847D9BCA-8BE3-4710-B12E-C57386A97962}" dt="2020-09-02T14:48:47.873" v="1728" actId="22"/>
          <ac:spMkLst>
            <pc:docMk/>
            <pc:sldMk cId="947277412" sldId="271"/>
            <ac:spMk id="6" creationId="{E9512422-1FE5-41C5-AC5D-B5454E4596B9}"/>
          </ac:spMkLst>
        </pc:spChg>
        <pc:spChg chg="mod">
          <ac:chgData name="Bertrand Pouleto" userId="8488cefa11e3b03d" providerId="LiveId" clId="{847D9BCA-8BE3-4710-B12E-C57386A97962}" dt="2020-09-02T12:23:02.948" v="168" actId="1036"/>
          <ac:spMkLst>
            <pc:docMk/>
            <pc:sldMk cId="947277412" sldId="271"/>
            <ac:spMk id="7" creationId="{E29CF405-ECC7-4522-BF3D-D50E59E95A7D}"/>
          </ac:spMkLst>
        </pc:spChg>
        <pc:spChg chg="add del mod">
          <ac:chgData name="Bertrand Pouleto" userId="8488cefa11e3b03d" providerId="LiveId" clId="{847D9BCA-8BE3-4710-B12E-C57386A97962}" dt="2020-09-03T13:02:06.229" v="3625" actId="478"/>
          <ac:spMkLst>
            <pc:docMk/>
            <pc:sldMk cId="947277412" sldId="271"/>
            <ac:spMk id="10" creationId="{74C2E7ED-1C18-4918-B23B-7702CF3C5EFE}"/>
          </ac:spMkLst>
        </pc:spChg>
        <pc:spChg chg="del">
          <ac:chgData name="Bertrand Pouleto" userId="8488cefa11e3b03d" providerId="LiveId" clId="{847D9BCA-8BE3-4710-B12E-C57386A97962}" dt="2020-09-02T13:01:32.652" v="889" actId="478"/>
          <ac:spMkLst>
            <pc:docMk/>
            <pc:sldMk cId="947277412" sldId="271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01:34.467" v="891" actId="478"/>
          <ac:spMkLst>
            <pc:docMk/>
            <pc:sldMk cId="947277412" sldId="271"/>
            <ac:spMk id="13" creationId="{90F41976-3788-4D73-B9A1-894BE7B6DFAC}"/>
          </ac:spMkLst>
        </pc:spChg>
        <pc:spChg chg="add del mod">
          <ac:chgData name="Bertrand Pouleto" userId="8488cefa11e3b03d" providerId="LiveId" clId="{847D9BCA-8BE3-4710-B12E-C57386A97962}" dt="2020-09-03T13:02:03.614" v="3624" actId="478"/>
          <ac:spMkLst>
            <pc:docMk/>
            <pc:sldMk cId="947277412" sldId="271"/>
            <ac:spMk id="17" creationId="{F6EA0C06-D876-47EC-8041-5AA15524261D}"/>
          </ac:spMkLst>
        </pc:spChg>
        <pc:spChg chg="add mod">
          <ac:chgData name="Bertrand Pouleto" userId="8488cefa11e3b03d" providerId="LiveId" clId="{847D9BCA-8BE3-4710-B12E-C57386A97962}" dt="2020-09-03T13:05:32.802" v="3712" actId="1076"/>
          <ac:spMkLst>
            <pc:docMk/>
            <pc:sldMk cId="947277412" sldId="271"/>
            <ac:spMk id="22" creationId="{E4DBA1D2-6FA5-43AE-849E-10EA8D45FBF8}"/>
          </ac:spMkLst>
        </pc:spChg>
        <pc:spChg chg="add mod">
          <ac:chgData name="Bertrand Pouleto" userId="8488cefa11e3b03d" providerId="LiveId" clId="{847D9BCA-8BE3-4710-B12E-C57386A97962}" dt="2020-09-03T13:09:14.492" v="3771" actId="13822"/>
          <ac:spMkLst>
            <pc:docMk/>
            <pc:sldMk cId="947277412" sldId="271"/>
            <ac:spMk id="26" creationId="{513ABAF0-7FFF-40BD-A3E2-BFC69294192D}"/>
          </ac:spMkLst>
        </pc:spChg>
        <pc:spChg chg="mod">
          <ac:chgData name="Bertrand Pouleto" userId="8488cefa11e3b03d" providerId="LiveId" clId="{847D9BCA-8BE3-4710-B12E-C57386A97962}" dt="2020-09-03T13:28:12.896" v="4443"/>
          <ac:spMkLst>
            <pc:docMk/>
            <pc:sldMk cId="947277412" sldId="271"/>
            <ac:spMk id="30" creationId="{6E0DA8B9-C7A3-4EDB-B426-B7C238CE9F6B}"/>
          </ac:spMkLst>
        </pc:spChg>
        <pc:grpChg chg="add mod">
          <ac:chgData name="Bertrand Pouleto" userId="8488cefa11e3b03d" providerId="LiveId" clId="{847D9BCA-8BE3-4710-B12E-C57386A97962}" dt="2020-09-03T13:28:12.896" v="4443"/>
          <ac:grpSpMkLst>
            <pc:docMk/>
            <pc:sldMk cId="947277412" sldId="271"/>
            <ac:grpSpMk id="29" creationId="{BB060CD3-5630-4908-9885-F8189AC24984}"/>
          </ac:grpSpMkLst>
        </pc:grpChg>
        <pc:graphicFrameChg chg="del">
          <ac:chgData name="Bertrand Pouleto" userId="8488cefa11e3b03d" providerId="LiveId" clId="{847D9BCA-8BE3-4710-B12E-C57386A97962}" dt="2020-09-02T13:01:36.339" v="892" actId="478"/>
          <ac:graphicFrameMkLst>
            <pc:docMk/>
            <pc:sldMk cId="947277412" sldId="271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3T13:09:29.973" v="3772" actId="123"/>
          <ac:graphicFrameMkLst>
            <pc:docMk/>
            <pc:sldMk cId="947277412" sldId="271"/>
            <ac:graphicFrameMk id="21" creationId="{830A16CD-A6DA-4811-A8B7-9EEED1CFC39C}"/>
          </ac:graphicFrameMkLst>
        </pc:graphicFrameChg>
        <pc:picChg chg="add mod">
          <ac:chgData name="Bertrand Pouleto" userId="8488cefa11e3b03d" providerId="LiveId" clId="{847D9BCA-8BE3-4710-B12E-C57386A97962}" dt="2020-09-02T12:27:56.425" v="237" actId="1076"/>
          <ac:picMkLst>
            <pc:docMk/>
            <pc:sldMk cId="947277412" sldId="271"/>
            <ac:picMk id="4" creationId="{DC2F5F67-67C3-46EE-A8E5-71DFEAA3269E}"/>
          </ac:picMkLst>
        </pc:picChg>
        <pc:picChg chg="del">
          <ac:chgData name="Bertrand Pouleto" userId="8488cefa11e3b03d" providerId="LiveId" clId="{847D9BCA-8BE3-4710-B12E-C57386A97962}" dt="2020-09-02T12:22:37.828" v="115" actId="478"/>
          <ac:picMkLst>
            <pc:docMk/>
            <pc:sldMk cId="947277412" sldId="271"/>
            <ac:picMk id="11" creationId="{1B42097E-965E-47B9-A164-9FB65A81F243}"/>
          </ac:picMkLst>
        </pc:picChg>
        <pc:picChg chg="add mod modCrop">
          <ac:chgData name="Bertrand Pouleto" userId="8488cefa11e3b03d" providerId="LiveId" clId="{847D9BCA-8BE3-4710-B12E-C57386A97962}" dt="2020-09-03T13:05:32.802" v="3712" actId="1076"/>
          <ac:picMkLst>
            <pc:docMk/>
            <pc:sldMk cId="947277412" sldId="271"/>
            <ac:picMk id="20" creationId="{9764846E-89B2-47C1-B90B-2C56A714B939}"/>
          </ac:picMkLst>
        </pc:picChg>
        <pc:picChg chg="add mod modCrop">
          <ac:chgData name="Bertrand Pouleto" userId="8488cefa11e3b03d" providerId="LiveId" clId="{847D9BCA-8BE3-4710-B12E-C57386A97962}" dt="2020-09-03T13:04:15.546" v="3686" actId="1076"/>
          <ac:picMkLst>
            <pc:docMk/>
            <pc:sldMk cId="947277412" sldId="271"/>
            <ac:picMk id="25" creationId="{27325B18-87A7-4454-936F-E98F7269874D}"/>
          </ac:picMkLst>
        </pc:picChg>
        <pc:picChg chg="mod">
          <ac:chgData name="Bertrand Pouleto" userId="8488cefa11e3b03d" providerId="LiveId" clId="{847D9BCA-8BE3-4710-B12E-C57386A97962}" dt="2020-09-03T13:28:12.896" v="4443"/>
          <ac:picMkLst>
            <pc:docMk/>
            <pc:sldMk cId="947277412" sldId="271"/>
            <ac:picMk id="31" creationId="{2B494A12-A993-4376-AD7A-1EE572F9EA4C}"/>
          </ac:picMkLst>
        </pc:picChg>
        <pc:picChg chg="del">
          <ac:chgData name="Bertrand Pouleto" userId="8488cefa11e3b03d" providerId="LiveId" clId="{847D9BCA-8BE3-4710-B12E-C57386A97962}" dt="2020-09-02T13:01:30.748" v="888" actId="478"/>
          <ac:picMkLst>
            <pc:docMk/>
            <pc:sldMk cId="947277412" sldId="271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01:33.362" v="890" actId="478"/>
          <ac:picMkLst>
            <pc:docMk/>
            <pc:sldMk cId="947277412" sldId="271"/>
            <ac:picMk id="3076" creationId="{255695CF-C3DD-44C6-80F3-772248C73180}"/>
          </ac:picMkLst>
        </pc:picChg>
        <pc:cxnChg chg="add del">
          <ac:chgData name="Bertrand Pouleto" userId="8488cefa11e3b03d" providerId="LiveId" clId="{847D9BCA-8BE3-4710-B12E-C57386A97962}" dt="2020-09-03T12:52:00.198" v="2782" actId="478"/>
          <ac:cxnSpMkLst>
            <pc:docMk/>
            <pc:sldMk cId="947277412" sldId="271"/>
            <ac:cxnSpMk id="9" creationId="{4CC19054-8E74-48C7-B01E-8CCCB5A805FB}"/>
          </ac:cxnSpMkLst>
        </pc:cxnChg>
      </pc:sldChg>
      <pc:sldChg chg="addSp delSp modSp add mod ord">
        <pc:chgData name="Bertrand Pouleto" userId="8488cefa11e3b03d" providerId="LiveId" clId="{847D9BCA-8BE3-4710-B12E-C57386A97962}" dt="2020-09-03T13:27:22.453" v="4403"/>
        <pc:sldMkLst>
          <pc:docMk/>
          <pc:sldMk cId="818209305" sldId="272"/>
        </pc:sldMkLst>
        <pc:spChg chg="del">
          <ac:chgData name="Bertrand Pouleto" userId="8488cefa11e3b03d" providerId="LiveId" clId="{847D9BCA-8BE3-4710-B12E-C57386A97962}" dt="2020-09-02T14:48:30.542" v="1719" actId="478"/>
          <ac:spMkLst>
            <pc:docMk/>
            <pc:sldMk cId="818209305" sldId="272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23:26.244" v="219" actId="1036"/>
          <ac:spMkLst>
            <pc:docMk/>
            <pc:sldMk cId="818209305" sldId="272"/>
            <ac:spMk id="7" creationId="{E29CF405-ECC7-4522-BF3D-D50E59E95A7D}"/>
          </ac:spMkLst>
        </pc:spChg>
        <pc:spChg chg="add mod">
          <ac:chgData name="Bertrand Pouleto" userId="8488cefa11e3b03d" providerId="LiveId" clId="{847D9BCA-8BE3-4710-B12E-C57386A97962}" dt="2020-09-03T07:12:33.392" v="2561" actId="1076"/>
          <ac:spMkLst>
            <pc:docMk/>
            <pc:sldMk cId="818209305" sldId="272"/>
            <ac:spMk id="9" creationId="{02097B09-5854-4240-ADED-0B6B51B57496}"/>
          </ac:spMkLst>
        </pc:spChg>
        <pc:spChg chg="del">
          <ac:chgData name="Bertrand Pouleto" userId="8488cefa11e3b03d" providerId="LiveId" clId="{847D9BCA-8BE3-4710-B12E-C57386A97962}" dt="2020-09-02T13:31:12.721" v="1649" actId="478"/>
          <ac:spMkLst>
            <pc:docMk/>
            <pc:sldMk cId="818209305" sldId="272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3:31:14.328" v="1651" actId="478"/>
          <ac:spMkLst>
            <pc:docMk/>
            <pc:sldMk cId="818209305" sldId="272"/>
            <ac:spMk id="13" creationId="{90F41976-3788-4D73-B9A1-894BE7B6DFAC}"/>
          </ac:spMkLst>
        </pc:spChg>
        <pc:spChg chg="add del">
          <ac:chgData name="Bertrand Pouleto" userId="8488cefa11e3b03d" providerId="LiveId" clId="{847D9BCA-8BE3-4710-B12E-C57386A97962}" dt="2020-09-02T14:48:37.962" v="1721" actId="478"/>
          <ac:spMkLst>
            <pc:docMk/>
            <pc:sldMk cId="818209305" sldId="272"/>
            <ac:spMk id="18" creationId="{FFED7F86-AF45-4A91-85A9-45E729029FBB}"/>
          </ac:spMkLst>
        </pc:spChg>
        <pc:spChg chg="add">
          <ac:chgData name="Bertrand Pouleto" userId="8488cefa11e3b03d" providerId="LiveId" clId="{847D9BCA-8BE3-4710-B12E-C57386A97962}" dt="2020-09-02T14:48:38.277" v="1722" actId="22"/>
          <ac:spMkLst>
            <pc:docMk/>
            <pc:sldMk cId="818209305" sldId="272"/>
            <ac:spMk id="20" creationId="{32DBD636-4A69-49B3-B0A9-DC6E312858FE}"/>
          </ac:spMkLst>
        </pc:spChg>
        <pc:spChg chg="add mod">
          <ac:chgData name="Bertrand Pouleto" userId="8488cefa11e3b03d" providerId="LiveId" clId="{847D9BCA-8BE3-4710-B12E-C57386A97962}" dt="2020-09-03T13:27:20.655" v="4402" actId="1036"/>
          <ac:spMkLst>
            <pc:docMk/>
            <pc:sldMk cId="818209305" sldId="272"/>
            <ac:spMk id="22" creationId="{DC5826F1-D4C9-44CF-BB0F-D261E7EAD2FA}"/>
          </ac:spMkLst>
        </pc:spChg>
        <pc:spChg chg="add mod">
          <ac:chgData name="Bertrand Pouleto" userId="8488cefa11e3b03d" providerId="LiveId" clId="{847D9BCA-8BE3-4710-B12E-C57386A97962}" dt="2020-09-03T13:27:20.655" v="4402" actId="1036"/>
          <ac:spMkLst>
            <pc:docMk/>
            <pc:sldMk cId="818209305" sldId="272"/>
            <ac:spMk id="24" creationId="{01C2473D-E07A-4B2A-BAF3-FA8BA74AAA3B}"/>
          </ac:spMkLst>
        </pc:spChg>
        <pc:spChg chg="mod">
          <ac:chgData name="Bertrand Pouleto" userId="8488cefa11e3b03d" providerId="LiveId" clId="{847D9BCA-8BE3-4710-B12E-C57386A97962}" dt="2020-09-03T13:27:22.453" v="4403"/>
          <ac:spMkLst>
            <pc:docMk/>
            <pc:sldMk cId="818209305" sldId="272"/>
            <ac:spMk id="30" creationId="{49661235-9F99-45C2-A4F4-DF2556871BDA}"/>
          </ac:spMkLst>
        </pc:spChg>
        <pc:grpChg chg="add mod">
          <ac:chgData name="Bertrand Pouleto" userId="8488cefa11e3b03d" providerId="LiveId" clId="{847D9BCA-8BE3-4710-B12E-C57386A97962}" dt="2020-09-03T13:27:22.453" v="4403"/>
          <ac:grpSpMkLst>
            <pc:docMk/>
            <pc:sldMk cId="818209305" sldId="272"/>
            <ac:grpSpMk id="29" creationId="{A970B842-6A12-4DF6-B9BD-A7457D27AA4C}"/>
          </ac:grpSpMkLst>
        </pc:grpChg>
        <pc:graphicFrameChg chg="del">
          <ac:chgData name="Bertrand Pouleto" userId="8488cefa11e3b03d" providerId="LiveId" clId="{847D9BCA-8BE3-4710-B12E-C57386A97962}" dt="2020-09-02T13:31:16.401" v="1652" actId="478"/>
          <ac:graphicFrameMkLst>
            <pc:docMk/>
            <pc:sldMk cId="818209305" sldId="272"/>
            <ac:graphicFrameMk id="15" creationId="{0BC0B48F-55CA-411E-8681-3B00F4E4F5D4}"/>
          </ac:graphicFrameMkLst>
        </pc:graphicFrameChg>
        <pc:picChg chg="add mod">
          <ac:chgData name="Bertrand Pouleto" userId="8488cefa11e3b03d" providerId="LiveId" clId="{847D9BCA-8BE3-4710-B12E-C57386A97962}" dt="2020-09-02T12:28:08.065" v="240" actId="1076"/>
          <ac:picMkLst>
            <pc:docMk/>
            <pc:sldMk cId="818209305" sldId="272"/>
            <ac:picMk id="4" creationId="{BBF86DC9-0FE9-4CB9-BA60-926F856D6CB7}"/>
          </ac:picMkLst>
        </pc:picChg>
        <pc:picChg chg="add mod modCrop">
          <ac:chgData name="Bertrand Pouleto" userId="8488cefa11e3b03d" providerId="LiveId" clId="{847D9BCA-8BE3-4710-B12E-C57386A97962}" dt="2020-09-02T14:43:49.802" v="1686" actId="14100"/>
          <ac:picMkLst>
            <pc:docMk/>
            <pc:sldMk cId="818209305" sldId="272"/>
            <ac:picMk id="8" creationId="{F5CB2080-D79C-40EC-8362-FE54149D1A61}"/>
          </ac:picMkLst>
        </pc:picChg>
        <pc:picChg chg="add mod">
          <ac:chgData name="Bertrand Pouleto" userId="8488cefa11e3b03d" providerId="LiveId" clId="{847D9BCA-8BE3-4710-B12E-C57386A97962}" dt="2020-09-03T13:27:20.655" v="4402" actId="1036"/>
          <ac:picMkLst>
            <pc:docMk/>
            <pc:sldMk cId="818209305" sldId="272"/>
            <ac:picMk id="10" creationId="{D73580FB-3498-48EB-86E4-41E88C66A02C}"/>
          </ac:picMkLst>
        </pc:picChg>
        <pc:picChg chg="add mod">
          <ac:chgData name="Bertrand Pouleto" userId="8488cefa11e3b03d" providerId="LiveId" clId="{847D9BCA-8BE3-4710-B12E-C57386A97962}" dt="2020-09-03T13:27:20.655" v="4402" actId="1036"/>
          <ac:picMkLst>
            <pc:docMk/>
            <pc:sldMk cId="818209305" sldId="272"/>
            <ac:picMk id="14" creationId="{6D01D2A6-1FB5-4908-B539-8AD9733AF5A3}"/>
          </ac:picMkLst>
        </pc:picChg>
        <pc:picChg chg="mod">
          <ac:chgData name="Bertrand Pouleto" userId="8488cefa11e3b03d" providerId="LiveId" clId="{847D9BCA-8BE3-4710-B12E-C57386A97962}" dt="2020-09-03T13:27:22.453" v="4403"/>
          <ac:picMkLst>
            <pc:docMk/>
            <pc:sldMk cId="818209305" sldId="272"/>
            <ac:picMk id="31" creationId="{DD591C87-B7BF-44C9-BA69-539079441DC6}"/>
          </ac:picMkLst>
        </pc:picChg>
        <pc:picChg chg="del">
          <ac:chgData name="Bertrand Pouleto" userId="8488cefa11e3b03d" providerId="LiveId" clId="{847D9BCA-8BE3-4710-B12E-C57386A97962}" dt="2020-09-02T13:31:11.363" v="1648" actId="478"/>
          <ac:picMkLst>
            <pc:docMk/>
            <pc:sldMk cId="818209305" sldId="272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3:31:13.313" v="1650" actId="478"/>
          <ac:picMkLst>
            <pc:docMk/>
            <pc:sldMk cId="818209305" sldId="272"/>
            <ac:picMk id="3076" creationId="{255695CF-C3DD-44C6-80F3-772248C73180}"/>
          </ac:picMkLst>
        </pc:picChg>
      </pc:sldChg>
      <pc:sldChg chg="addSp delSp modSp add mod">
        <pc:chgData name="Bertrand Pouleto" userId="8488cefa11e3b03d" providerId="LiveId" clId="{847D9BCA-8BE3-4710-B12E-C57386A97962}" dt="2020-09-03T13:27:45.270" v="4407" actId="478"/>
        <pc:sldMkLst>
          <pc:docMk/>
          <pc:sldMk cId="3095446772" sldId="273"/>
        </pc:sldMkLst>
        <pc:spChg chg="add">
          <ac:chgData name="Bertrand Pouleto" userId="8488cefa11e3b03d" providerId="LiveId" clId="{847D9BCA-8BE3-4710-B12E-C57386A97962}" dt="2020-09-02T14:48:41.925" v="1724" actId="22"/>
          <ac:spMkLst>
            <pc:docMk/>
            <pc:sldMk cId="3095446772" sldId="273"/>
            <ac:spMk id="4" creationId="{281035E4-1F3C-4030-B79F-CF91A3C6B9A3}"/>
          </ac:spMkLst>
        </pc:spChg>
        <pc:spChg chg="del">
          <ac:chgData name="Bertrand Pouleto" userId="8488cefa11e3b03d" providerId="LiveId" clId="{847D9BCA-8BE3-4710-B12E-C57386A97962}" dt="2020-09-02T14:48:41.642" v="1723" actId="478"/>
          <ac:spMkLst>
            <pc:docMk/>
            <pc:sldMk cId="3095446772" sldId="273"/>
            <ac:spMk id="5" creationId="{6D0BF1C2-BF31-4C04-A50A-B0739E398945}"/>
          </ac:spMkLst>
        </pc:spChg>
        <pc:spChg chg="mod">
          <ac:chgData name="Bertrand Pouleto" userId="8488cefa11e3b03d" providerId="LiveId" clId="{847D9BCA-8BE3-4710-B12E-C57386A97962}" dt="2020-09-02T12:37:34.493" v="283" actId="1036"/>
          <ac:spMkLst>
            <pc:docMk/>
            <pc:sldMk cId="3095446772" sldId="273"/>
            <ac:spMk id="7" creationId="{E29CF405-ECC7-4522-BF3D-D50E59E95A7D}"/>
          </ac:spMkLst>
        </pc:spChg>
        <pc:spChg chg="del">
          <ac:chgData name="Bertrand Pouleto" userId="8488cefa11e3b03d" providerId="LiveId" clId="{847D9BCA-8BE3-4710-B12E-C57386A97962}" dt="2020-09-02T14:54:42.529" v="1731" actId="478"/>
          <ac:spMkLst>
            <pc:docMk/>
            <pc:sldMk cId="3095446772" sldId="273"/>
            <ac:spMk id="12" creationId="{A9060AAD-919C-46FD-95B7-4B681343693E}"/>
          </ac:spMkLst>
        </pc:spChg>
        <pc:spChg chg="del">
          <ac:chgData name="Bertrand Pouleto" userId="8488cefa11e3b03d" providerId="LiveId" clId="{847D9BCA-8BE3-4710-B12E-C57386A97962}" dt="2020-09-02T14:54:44.329" v="1733" actId="478"/>
          <ac:spMkLst>
            <pc:docMk/>
            <pc:sldMk cId="3095446772" sldId="273"/>
            <ac:spMk id="13" creationId="{90F41976-3788-4D73-B9A1-894BE7B6DFAC}"/>
          </ac:spMkLst>
        </pc:spChg>
        <pc:spChg chg="add mod">
          <ac:chgData name="Bertrand Pouleto" userId="8488cefa11e3b03d" providerId="LiveId" clId="{847D9BCA-8BE3-4710-B12E-C57386A97962}" dt="2020-09-02T17:17:52.131" v="1910" actId="1076"/>
          <ac:spMkLst>
            <pc:docMk/>
            <pc:sldMk cId="3095446772" sldId="273"/>
            <ac:spMk id="17" creationId="{DEF8B233-3216-4EBC-A3BD-768605392137}"/>
          </ac:spMkLst>
        </pc:spChg>
        <pc:spChg chg="add mod">
          <ac:chgData name="Bertrand Pouleto" userId="8488cefa11e3b03d" providerId="LiveId" clId="{847D9BCA-8BE3-4710-B12E-C57386A97962}" dt="2020-09-03T06:06:33.931" v="1962" actId="1076"/>
          <ac:spMkLst>
            <pc:docMk/>
            <pc:sldMk cId="3095446772" sldId="273"/>
            <ac:spMk id="18" creationId="{69DDEC75-24AD-41DC-99C4-6E5C4353E8E5}"/>
          </ac:spMkLst>
        </pc:spChg>
        <pc:spChg chg="add mod">
          <ac:chgData name="Bertrand Pouleto" userId="8488cefa11e3b03d" providerId="LiveId" clId="{847D9BCA-8BE3-4710-B12E-C57386A97962}" dt="2020-09-03T06:08:53.368" v="2057" actId="12788"/>
          <ac:spMkLst>
            <pc:docMk/>
            <pc:sldMk cId="3095446772" sldId="273"/>
            <ac:spMk id="19" creationId="{34F51A25-EC34-4164-A4D3-4A5D96D7379F}"/>
          </ac:spMkLst>
        </pc:spChg>
        <pc:spChg chg="add mod">
          <ac:chgData name="Bertrand Pouleto" userId="8488cefa11e3b03d" providerId="LiveId" clId="{847D9BCA-8BE3-4710-B12E-C57386A97962}" dt="2020-09-03T07:04:19.913" v="2528" actId="1076"/>
          <ac:spMkLst>
            <pc:docMk/>
            <pc:sldMk cId="3095446772" sldId="273"/>
            <ac:spMk id="21" creationId="{13D9DA33-9EE6-4ACB-AEEB-5D7B5B66B2E8}"/>
          </ac:spMkLst>
        </pc:spChg>
        <pc:spChg chg="add">
          <ac:chgData name="Bertrand Pouleto" userId="8488cefa11e3b03d" providerId="LiveId" clId="{847D9BCA-8BE3-4710-B12E-C57386A97962}" dt="2020-09-03T07:09:14.874" v="2529" actId="22"/>
          <ac:spMkLst>
            <pc:docMk/>
            <pc:sldMk cId="3095446772" sldId="273"/>
            <ac:spMk id="24" creationId="{D3EC28B4-A5DC-42B7-82F3-00954ECF25E8}"/>
          </ac:spMkLst>
        </pc:spChg>
        <pc:spChg chg="mod">
          <ac:chgData name="Bertrand Pouleto" userId="8488cefa11e3b03d" providerId="LiveId" clId="{847D9BCA-8BE3-4710-B12E-C57386A97962}" dt="2020-09-03T13:27:24.260" v="4404"/>
          <ac:spMkLst>
            <pc:docMk/>
            <pc:sldMk cId="3095446772" sldId="273"/>
            <ac:spMk id="33" creationId="{9022FF35-DDDB-44BC-81BF-09C7C776D995}"/>
          </ac:spMkLst>
        </pc:spChg>
        <pc:spChg chg="mod">
          <ac:chgData name="Bertrand Pouleto" userId="8488cefa11e3b03d" providerId="LiveId" clId="{847D9BCA-8BE3-4710-B12E-C57386A97962}" dt="2020-09-03T13:27:40.500" v="4406"/>
          <ac:spMkLst>
            <pc:docMk/>
            <pc:sldMk cId="3095446772" sldId="273"/>
            <ac:spMk id="36" creationId="{58133DE1-3C0C-41F9-B1AA-0D795DF26FD2}"/>
          </ac:spMkLst>
        </pc:spChg>
        <pc:grpChg chg="add mod">
          <ac:chgData name="Bertrand Pouleto" userId="8488cefa11e3b03d" providerId="LiveId" clId="{847D9BCA-8BE3-4710-B12E-C57386A97962}" dt="2020-09-03T13:27:24.260" v="4404"/>
          <ac:grpSpMkLst>
            <pc:docMk/>
            <pc:sldMk cId="3095446772" sldId="273"/>
            <ac:grpSpMk id="32" creationId="{D814E306-1B58-4C98-8A39-DD1D422D736E}"/>
          </ac:grpSpMkLst>
        </pc:grpChg>
        <pc:grpChg chg="add del mod">
          <ac:chgData name="Bertrand Pouleto" userId="8488cefa11e3b03d" providerId="LiveId" clId="{847D9BCA-8BE3-4710-B12E-C57386A97962}" dt="2020-09-03T13:27:45.270" v="4407" actId="478"/>
          <ac:grpSpMkLst>
            <pc:docMk/>
            <pc:sldMk cId="3095446772" sldId="273"/>
            <ac:grpSpMk id="35" creationId="{B20DEFE1-AB9D-476D-90D2-D9273761EF19}"/>
          </ac:grpSpMkLst>
        </pc:grpChg>
        <pc:graphicFrameChg chg="del">
          <ac:chgData name="Bertrand Pouleto" userId="8488cefa11e3b03d" providerId="LiveId" clId="{847D9BCA-8BE3-4710-B12E-C57386A97962}" dt="2020-09-02T14:54:54.983" v="1734" actId="478"/>
          <ac:graphicFrameMkLst>
            <pc:docMk/>
            <pc:sldMk cId="3095446772" sldId="273"/>
            <ac:graphicFrameMk id="15" creationId="{0BC0B48F-55CA-411E-8681-3B00F4E4F5D4}"/>
          </ac:graphicFrameMkLst>
        </pc:graphicFrameChg>
        <pc:graphicFrameChg chg="add mod modGraphic">
          <ac:chgData name="Bertrand Pouleto" userId="8488cefa11e3b03d" providerId="LiveId" clId="{847D9BCA-8BE3-4710-B12E-C57386A97962}" dt="2020-09-03T07:04:06.545" v="2524" actId="1076"/>
          <ac:graphicFrameMkLst>
            <pc:docMk/>
            <pc:sldMk cId="3095446772" sldId="273"/>
            <ac:graphicFrameMk id="22" creationId="{49A366BB-D03F-4CF4-ADD5-F6252967B530}"/>
          </ac:graphicFrameMkLst>
        </pc:graphicFrameChg>
        <pc:picChg chg="mod">
          <ac:chgData name="Bertrand Pouleto" userId="8488cefa11e3b03d" providerId="LiveId" clId="{847D9BCA-8BE3-4710-B12E-C57386A97962}" dt="2020-09-02T12:37:40.245" v="313" actId="1035"/>
          <ac:picMkLst>
            <pc:docMk/>
            <pc:sldMk cId="3095446772" sldId="273"/>
            <ac:picMk id="6" creationId="{0E97B350-B1EC-42BA-B78B-FD29D31E1AB5}"/>
          </ac:picMkLst>
        </pc:picChg>
        <pc:picChg chg="add mod">
          <ac:chgData name="Bertrand Pouleto" userId="8488cefa11e3b03d" providerId="LiveId" clId="{847D9BCA-8BE3-4710-B12E-C57386A97962}" dt="2020-09-03T07:10:03.795" v="2530"/>
          <ac:picMkLst>
            <pc:docMk/>
            <pc:sldMk cId="3095446772" sldId="273"/>
            <ac:picMk id="25" creationId="{CB1053F2-D600-4A2F-A2E6-B1DB606E74AF}"/>
          </ac:picMkLst>
        </pc:picChg>
        <pc:picChg chg="mod">
          <ac:chgData name="Bertrand Pouleto" userId="8488cefa11e3b03d" providerId="LiveId" clId="{847D9BCA-8BE3-4710-B12E-C57386A97962}" dt="2020-09-03T13:27:24.260" v="4404"/>
          <ac:picMkLst>
            <pc:docMk/>
            <pc:sldMk cId="3095446772" sldId="273"/>
            <ac:picMk id="34" creationId="{22D3D8D6-4071-4A22-A1EC-7A8528356034}"/>
          </ac:picMkLst>
        </pc:picChg>
        <pc:picChg chg="mod">
          <ac:chgData name="Bertrand Pouleto" userId="8488cefa11e3b03d" providerId="LiveId" clId="{847D9BCA-8BE3-4710-B12E-C57386A97962}" dt="2020-09-03T13:27:40.500" v="4406"/>
          <ac:picMkLst>
            <pc:docMk/>
            <pc:sldMk cId="3095446772" sldId="273"/>
            <ac:picMk id="37" creationId="{D219B3F4-3A1C-4960-B9E9-6CE0F850DC39}"/>
          </ac:picMkLst>
        </pc:picChg>
        <pc:picChg chg="add mod">
          <ac:chgData name="Bertrand Pouleto" userId="8488cefa11e3b03d" providerId="LiveId" clId="{847D9BCA-8BE3-4710-B12E-C57386A97962}" dt="2020-09-02T17:16:07.242" v="1857" actId="1076"/>
          <ac:picMkLst>
            <pc:docMk/>
            <pc:sldMk cId="3095446772" sldId="273"/>
            <ac:picMk id="2050" creationId="{1E905535-2650-4244-A7D0-F08C05881755}"/>
          </ac:picMkLst>
        </pc:picChg>
        <pc:picChg chg="add mod">
          <ac:chgData name="Bertrand Pouleto" userId="8488cefa11e3b03d" providerId="LiveId" clId="{847D9BCA-8BE3-4710-B12E-C57386A97962}" dt="2020-09-03T06:05:30.242" v="1915" actId="1076"/>
          <ac:picMkLst>
            <pc:docMk/>
            <pc:sldMk cId="3095446772" sldId="273"/>
            <ac:picMk id="2052" creationId="{A1551223-347A-48BB-9D59-811C351347BE}"/>
          </ac:picMkLst>
        </pc:picChg>
        <pc:picChg chg="del">
          <ac:chgData name="Bertrand Pouleto" userId="8488cefa11e3b03d" providerId="LiveId" clId="{847D9BCA-8BE3-4710-B12E-C57386A97962}" dt="2020-09-02T14:54:40.838" v="1730" actId="478"/>
          <ac:picMkLst>
            <pc:docMk/>
            <pc:sldMk cId="3095446772" sldId="273"/>
            <ac:picMk id="3074" creationId="{82CDD0F3-C071-4A30-80CA-7BC8385E77C8}"/>
          </ac:picMkLst>
        </pc:picChg>
        <pc:picChg chg="del">
          <ac:chgData name="Bertrand Pouleto" userId="8488cefa11e3b03d" providerId="LiveId" clId="{847D9BCA-8BE3-4710-B12E-C57386A97962}" dt="2020-09-02T14:54:43.181" v="1732" actId="478"/>
          <ac:picMkLst>
            <pc:docMk/>
            <pc:sldMk cId="3095446772" sldId="273"/>
            <ac:picMk id="3076" creationId="{255695CF-C3DD-44C6-80F3-772248C73180}"/>
          </ac:picMkLst>
        </pc:picChg>
        <pc:cxnChg chg="add del">
          <ac:chgData name="Bertrand Pouleto" userId="8488cefa11e3b03d" providerId="LiveId" clId="{847D9BCA-8BE3-4710-B12E-C57386A97962}" dt="2020-09-02T17:16:15.392" v="1859" actId="478"/>
          <ac:cxnSpMkLst>
            <pc:docMk/>
            <pc:sldMk cId="3095446772" sldId="273"/>
            <ac:cxnSpMk id="9" creationId="{4E96B203-6B4C-43DD-A0BB-9FE365BBE53D}"/>
          </ac:cxnSpMkLst>
        </pc:cxnChg>
        <pc:cxnChg chg="add mod">
          <ac:chgData name="Bertrand Pouleto" userId="8488cefa11e3b03d" providerId="LiveId" clId="{847D9BCA-8BE3-4710-B12E-C57386A97962}" dt="2020-09-02T17:17:15.156" v="1896" actId="13822"/>
          <ac:cxnSpMkLst>
            <pc:docMk/>
            <pc:sldMk cId="3095446772" sldId="273"/>
            <ac:cxnSpMk id="11" creationId="{E046CD05-CBB7-4D05-8C1C-A15E90A485C8}"/>
          </ac:cxnSpMkLst>
        </pc:cxnChg>
      </pc:sldChg>
      <pc:sldChg chg="addSp delSp modSp add mod setBg">
        <pc:chgData name="Bertrand Pouleto" userId="8488cefa11e3b03d" providerId="LiveId" clId="{847D9BCA-8BE3-4710-B12E-C57386A97962}" dt="2020-09-03T13:21:44.937" v="3863" actId="1076"/>
        <pc:sldMkLst>
          <pc:docMk/>
          <pc:sldMk cId="697169729" sldId="274"/>
        </pc:sldMkLst>
        <pc:spChg chg="add mod">
          <ac:chgData name="Bertrand Pouleto" userId="8488cefa11e3b03d" providerId="LiveId" clId="{847D9BCA-8BE3-4710-B12E-C57386A97962}" dt="2020-09-03T13:13:56.266" v="3833" actId="1076"/>
          <ac:spMkLst>
            <pc:docMk/>
            <pc:sldMk cId="697169729" sldId="274"/>
            <ac:spMk id="8" creationId="{8A986826-3893-4F5A-8D92-8013144988F4}"/>
          </ac:spMkLst>
        </pc:spChg>
        <pc:spChg chg="del">
          <ac:chgData name="Bertrand Pouleto" userId="8488cefa11e3b03d" providerId="LiveId" clId="{847D9BCA-8BE3-4710-B12E-C57386A97962}" dt="2020-09-03T13:12:44.889" v="3791" actId="478"/>
          <ac:spMkLst>
            <pc:docMk/>
            <pc:sldMk cId="697169729" sldId="274"/>
            <ac:spMk id="11" creationId="{C940E8F1-4815-4DBC-B499-251C7794738C}"/>
          </ac:spMkLst>
        </pc:spChg>
        <pc:spChg chg="del">
          <ac:chgData name="Bertrand Pouleto" userId="8488cefa11e3b03d" providerId="LiveId" clId="{847D9BCA-8BE3-4710-B12E-C57386A97962}" dt="2020-09-03T07:42:23.432" v="2751" actId="478"/>
          <ac:spMkLst>
            <pc:docMk/>
            <pc:sldMk cId="697169729" sldId="274"/>
            <ac:spMk id="12" creationId="{B07B49F3-4A1C-4FED-A3FD-55A127E4D15A}"/>
          </ac:spMkLst>
        </pc:spChg>
        <pc:spChg chg="del">
          <ac:chgData name="Bertrand Pouleto" userId="8488cefa11e3b03d" providerId="LiveId" clId="{847D9BCA-8BE3-4710-B12E-C57386A97962}" dt="2020-09-03T07:42:22.188" v="2750" actId="478"/>
          <ac:spMkLst>
            <pc:docMk/>
            <pc:sldMk cId="697169729" sldId="274"/>
            <ac:spMk id="14" creationId="{E0D6DEBC-7F52-4604-8C0D-786DE631E916}"/>
          </ac:spMkLst>
        </pc:spChg>
        <pc:spChg chg="del">
          <ac:chgData name="Bertrand Pouleto" userId="8488cefa11e3b03d" providerId="LiveId" clId="{847D9BCA-8BE3-4710-B12E-C57386A97962}" dt="2020-09-03T07:42:20.196" v="2749" actId="478"/>
          <ac:spMkLst>
            <pc:docMk/>
            <pc:sldMk cId="697169729" sldId="274"/>
            <ac:spMk id="16" creationId="{4054A1ED-76DB-49D2-897D-313B7DECA2C6}"/>
          </ac:spMkLst>
        </pc:spChg>
        <pc:spChg chg="add mod">
          <ac:chgData name="Bertrand Pouleto" userId="8488cefa11e3b03d" providerId="LiveId" clId="{847D9BCA-8BE3-4710-B12E-C57386A97962}" dt="2020-09-03T13:21:44.937" v="3863" actId="1076"/>
          <ac:spMkLst>
            <pc:docMk/>
            <pc:sldMk cId="697169729" sldId="274"/>
            <ac:spMk id="18" creationId="{462C51C1-0259-4D07-A6E4-CBFBC99B8487}"/>
          </ac:spMkLst>
        </pc:spChg>
        <pc:picChg chg="add mod modCrop">
          <ac:chgData name="Bertrand Pouleto" userId="8488cefa11e3b03d" providerId="LiveId" clId="{847D9BCA-8BE3-4710-B12E-C57386A97962}" dt="2020-09-03T13:13:42.945" v="3830" actId="1076"/>
          <ac:picMkLst>
            <pc:docMk/>
            <pc:sldMk cId="697169729" sldId="274"/>
            <ac:picMk id="7" creationId="{C60A963C-0626-406C-B8FD-C52F20E37CBD}"/>
          </ac:picMkLst>
        </pc:picChg>
        <pc:picChg chg="del">
          <ac:chgData name="Bertrand Pouleto" userId="8488cefa11e3b03d" providerId="LiveId" clId="{847D9BCA-8BE3-4710-B12E-C57386A97962}" dt="2020-09-03T07:42:13.796" v="2745" actId="478"/>
          <ac:picMkLst>
            <pc:docMk/>
            <pc:sldMk cId="697169729" sldId="274"/>
            <ac:picMk id="9" creationId="{EB35531C-FDE9-42FE-A7F7-71EC897D61B9}"/>
          </ac:picMkLst>
        </pc:picChg>
        <pc:picChg chg="add mod modCrop">
          <ac:chgData name="Bertrand Pouleto" userId="8488cefa11e3b03d" providerId="LiveId" clId="{847D9BCA-8BE3-4710-B12E-C57386A97962}" dt="2020-09-03T13:21:28.329" v="3845" actId="1076"/>
          <ac:picMkLst>
            <pc:docMk/>
            <pc:sldMk cId="697169729" sldId="274"/>
            <ac:picMk id="15" creationId="{385A89F4-0714-4DB2-8072-E67B2FCC620D}"/>
          </ac:picMkLst>
        </pc:picChg>
        <pc:picChg chg="add del mod">
          <ac:chgData name="Bertrand Pouleto" userId="8488cefa11e3b03d" providerId="LiveId" clId="{847D9BCA-8BE3-4710-B12E-C57386A97962}" dt="2020-09-03T13:11:12.127" v="3777" actId="478"/>
          <ac:picMkLst>
            <pc:docMk/>
            <pc:sldMk cId="697169729" sldId="274"/>
            <ac:picMk id="3074" creationId="{59026908-EEA0-4327-B12A-26B02EEACD6E}"/>
          </ac:picMkLst>
        </pc:picChg>
        <pc:picChg chg="add del mod">
          <ac:chgData name="Bertrand Pouleto" userId="8488cefa11e3b03d" providerId="LiveId" clId="{847D9BCA-8BE3-4710-B12E-C57386A97962}" dt="2020-09-03T13:11:34.928" v="3780" actId="478"/>
          <ac:picMkLst>
            <pc:docMk/>
            <pc:sldMk cId="697169729" sldId="274"/>
            <ac:picMk id="3076" creationId="{09FBB8CB-8F9C-4B05-82EE-6499D742B9E6}"/>
          </ac:picMkLst>
        </pc:picChg>
        <pc:cxnChg chg="del">
          <ac:chgData name="Bertrand Pouleto" userId="8488cefa11e3b03d" providerId="LiveId" clId="{847D9BCA-8BE3-4710-B12E-C57386A97962}" dt="2020-09-03T07:42:16.553" v="2746" actId="478"/>
          <ac:cxnSpMkLst>
            <pc:docMk/>
            <pc:sldMk cId="697169729" sldId="274"/>
            <ac:cxnSpMk id="3" creationId="{55038363-35EA-4C9C-8195-936C5B19A052}"/>
          </ac:cxnSpMkLst>
        </pc:cxnChg>
        <pc:cxnChg chg="del">
          <ac:chgData name="Bertrand Pouleto" userId="8488cefa11e3b03d" providerId="LiveId" clId="{847D9BCA-8BE3-4710-B12E-C57386A97962}" dt="2020-09-03T07:42:18.972" v="2748" actId="478"/>
          <ac:cxnSpMkLst>
            <pc:docMk/>
            <pc:sldMk cId="697169729" sldId="274"/>
            <ac:cxnSpMk id="6" creationId="{3D2E0713-3FDD-4535-97F1-1B899710FE8C}"/>
          </ac:cxnSpMkLst>
        </pc:cxnChg>
        <pc:cxnChg chg="del">
          <ac:chgData name="Bertrand Pouleto" userId="8488cefa11e3b03d" providerId="LiveId" clId="{847D9BCA-8BE3-4710-B12E-C57386A97962}" dt="2020-09-03T07:42:17.349" v="2747" actId="478"/>
          <ac:cxnSpMkLst>
            <pc:docMk/>
            <pc:sldMk cId="697169729" sldId="274"/>
            <ac:cxnSpMk id="10" creationId="{FDE2033F-FAC8-4355-BD67-5B4446338FCD}"/>
          </ac:cxnSpMkLst>
        </pc:cxnChg>
      </pc:sldChg>
      <pc:sldChg chg="addSp modSp new mod setBg">
        <pc:chgData name="Bertrand Pouleto" userId="8488cefa11e3b03d" providerId="LiveId" clId="{847D9BCA-8BE3-4710-B12E-C57386A97962}" dt="2020-09-03T13:36:27.424" v="4498" actId="1076"/>
        <pc:sldMkLst>
          <pc:docMk/>
          <pc:sldMk cId="2320572576" sldId="275"/>
        </pc:sldMkLst>
        <pc:spChg chg="add">
          <ac:chgData name="Bertrand Pouleto" userId="8488cefa11e3b03d" providerId="LiveId" clId="{847D9BCA-8BE3-4710-B12E-C57386A97962}" dt="2020-09-03T13:31:26.045" v="4461" actId="22"/>
          <ac:spMkLst>
            <pc:docMk/>
            <pc:sldMk cId="2320572576" sldId="275"/>
            <ac:spMk id="5" creationId="{EFB99E85-16FE-412A-B403-8E0E3AA9C0EC}"/>
          </ac:spMkLst>
        </pc:spChg>
        <pc:spChg chg="add">
          <ac:chgData name="Bertrand Pouleto" userId="8488cefa11e3b03d" providerId="LiveId" clId="{847D9BCA-8BE3-4710-B12E-C57386A97962}" dt="2020-09-03T13:31:26.045" v="4461" actId="22"/>
          <ac:spMkLst>
            <pc:docMk/>
            <pc:sldMk cId="2320572576" sldId="275"/>
            <ac:spMk id="7" creationId="{C9E8A8FE-9C6E-478A-A2C4-CF90E8FE8701}"/>
          </ac:spMkLst>
        </pc:spChg>
        <pc:spChg chg="add mod">
          <ac:chgData name="Bertrand Pouleto" userId="8488cefa11e3b03d" providerId="LiveId" clId="{847D9BCA-8BE3-4710-B12E-C57386A97962}" dt="2020-09-03T13:36:27.424" v="4498" actId="1076"/>
          <ac:spMkLst>
            <pc:docMk/>
            <pc:sldMk cId="2320572576" sldId="275"/>
            <ac:spMk id="8" creationId="{8CD3582F-06B5-4E40-888F-99F21D5889F8}"/>
          </ac:spMkLst>
        </pc:spChg>
        <pc:picChg chg="add mod modCrop">
          <ac:chgData name="Bertrand Pouleto" userId="8488cefa11e3b03d" providerId="LiveId" clId="{847D9BCA-8BE3-4710-B12E-C57386A97962}" dt="2020-09-03T13:31:14.633" v="4460" actId="732"/>
          <ac:picMkLst>
            <pc:docMk/>
            <pc:sldMk cId="2320572576" sldId="275"/>
            <ac:picMk id="3" creationId="{8E39D02B-D8D1-406A-8E0C-3337181422E9}"/>
          </ac:picMkLst>
        </pc:picChg>
      </pc:sldChg>
      <pc:sldChg chg="add del">
        <pc:chgData name="Bertrand Pouleto" userId="8488cefa11e3b03d" providerId="LiveId" clId="{847D9BCA-8BE3-4710-B12E-C57386A97962}" dt="2020-09-03T13:28:06.572" v="4441"/>
        <pc:sldMkLst>
          <pc:docMk/>
          <pc:sldMk cId="2696565177" sldId="275"/>
        </pc:sldMkLst>
      </pc:sldChg>
      <pc:sldChg chg="modSp add mod">
        <pc:chgData name="Bertrand Pouleto" userId="8488cefa11e3b03d" providerId="LiveId" clId="{847D9BCA-8BE3-4710-B12E-C57386A97962}" dt="2020-09-03T13:37:40.550" v="4504" actId="207"/>
        <pc:sldMkLst>
          <pc:docMk/>
          <pc:sldMk cId="111859679" sldId="276"/>
        </pc:sldMkLst>
        <pc:spChg chg="mod">
          <ac:chgData name="Bertrand Pouleto" userId="8488cefa11e3b03d" providerId="LiveId" clId="{847D9BCA-8BE3-4710-B12E-C57386A97962}" dt="2020-09-03T13:37:08.059" v="4500" actId="27636"/>
          <ac:spMkLst>
            <pc:docMk/>
            <pc:sldMk cId="111859679" sldId="276"/>
            <ac:spMk id="4" creationId="{2F228620-F283-4A1B-8ED4-4845B6A5524C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2" creationId="{0855D0C8-7318-41ED-9F0A-A2AEBB53AB73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3" creationId="{A5EA56B1-91C5-44F4-A30C-2B9495C99699}"/>
          </ac:spMkLst>
        </pc:spChg>
        <pc:spChg chg="mod">
          <ac:chgData name="Bertrand Pouleto" userId="8488cefa11e3b03d" providerId="LiveId" clId="{847D9BCA-8BE3-4710-B12E-C57386A97962}" dt="2020-09-03T13:37:40.550" v="4504" actId="207"/>
          <ac:spMkLst>
            <pc:docMk/>
            <pc:sldMk cId="111859679" sldId="276"/>
            <ac:spMk id="14" creationId="{04496344-99BF-4DCB-A603-2C3ECDA097F1}"/>
          </ac:spMkLst>
        </pc:spChg>
      </pc:sldChg>
    </pc:docChg>
  </pc:docChgLst>
  <pc:docChgLst>
    <pc:chgData name="Bertrand Pouleto" userId="8488cefa11e3b03d" providerId="LiveId" clId="{8F6A05FA-3C3D-4C75-B739-D28636057056}"/>
    <pc:docChg chg="undo custSel addSld delSld modSld modShowInfo">
      <pc:chgData name="Bertrand Pouleto" userId="8488cefa11e3b03d" providerId="LiveId" clId="{8F6A05FA-3C3D-4C75-B739-D28636057056}" dt="2020-07-28T13:17:15.775" v="3166" actId="207"/>
      <pc:docMkLst>
        <pc:docMk/>
      </pc:docMkLst>
      <pc:sldChg chg="addSp delSp modSp mod modAnim">
        <pc:chgData name="Bertrand Pouleto" userId="8488cefa11e3b03d" providerId="LiveId" clId="{8F6A05FA-3C3D-4C75-B739-D28636057056}" dt="2020-07-28T13:17:15.775" v="3166" actId="207"/>
        <pc:sldMkLst>
          <pc:docMk/>
          <pc:sldMk cId="3705549219" sldId="256"/>
        </pc:sldMkLst>
        <pc:spChg chg="add del mod">
          <ac:chgData name="Bertrand Pouleto" userId="8488cefa11e3b03d" providerId="LiveId" clId="{8F6A05FA-3C3D-4C75-B739-D28636057056}" dt="2020-07-28T13:04:08.873" v="3107" actId="21"/>
          <ac:spMkLst>
            <pc:docMk/>
            <pc:sldMk cId="3705549219" sldId="256"/>
            <ac:spMk id="2" creationId="{C51B4A5F-8228-4AC6-90A8-27505F1EFBDE}"/>
          </ac:spMkLst>
        </pc:spChg>
        <pc:spChg chg="add del mod">
          <ac:chgData name="Bertrand Pouleto" userId="8488cefa11e3b03d" providerId="LiveId" clId="{8F6A05FA-3C3D-4C75-B739-D28636057056}" dt="2020-07-27T09:07:12.165" v="1638" actId="478"/>
          <ac:spMkLst>
            <pc:docMk/>
            <pc:sldMk cId="3705549219" sldId="256"/>
            <ac:spMk id="2" creationId="{E8D1DDE9-205C-42C2-8C5B-75C04A063C92}"/>
          </ac:spMkLst>
        </pc:spChg>
        <pc:spChg chg="add mod">
          <ac:chgData name="Bertrand Pouleto" userId="8488cefa11e3b03d" providerId="LiveId" clId="{8F6A05FA-3C3D-4C75-B739-D28636057056}" dt="2020-07-28T13:16:59.777" v="3163" actId="207"/>
          <ac:spMkLst>
            <pc:docMk/>
            <pc:sldMk cId="3705549219" sldId="256"/>
            <ac:spMk id="3" creationId="{36BF3A9E-F18A-4D4A-824B-2EF9695F9BF6}"/>
          </ac:spMkLst>
        </pc:spChg>
        <pc:spChg chg="add del mod">
          <ac:chgData name="Bertrand Pouleto" userId="8488cefa11e3b03d" providerId="LiveId" clId="{8F6A05FA-3C3D-4C75-B739-D28636057056}" dt="2020-07-27T09:06:53.349" v="1637" actId="478"/>
          <ac:spMkLst>
            <pc:docMk/>
            <pc:sldMk cId="3705549219" sldId="256"/>
            <ac:spMk id="3" creationId="{4C1B57B4-2A2A-4334-9CB3-3C67072B9045}"/>
          </ac:spMkLst>
        </pc:spChg>
        <pc:spChg chg="add del mod">
          <ac:chgData name="Bertrand Pouleto" userId="8488cefa11e3b03d" providerId="LiveId" clId="{8F6A05FA-3C3D-4C75-B739-D28636057056}" dt="2020-07-27T09:11:03.867" v="1650" actId="478"/>
          <ac:spMkLst>
            <pc:docMk/>
            <pc:sldMk cId="3705549219" sldId="256"/>
            <ac:spMk id="4" creationId="{689DF3B1-5C75-429E-B03A-EA071C4729D2}"/>
          </ac:spMkLst>
        </pc:spChg>
        <pc:spChg chg="add mod">
          <ac:chgData name="Bertrand Pouleto" userId="8488cefa11e3b03d" providerId="LiveId" clId="{8F6A05FA-3C3D-4C75-B739-D28636057056}" dt="2020-07-28T13:17:02.814" v="3164" actId="207"/>
          <ac:spMkLst>
            <pc:docMk/>
            <pc:sldMk cId="3705549219" sldId="256"/>
            <ac:spMk id="4" creationId="{BB582E02-7BD4-4F2B-8024-87700FE10765}"/>
          </ac:spMkLst>
        </pc:spChg>
        <pc:spChg chg="add mod">
          <ac:chgData name="Bertrand Pouleto" userId="8488cefa11e3b03d" providerId="LiveId" clId="{8F6A05FA-3C3D-4C75-B739-D28636057056}" dt="2020-07-27T09:16:29.596" v="1703" actId="12788"/>
          <ac:spMkLst>
            <pc:docMk/>
            <pc:sldMk cId="3705549219" sldId="256"/>
            <ac:spMk id="5" creationId="{240830AB-EC24-4991-9493-0A9A6D02DA26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13" creationId="{807A451E-AF1E-45D6-933E-747E2E13637D}"/>
          </ac:spMkLst>
        </pc:spChg>
        <pc:spChg chg="mod">
          <ac:chgData name="Bertrand Pouleto" userId="8488cefa11e3b03d" providerId="LiveId" clId="{8F6A05FA-3C3D-4C75-B739-D28636057056}" dt="2020-07-28T13:02:27.241" v="3076"/>
          <ac:spMkLst>
            <pc:docMk/>
            <pc:sldMk cId="3705549219" sldId="256"/>
            <ac:spMk id="15" creationId="{1D81425F-C63F-48E2-AFBD-9426895DEB16}"/>
          </ac:spMkLst>
        </pc:spChg>
        <pc:spChg chg="del">
          <ac:chgData name="Bertrand Pouleto" userId="8488cefa11e3b03d" providerId="LiveId" clId="{8F6A05FA-3C3D-4C75-B739-D28636057056}" dt="2020-07-27T09:22:39.002" v="1704" actId="478"/>
          <ac:spMkLst>
            <pc:docMk/>
            <pc:sldMk cId="3705549219" sldId="256"/>
            <ac:spMk id="17" creationId="{0B12E5E4-EE6D-415C-9875-0D74AAE64362}"/>
          </ac:spMkLst>
        </pc:spChg>
        <pc:spChg chg="del">
          <ac:chgData name="Bertrand Pouleto" userId="8488cefa11e3b03d" providerId="LiveId" clId="{8F6A05FA-3C3D-4C75-B739-D28636057056}" dt="2020-07-27T09:22:41.601" v="1705" actId="478"/>
          <ac:spMkLst>
            <pc:docMk/>
            <pc:sldMk cId="3705549219" sldId="256"/>
            <ac:spMk id="19" creationId="{1BFC6DA5-57D6-4A44-8C7A-1993E36BE037}"/>
          </ac:spMkLst>
        </pc:spChg>
        <pc:spChg chg="mod">
          <ac:chgData name="Bertrand Pouleto" userId="8488cefa11e3b03d" providerId="LiveId" clId="{8F6A05FA-3C3D-4C75-B739-D28636057056}" dt="2020-07-27T09:14:41.258" v="1700"/>
          <ac:spMkLst>
            <pc:docMk/>
            <pc:sldMk cId="3705549219" sldId="256"/>
            <ac:spMk id="20" creationId="{0615349B-586C-4491-9E40-4D12527B0325}"/>
          </ac:spMkLst>
        </pc:spChg>
        <pc:spChg chg="del">
          <ac:chgData name="Bertrand Pouleto" userId="8488cefa11e3b03d" providerId="LiveId" clId="{8F6A05FA-3C3D-4C75-B739-D28636057056}" dt="2020-07-27T09:09:03.322" v="1641" actId="478"/>
          <ac:spMkLst>
            <pc:docMk/>
            <pc:sldMk cId="3705549219" sldId="256"/>
            <ac:spMk id="21" creationId="{8CF1DD17-A2AA-4ED2-84D3-7716A8CB3C62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23" creationId="{A7C01FB3-82E7-4D06-AE6A-36A99EA9EE2C}"/>
          </ac:spMkLst>
        </pc:spChg>
        <pc:spChg chg="add mod">
          <ac:chgData name="Bertrand Pouleto" userId="8488cefa11e3b03d" providerId="LiveId" clId="{8F6A05FA-3C3D-4C75-B739-D28636057056}" dt="2020-07-27T09:16:29.596" v="1703" actId="12788"/>
          <ac:spMkLst>
            <pc:docMk/>
            <pc:sldMk cId="3705549219" sldId="256"/>
            <ac:spMk id="24" creationId="{1E682279-FA40-4E60-91A1-8B092336F11B}"/>
          </ac:spMkLst>
        </pc:spChg>
        <pc:spChg chg="mod">
          <ac:chgData name="Bertrand Pouleto" userId="8488cefa11e3b03d" providerId="LiveId" clId="{8F6A05FA-3C3D-4C75-B739-D28636057056}" dt="2020-07-28T13:17:15.775" v="3166" actId="207"/>
          <ac:spMkLst>
            <pc:docMk/>
            <pc:sldMk cId="3705549219" sldId="256"/>
            <ac:spMk id="25" creationId="{DD099A38-93D7-4987-ACC0-F22FCAE2BCB9}"/>
          </ac:spMkLst>
        </pc:spChg>
        <pc:spChg chg="mod">
          <ac:chgData name="Bertrand Pouleto" userId="8488cefa11e3b03d" providerId="LiveId" clId="{8F6A05FA-3C3D-4C75-B739-D28636057056}" dt="2020-07-27T09:09:22.141" v="1642" actId="207"/>
          <ac:spMkLst>
            <pc:docMk/>
            <pc:sldMk cId="3705549219" sldId="256"/>
            <ac:spMk id="27" creationId="{E165B822-F068-4494-83CF-6D81C0E6293A}"/>
          </ac:spMkLst>
        </pc:spChg>
        <pc:spChg chg="del mod">
          <ac:chgData name="Bertrand Pouleto" userId="8488cefa11e3b03d" providerId="LiveId" clId="{8F6A05FA-3C3D-4C75-B739-D28636057056}" dt="2020-07-27T09:37:22.725" v="1899" actId="478"/>
          <ac:spMkLst>
            <pc:docMk/>
            <pc:sldMk cId="3705549219" sldId="256"/>
            <ac:spMk id="28" creationId="{12CB0772-5A70-418E-B3DD-69E257A58455}"/>
          </ac:spMkLst>
        </pc:spChg>
        <pc:spChg chg="del mod">
          <ac:chgData name="Bertrand Pouleto" userId="8488cefa11e3b03d" providerId="LiveId" clId="{8F6A05FA-3C3D-4C75-B739-D28636057056}" dt="2020-07-27T08:42:04.070" v="1603" actId="478"/>
          <ac:spMkLst>
            <pc:docMk/>
            <pc:sldMk cId="3705549219" sldId="256"/>
            <ac:spMk id="30" creationId="{B0A4DBC6-627A-45A1-A8E1-D1EFE7FAF827}"/>
          </ac:spMkLst>
        </pc:spChg>
        <pc:spChg chg="add del mod">
          <ac:chgData name="Bertrand Pouleto" userId="8488cefa11e3b03d" providerId="LiveId" clId="{8F6A05FA-3C3D-4C75-B739-D28636057056}" dt="2020-07-27T09:37:24.275" v="1900" actId="478"/>
          <ac:spMkLst>
            <pc:docMk/>
            <pc:sldMk cId="3705549219" sldId="256"/>
            <ac:spMk id="31" creationId="{AB2599F3-8C41-4E77-AD16-7C7D50511F41}"/>
          </ac:spMkLst>
        </pc:spChg>
        <pc:grpChg chg="add mod">
          <ac:chgData name="Bertrand Pouleto" userId="8488cefa11e3b03d" providerId="LiveId" clId="{8F6A05FA-3C3D-4C75-B739-D28636057056}" dt="2020-07-27T09:16:29.596" v="1703" actId="12788"/>
          <ac:grpSpMkLst>
            <pc:docMk/>
            <pc:sldMk cId="3705549219" sldId="256"/>
            <ac:grpSpMk id="18" creationId="{ADA88E82-9921-454D-AD94-CC1FA00C88B5}"/>
          </ac:grpSpMkLst>
        </pc:grpChg>
        <pc:picChg chg="mod">
          <ac:chgData name="Bertrand Pouleto" userId="8488cefa11e3b03d" providerId="LiveId" clId="{8F6A05FA-3C3D-4C75-B739-D28636057056}" dt="2020-07-27T09:14:41.258" v="1700"/>
          <ac:picMkLst>
            <pc:docMk/>
            <pc:sldMk cId="3705549219" sldId="256"/>
            <ac:picMk id="22" creationId="{BEF24210-6426-4567-A934-1EF469B6A279}"/>
          </ac:picMkLst>
        </pc:picChg>
      </pc:sldChg>
      <pc:sldChg chg="addSp delSp modSp new mod setBg">
        <pc:chgData name="Bertrand Pouleto" userId="8488cefa11e3b03d" providerId="LiveId" clId="{8F6A05FA-3C3D-4C75-B739-D28636057056}" dt="2020-07-28T13:04:22.883" v="3110" actId="1076"/>
        <pc:sldMkLst>
          <pc:docMk/>
          <pc:sldMk cId="754723068" sldId="257"/>
        </pc:sldMkLst>
        <pc:spChg chg="add mod">
          <ac:chgData name="Bertrand Pouleto" userId="8488cefa11e3b03d" providerId="LiveId" clId="{8F6A05FA-3C3D-4C75-B739-D28636057056}" dt="2020-07-28T13:04:22.883" v="3110" actId="1076"/>
          <ac:spMkLst>
            <pc:docMk/>
            <pc:sldMk cId="754723068" sldId="257"/>
            <ac:spMk id="2" creationId="{A4054129-EC91-4BED-AA38-6810235DFFB6}"/>
          </ac:spMkLst>
        </pc:spChg>
        <pc:spChg chg="del">
          <ac:chgData name="Bertrand Pouleto" userId="8488cefa11e3b03d" providerId="LiveId" clId="{8F6A05FA-3C3D-4C75-B739-D28636057056}" dt="2020-07-14T14:43:13.220" v="27" actId="478"/>
          <ac:spMkLst>
            <pc:docMk/>
            <pc:sldMk cId="754723068" sldId="257"/>
            <ac:spMk id="2" creationId="{FC10FB37-0586-4E62-87E8-1B0C8CF4BE5C}"/>
          </ac:spMkLst>
        </pc:spChg>
        <pc:spChg chg="del">
          <ac:chgData name="Bertrand Pouleto" userId="8488cefa11e3b03d" providerId="LiveId" clId="{8F6A05FA-3C3D-4C75-B739-D28636057056}" dt="2020-07-14T14:43:15.483" v="28" actId="478"/>
          <ac:spMkLst>
            <pc:docMk/>
            <pc:sldMk cId="754723068" sldId="257"/>
            <ac:spMk id="3" creationId="{DC0889C0-594F-4C31-8BEE-41F5D53D1624}"/>
          </ac:spMkLst>
        </pc:spChg>
        <pc:spChg chg="add">
          <ac:chgData name="Bertrand Pouleto" userId="8488cefa11e3b03d" providerId="LiveId" clId="{8F6A05FA-3C3D-4C75-B739-D28636057056}" dt="2020-07-14T14:43:20.778" v="29" actId="22"/>
          <ac:spMkLst>
            <pc:docMk/>
            <pc:sldMk cId="754723068" sldId="257"/>
            <ac:spMk id="5" creationId="{499C2BA6-811E-4A72-8E7C-B1CFBEC87659}"/>
          </ac:spMkLst>
        </pc:spChg>
        <pc:spChg chg="add del">
          <ac:chgData name="Bertrand Pouleto" userId="8488cefa11e3b03d" providerId="LiveId" clId="{8F6A05FA-3C3D-4C75-B739-D28636057056}" dt="2020-07-27T09:37:27.682" v="1901" actId="478"/>
          <ac:spMkLst>
            <pc:docMk/>
            <pc:sldMk cId="754723068" sldId="257"/>
            <ac:spMk id="7" creationId="{72406629-1C1E-4D0C-B2B7-0D1DAD13A9E1}"/>
          </ac:spMkLst>
        </pc:spChg>
        <pc:spChg chg="add mod">
          <ac:chgData name="Bertrand Pouleto" userId="8488cefa11e3b03d" providerId="LiveId" clId="{8F6A05FA-3C3D-4C75-B739-D28636057056}" dt="2020-07-27T08:28:09.710" v="1486" actId="403"/>
          <ac:spMkLst>
            <pc:docMk/>
            <pc:sldMk cId="754723068" sldId="257"/>
            <ac:spMk id="11" creationId="{C940E8F1-4815-4DBC-B499-251C7794738C}"/>
          </ac:spMkLst>
        </pc:spChg>
        <pc:spChg chg="add mod">
          <ac:chgData name="Bertrand Pouleto" userId="8488cefa11e3b03d" providerId="LiveId" clId="{8F6A05FA-3C3D-4C75-B739-D28636057056}" dt="2020-07-27T08:28:22.078" v="1489" actId="1076"/>
          <ac:spMkLst>
            <pc:docMk/>
            <pc:sldMk cId="754723068" sldId="257"/>
            <ac:spMk id="12" creationId="{B07B49F3-4A1C-4FED-A3FD-55A127E4D15A}"/>
          </ac:spMkLst>
        </pc:spChg>
        <pc:spChg chg="add mod">
          <ac:chgData name="Bertrand Pouleto" userId="8488cefa11e3b03d" providerId="LiveId" clId="{8F6A05FA-3C3D-4C75-B739-D28636057056}" dt="2020-07-27T08:28:19.238" v="1488" actId="1076"/>
          <ac:spMkLst>
            <pc:docMk/>
            <pc:sldMk cId="754723068" sldId="257"/>
            <ac:spMk id="14" creationId="{E0D6DEBC-7F52-4604-8C0D-786DE631E916}"/>
          </ac:spMkLst>
        </pc:spChg>
        <pc:spChg chg="add mod">
          <ac:chgData name="Bertrand Pouleto" userId="8488cefa11e3b03d" providerId="LiveId" clId="{8F6A05FA-3C3D-4C75-B739-D28636057056}" dt="2020-07-27T08:28:14.324" v="1487" actId="1076"/>
          <ac:spMkLst>
            <pc:docMk/>
            <pc:sldMk cId="754723068" sldId="257"/>
            <ac:spMk id="16" creationId="{4054A1ED-76DB-49D2-897D-313B7DECA2C6}"/>
          </ac:spMkLst>
        </pc:spChg>
        <pc:picChg chg="add mod modCrop">
          <ac:chgData name="Bertrand Pouleto" userId="8488cefa11e3b03d" providerId="LiveId" clId="{8F6A05FA-3C3D-4C75-B739-D28636057056}" dt="2020-07-14T14:44:23.159" v="39" actId="1076"/>
          <ac:picMkLst>
            <pc:docMk/>
            <pc:sldMk cId="754723068" sldId="257"/>
            <ac:picMk id="9" creationId="{EB35531C-FDE9-42FE-A7F7-71EC897D61B9}"/>
          </ac:picMkLst>
        </pc:picChg>
        <pc:cxnChg chg="add mod">
          <ac:chgData name="Bertrand Pouleto" userId="8488cefa11e3b03d" providerId="LiveId" clId="{8F6A05FA-3C3D-4C75-B739-D28636057056}" dt="2020-07-27T08:26:15.731" v="1426" actId="13822"/>
          <ac:cxnSpMkLst>
            <pc:docMk/>
            <pc:sldMk cId="754723068" sldId="257"/>
            <ac:cxnSpMk id="3" creationId="{55038363-35EA-4C9C-8195-936C5B19A052}"/>
          </ac:cxnSpMkLst>
        </pc:cxnChg>
        <pc:cxnChg chg="add mod">
          <ac:chgData name="Bertrand Pouleto" userId="8488cefa11e3b03d" providerId="LiveId" clId="{8F6A05FA-3C3D-4C75-B739-D28636057056}" dt="2020-07-27T08:26:15.731" v="1426" actId="13822"/>
          <ac:cxnSpMkLst>
            <pc:docMk/>
            <pc:sldMk cId="754723068" sldId="257"/>
            <ac:cxnSpMk id="6" creationId="{3D2E0713-3FDD-4535-97F1-1B899710FE8C}"/>
          </ac:cxnSpMkLst>
        </pc:cxnChg>
        <pc:cxnChg chg="add mod">
          <ac:chgData name="Bertrand Pouleto" userId="8488cefa11e3b03d" providerId="LiveId" clId="{8F6A05FA-3C3D-4C75-B739-D28636057056}" dt="2020-07-27T08:26:23.565" v="1428" actId="13822"/>
          <ac:cxnSpMkLst>
            <pc:docMk/>
            <pc:sldMk cId="754723068" sldId="257"/>
            <ac:cxnSpMk id="10" creationId="{FDE2033F-FAC8-4355-BD67-5B4446338FCD}"/>
          </ac:cxnSpMkLst>
        </pc:cxnChg>
      </pc:sldChg>
      <pc:sldChg chg="del">
        <pc:chgData name="Bertrand Pouleto" userId="8488cefa11e3b03d" providerId="LiveId" clId="{8F6A05FA-3C3D-4C75-B739-D28636057056}" dt="2020-07-14T14:42:50.582" v="24" actId="47"/>
        <pc:sldMkLst>
          <pc:docMk/>
          <pc:sldMk cId="3557271410" sldId="257"/>
        </pc:sldMkLst>
      </pc:sldChg>
      <pc:sldChg chg="addSp new del mod">
        <pc:chgData name="Bertrand Pouleto" userId="8488cefa11e3b03d" providerId="LiveId" clId="{8F6A05FA-3C3D-4C75-B739-D28636057056}" dt="2020-07-14T14:42:52.818" v="25" actId="47"/>
        <pc:sldMkLst>
          <pc:docMk/>
          <pc:sldMk cId="2613373888" sldId="258"/>
        </pc:sldMkLst>
        <pc:spChg chg="add">
          <ac:chgData name="Bertrand Pouleto" userId="8488cefa11e3b03d" providerId="LiveId" clId="{8F6A05FA-3C3D-4C75-B739-D28636057056}" dt="2020-07-14T14:42:40.697" v="23" actId="22"/>
          <ac:spMkLst>
            <pc:docMk/>
            <pc:sldMk cId="2613373888" sldId="258"/>
            <ac:spMk id="3" creationId="{ED4C47F8-D155-4AB2-AF71-FD3D0F9AFAEC}"/>
          </ac:spMkLst>
        </pc:spChg>
        <pc:spChg chg="add">
          <ac:chgData name="Bertrand Pouleto" userId="8488cefa11e3b03d" providerId="LiveId" clId="{8F6A05FA-3C3D-4C75-B739-D28636057056}" dt="2020-07-14T14:42:40.697" v="23" actId="22"/>
          <ac:spMkLst>
            <pc:docMk/>
            <pc:sldMk cId="2613373888" sldId="258"/>
            <ac:spMk id="5" creationId="{03CAF8DB-E08D-4F8A-BFD3-9D57C4D00DB9}"/>
          </ac:spMkLst>
        </pc:spChg>
      </pc:sldChg>
      <pc:sldChg chg="addSp delSp modSp add mod">
        <pc:chgData name="Bertrand Pouleto" userId="8488cefa11e3b03d" providerId="LiveId" clId="{8F6A05FA-3C3D-4C75-B739-D28636057056}" dt="2020-07-28T13:04:28.409" v="3111" actId="22"/>
        <pc:sldMkLst>
          <pc:docMk/>
          <pc:sldMk cId="3191528755" sldId="258"/>
        </pc:sldMkLst>
        <pc:spChg chg="add">
          <ac:chgData name="Bertrand Pouleto" userId="8488cefa11e3b03d" providerId="LiveId" clId="{8F6A05FA-3C3D-4C75-B739-D28636057056}" dt="2020-07-28T13:04:28.409" v="3111" actId="22"/>
          <ac:spMkLst>
            <pc:docMk/>
            <pc:sldMk cId="3191528755" sldId="258"/>
            <ac:spMk id="2" creationId="{1B1D855A-806A-454D-8F12-153AC3A1F341}"/>
          </ac:spMkLst>
        </pc:spChg>
        <pc:spChg chg="del">
          <ac:chgData name="Bertrand Pouleto" userId="8488cefa11e3b03d" providerId="LiveId" clId="{8F6A05FA-3C3D-4C75-B739-D28636057056}" dt="2020-07-27T09:37:30.709" v="1902" actId="478"/>
          <ac:spMkLst>
            <pc:docMk/>
            <pc:sldMk cId="3191528755" sldId="258"/>
            <ac:spMk id="7" creationId="{72406629-1C1E-4D0C-B2B7-0D1DAD13A9E1}"/>
          </ac:spMkLst>
        </pc:spChg>
        <pc:spChg chg="add mod">
          <ac:chgData name="Bertrand Pouleto" userId="8488cefa11e3b03d" providerId="LiveId" clId="{8F6A05FA-3C3D-4C75-B739-D28636057056}" dt="2020-07-27T08:38:22.512" v="1514" actId="2085"/>
          <ac:spMkLst>
            <pc:docMk/>
            <pc:sldMk cId="3191528755" sldId="258"/>
            <ac:spMk id="20" creationId="{77C35360-4136-4EC5-B95B-E1935FECA2AB}"/>
          </ac:spMkLst>
        </pc:spChg>
        <pc:spChg chg="add mod">
          <ac:chgData name="Bertrand Pouleto" userId="8488cefa11e3b03d" providerId="LiveId" clId="{8F6A05FA-3C3D-4C75-B739-D28636057056}" dt="2020-07-27T08:39:15.742" v="1519" actId="1076"/>
          <ac:spMkLst>
            <pc:docMk/>
            <pc:sldMk cId="3191528755" sldId="258"/>
            <ac:spMk id="22" creationId="{4C15AB8F-A6CD-4C12-8CD0-FBA69F9584AA}"/>
          </ac:spMkLst>
        </pc:spChg>
        <pc:spChg chg="add mod">
          <ac:chgData name="Bertrand Pouleto" userId="8488cefa11e3b03d" providerId="LiveId" clId="{8F6A05FA-3C3D-4C75-B739-D28636057056}" dt="2020-07-27T08:39:07.295" v="1518" actId="1076"/>
          <ac:spMkLst>
            <pc:docMk/>
            <pc:sldMk cId="3191528755" sldId="258"/>
            <ac:spMk id="24" creationId="{C6FA9F00-5CD2-4826-891D-ED6BBF6B73E9}"/>
          </ac:spMkLst>
        </pc:spChg>
        <pc:spChg chg="add mod">
          <ac:chgData name="Bertrand Pouleto" userId="8488cefa11e3b03d" providerId="LiveId" clId="{8F6A05FA-3C3D-4C75-B739-D28636057056}" dt="2020-07-27T08:39:30.060" v="1531" actId="1076"/>
          <ac:spMkLst>
            <pc:docMk/>
            <pc:sldMk cId="3191528755" sldId="258"/>
            <ac:spMk id="26" creationId="{7E478FE0-3C5F-48CC-B3E7-26337E26AC21}"/>
          </ac:spMkLst>
        </pc:spChg>
        <pc:spChg chg="add mod">
          <ac:chgData name="Bertrand Pouleto" userId="8488cefa11e3b03d" providerId="LiveId" clId="{8F6A05FA-3C3D-4C75-B739-D28636057056}" dt="2020-07-27T08:39:47.438" v="1542" actId="1076"/>
          <ac:spMkLst>
            <pc:docMk/>
            <pc:sldMk cId="3191528755" sldId="258"/>
            <ac:spMk id="28" creationId="{F55329BC-D94D-480A-95D2-2A4A8E45D987}"/>
          </ac:spMkLst>
        </pc:spChg>
        <pc:spChg chg="add mod">
          <ac:chgData name="Bertrand Pouleto" userId="8488cefa11e3b03d" providerId="LiveId" clId="{8F6A05FA-3C3D-4C75-B739-D28636057056}" dt="2020-07-27T08:40:01.664" v="1563" actId="1076"/>
          <ac:spMkLst>
            <pc:docMk/>
            <pc:sldMk cId="3191528755" sldId="258"/>
            <ac:spMk id="30" creationId="{81156604-52B8-4C37-98F7-AE2B53531DB4}"/>
          </ac:spMkLst>
        </pc:spChg>
        <pc:spChg chg="add mod">
          <ac:chgData name="Bertrand Pouleto" userId="8488cefa11e3b03d" providerId="LiveId" clId="{8F6A05FA-3C3D-4C75-B739-D28636057056}" dt="2020-07-27T08:40:24.938" v="1573" actId="20577"/>
          <ac:spMkLst>
            <pc:docMk/>
            <pc:sldMk cId="3191528755" sldId="258"/>
            <ac:spMk id="32" creationId="{44DC42FF-7B75-48DA-904E-AEB7E57CF0B3}"/>
          </ac:spMkLst>
        </pc:spChg>
        <pc:spChg chg="add mod">
          <ac:chgData name="Bertrand Pouleto" userId="8488cefa11e3b03d" providerId="LiveId" clId="{8F6A05FA-3C3D-4C75-B739-D28636057056}" dt="2020-07-27T08:40:38.765" v="1586" actId="20577"/>
          <ac:spMkLst>
            <pc:docMk/>
            <pc:sldMk cId="3191528755" sldId="258"/>
            <ac:spMk id="34" creationId="{E8E6632F-E0B4-4902-9991-024778B2BFF9}"/>
          </ac:spMkLst>
        </pc:spChg>
        <pc:spChg chg="add mod">
          <ac:chgData name="Bertrand Pouleto" userId="8488cefa11e3b03d" providerId="LiveId" clId="{8F6A05FA-3C3D-4C75-B739-D28636057056}" dt="2020-07-27T08:41:02.281" v="1600" actId="20577"/>
          <ac:spMkLst>
            <pc:docMk/>
            <pc:sldMk cId="3191528755" sldId="258"/>
            <ac:spMk id="36" creationId="{07DF9F08-B06E-4AA4-AC2A-55F0519B303B}"/>
          </ac:spMkLst>
        </pc:spChg>
        <pc:picChg chg="add mod modCrop">
          <ac:chgData name="Bertrand Pouleto" userId="8488cefa11e3b03d" providerId="LiveId" clId="{8F6A05FA-3C3D-4C75-B739-D28636057056}" dt="2020-07-14T14:46:38.790" v="57" actId="1076"/>
          <ac:picMkLst>
            <pc:docMk/>
            <pc:sldMk cId="3191528755" sldId="258"/>
            <ac:picMk id="3" creationId="{CEAA8229-108F-4457-A8FC-D106C09C39EC}"/>
          </ac:picMkLst>
        </pc:picChg>
        <pc:picChg chg="del">
          <ac:chgData name="Bertrand Pouleto" userId="8488cefa11e3b03d" providerId="LiveId" clId="{8F6A05FA-3C3D-4C75-B739-D28636057056}" dt="2020-07-14T14:45:10.263" v="42" actId="478"/>
          <ac:picMkLst>
            <pc:docMk/>
            <pc:sldMk cId="3191528755" sldId="258"/>
            <ac:picMk id="9" creationId="{EB35531C-FDE9-42FE-A7F7-71EC897D61B9}"/>
          </ac:picMkLst>
        </pc:picChg>
        <pc:cxnChg chg="add del">
          <ac:chgData name="Bertrand Pouleto" userId="8488cefa11e3b03d" providerId="LiveId" clId="{8F6A05FA-3C3D-4C75-B739-D28636057056}" dt="2020-07-27T08:29:20.548" v="1491" actId="11529"/>
          <ac:cxnSpMkLst>
            <pc:docMk/>
            <pc:sldMk cId="3191528755" sldId="258"/>
            <ac:cxnSpMk id="4" creationId="{2584FFCC-3D71-497E-9370-A2642B4EB956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8" creationId="{26309709-71F5-4ADD-A8DC-3D84D4C1F590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9" creationId="{6EEE5EE0-B242-4134-A22F-CACF7578F59B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0" creationId="{7C568849-DD02-430C-AB42-904C14993133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1" creationId="{4CCFBD92-ACD1-4D03-A898-5E25E48CE70C}"/>
          </ac:cxnSpMkLst>
        </pc:cxnChg>
        <pc:cxnChg chg="add mod">
          <ac:chgData name="Bertrand Pouleto" userId="8488cefa11e3b03d" providerId="LiveId" clId="{8F6A05FA-3C3D-4C75-B739-D28636057056}" dt="2020-07-27T08:41:27.157" v="1601" actId="14100"/>
          <ac:cxnSpMkLst>
            <pc:docMk/>
            <pc:sldMk cId="3191528755" sldId="258"/>
            <ac:cxnSpMk id="15" creationId="{92E3291E-AB65-4B11-8BB4-18850ED1FCB1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7" creationId="{6888225C-E9D8-48F0-A1CD-7416F2223DD8}"/>
          </ac:cxnSpMkLst>
        </pc:cxnChg>
        <pc:cxnChg chg="add mod">
          <ac:chgData name="Bertrand Pouleto" userId="8488cefa11e3b03d" providerId="LiveId" clId="{8F6A05FA-3C3D-4C75-B739-D28636057056}" dt="2020-07-27T08:38:41.583" v="1515" actId="13822"/>
          <ac:cxnSpMkLst>
            <pc:docMk/>
            <pc:sldMk cId="3191528755" sldId="258"/>
            <ac:cxnSpMk id="18" creationId="{17EAB003-A049-488F-A5DA-487337991FC7}"/>
          </ac:cxnSpMkLst>
        </pc:cxnChg>
        <pc:cxnChg chg="add mod">
          <ac:chgData name="Bertrand Pouleto" userId="8488cefa11e3b03d" providerId="LiveId" clId="{8F6A05FA-3C3D-4C75-B739-D28636057056}" dt="2020-07-27T08:41:33.040" v="1602" actId="14100"/>
          <ac:cxnSpMkLst>
            <pc:docMk/>
            <pc:sldMk cId="3191528755" sldId="258"/>
            <ac:cxnSpMk id="19" creationId="{D9BFC223-EFFE-4CE1-8342-D6BC0BE39A4E}"/>
          </ac:cxnSpMkLst>
        </pc:cxnChg>
      </pc:sldChg>
      <pc:sldChg chg="addSp delSp modSp add del mod">
        <pc:chgData name="Bertrand Pouleto" userId="8488cefa11e3b03d" providerId="LiveId" clId="{8F6A05FA-3C3D-4C75-B739-D28636057056}" dt="2020-07-27T08:42:28.309" v="1604" actId="47"/>
        <pc:sldMkLst>
          <pc:docMk/>
          <pc:sldMk cId="2213896618" sldId="259"/>
        </pc:sldMkLst>
        <pc:picChg chg="del">
          <ac:chgData name="Bertrand Pouleto" userId="8488cefa11e3b03d" providerId="LiveId" clId="{8F6A05FA-3C3D-4C75-B739-D28636057056}" dt="2020-07-14T14:47:51.898" v="61" actId="478"/>
          <ac:picMkLst>
            <pc:docMk/>
            <pc:sldMk cId="2213896618" sldId="259"/>
            <ac:picMk id="3" creationId="{CEAA8229-108F-4457-A8FC-D106C09C39EC}"/>
          </ac:picMkLst>
        </pc:picChg>
        <pc:picChg chg="add mod modCrop">
          <ac:chgData name="Bertrand Pouleto" userId="8488cefa11e3b03d" providerId="LiveId" clId="{8F6A05FA-3C3D-4C75-B739-D28636057056}" dt="2020-07-14T14:49:02.175" v="75" actId="14100"/>
          <ac:picMkLst>
            <pc:docMk/>
            <pc:sldMk cId="2213896618" sldId="259"/>
            <ac:picMk id="4" creationId="{28A0BE08-CC37-47D4-BFC6-ECE2E9C8B751}"/>
          </ac:picMkLst>
        </pc:picChg>
      </pc:sldChg>
      <pc:sldChg chg="addSp delSp modSp add mod delAnim modAnim">
        <pc:chgData name="Bertrand Pouleto" userId="8488cefa11e3b03d" providerId="LiveId" clId="{8F6A05FA-3C3D-4C75-B739-D28636057056}" dt="2020-07-28T13:04:33.808" v="3113" actId="22"/>
        <pc:sldMkLst>
          <pc:docMk/>
          <pc:sldMk cId="868236471" sldId="260"/>
        </pc:sldMkLst>
        <pc:spChg chg="add">
          <ac:chgData name="Bertrand Pouleto" userId="8488cefa11e3b03d" providerId="LiveId" clId="{8F6A05FA-3C3D-4C75-B739-D28636057056}" dt="2020-07-28T13:04:33.808" v="3113" actId="22"/>
          <ac:spMkLst>
            <pc:docMk/>
            <pc:sldMk cId="868236471" sldId="260"/>
            <ac:spMk id="2" creationId="{022C2544-F749-4007-9F46-E1BB7469014A}"/>
          </ac:spMkLst>
        </pc:spChg>
        <pc:spChg chg="del">
          <ac:chgData name="Bertrand Pouleto" userId="8488cefa11e3b03d" providerId="LiveId" clId="{8F6A05FA-3C3D-4C75-B739-D28636057056}" dt="2020-07-27T09:37:36.635" v="1903" actId="478"/>
          <ac:spMkLst>
            <pc:docMk/>
            <pc:sldMk cId="868236471" sldId="260"/>
            <ac:spMk id="7" creationId="{72406629-1C1E-4D0C-B2B7-0D1DAD13A9E1}"/>
          </ac:spMkLst>
        </pc:spChg>
        <pc:spChg chg="add del mod">
          <ac:chgData name="Bertrand Pouleto" userId="8488cefa11e3b03d" providerId="LiveId" clId="{8F6A05FA-3C3D-4C75-B739-D28636057056}" dt="2020-07-27T08:01:22.344" v="1066" actId="478"/>
          <ac:spMkLst>
            <pc:docMk/>
            <pc:sldMk cId="868236471" sldId="260"/>
            <ac:spMk id="10" creationId="{8DD1005D-78ED-45CA-90B2-EE0D82E89680}"/>
          </ac:spMkLst>
        </pc:spChg>
        <pc:graphicFrameChg chg="add del mod modGraphic">
          <ac:chgData name="Bertrand Pouleto" userId="8488cefa11e3b03d" providerId="LiveId" clId="{8F6A05FA-3C3D-4C75-B739-D28636057056}" dt="2020-07-14T15:07:48.853" v="114" actId="478"/>
          <ac:graphicFrameMkLst>
            <pc:docMk/>
            <pc:sldMk cId="868236471" sldId="260"/>
            <ac:graphicFrameMk id="2" creationId="{B200D703-BE98-4F17-B5DA-3B4641F206A8}"/>
          </ac:graphicFrameMkLst>
        </pc:graphicFrameChg>
        <pc:graphicFrameChg chg="add del mod modGraphic">
          <ac:chgData name="Bertrand Pouleto" userId="8488cefa11e3b03d" providerId="LiveId" clId="{8F6A05FA-3C3D-4C75-B739-D28636057056}" dt="2020-07-26T07:08:20.432" v="125" actId="478"/>
          <ac:graphicFrameMkLst>
            <pc:docMk/>
            <pc:sldMk cId="868236471" sldId="260"/>
            <ac:graphicFrameMk id="3" creationId="{D85806BC-F383-45DB-9E20-85AB0F32546F}"/>
          </ac:graphicFrameMkLst>
        </pc:graphicFrameChg>
        <pc:graphicFrameChg chg="add del mod modGraphic">
          <ac:chgData name="Bertrand Pouleto" userId="8488cefa11e3b03d" providerId="LiveId" clId="{8F6A05FA-3C3D-4C75-B739-D28636057056}" dt="2020-07-26T07:08:18.666" v="124" actId="478"/>
          <ac:graphicFrameMkLst>
            <pc:docMk/>
            <pc:sldMk cId="868236471" sldId="260"/>
            <ac:graphicFrameMk id="6" creationId="{BEE38744-6796-4649-84CA-A5050EE6A5D2}"/>
          </ac:graphicFrameMkLst>
        </pc:graphicFrameChg>
        <pc:picChg chg="del">
          <ac:chgData name="Bertrand Pouleto" userId="8488cefa11e3b03d" providerId="LiveId" clId="{8F6A05FA-3C3D-4C75-B739-D28636057056}" dt="2020-07-14T15:02:59.670" v="78" actId="478"/>
          <ac:picMkLst>
            <pc:docMk/>
            <pc:sldMk cId="868236471" sldId="260"/>
            <ac:picMk id="4" creationId="{28A0BE08-CC37-47D4-BFC6-ECE2E9C8B751}"/>
          </ac:picMkLst>
        </pc:picChg>
        <pc:picChg chg="add mod modCrop">
          <ac:chgData name="Bertrand Pouleto" userId="8488cefa11e3b03d" providerId="LiveId" clId="{8F6A05FA-3C3D-4C75-B739-D28636057056}" dt="2020-07-27T08:01:09.915" v="1064" actId="1076"/>
          <ac:picMkLst>
            <pc:docMk/>
            <pc:sldMk cId="868236471" sldId="260"/>
            <ac:picMk id="4" creationId="{2AEB04EB-55F2-4F06-866C-5CE918DFE84C}"/>
          </ac:picMkLst>
        </pc:picChg>
        <pc:picChg chg="add mod modCrop">
          <ac:chgData name="Bertrand Pouleto" userId="8488cefa11e3b03d" providerId="LiveId" clId="{8F6A05FA-3C3D-4C75-B739-D28636057056}" dt="2020-07-27T08:01:31.693" v="1067"/>
          <ac:picMkLst>
            <pc:docMk/>
            <pc:sldMk cId="868236471" sldId="260"/>
            <ac:picMk id="9" creationId="{2BA8A6D5-F1D8-496E-8AEE-00DDF0DCB534}"/>
          </ac:picMkLst>
        </pc:picChg>
        <pc:picChg chg="add mod modCrop">
          <ac:chgData name="Bertrand Pouleto" userId="8488cefa11e3b03d" providerId="LiveId" clId="{8F6A05FA-3C3D-4C75-B739-D28636057056}" dt="2020-07-27T08:20:23.053" v="1423"/>
          <ac:picMkLst>
            <pc:docMk/>
            <pc:sldMk cId="868236471" sldId="260"/>
            <ac:picMk id="12" creationId="{D512EE6A-992A-4341-893B-5946296AE694}"/>
          </ac:picMkLst>
        </pc:picChg>
        <pc:cxnChg chg="add mod">
          <ac:chgData name="Bertrand Pouleto" userId="8488cefa11e3b03d" providerId="LiveId" clId="{8F6A05FA-3C3D-4C75-B739-D28636057056}" dt="2020-07-27T08:02:50.758" v="1075" actId="14100"/>
          <ac:cxnSpMkLst>
            <pc:docMk/>
            <pc:sldMk cId="868236471" sldId="260"/>
            <ac:cxnSpMk id="14" creationId="{8FD432AD-AC29-4EAC-B4DA-8E758EC74893}"/>
          </ac:cxnSpMkLst>
        </pc:cxnChg>
        <pc:cxnChg chg="add mod">
          <ac:chgData name="Bertrand Pouleto" userId="8488cefa11e3b03d" providerId="LiveId" clId="{8F6A05FA-3C3D-4C75-B739-D28636057056}" dt="2020-07-27T08:02:58.180" v="1076" actId="1076"/>
          <ac:cxnSpMkLst>
            <pc:docMk/>
            <pc:sldMk cId="868236471" sldId="260"/>
            <ac:cxnSpMk id="17" creationId="{720ACE87-CCCE-4F47-8620-DB8BE174CC1F}"/>
          </ac:cxnSpMkLst>
        </pc:cxnChg>
      </pc:sldChg>
      <pc:sldChg chg="addSp delSp modSp new mod">
        <pc:chgData name="Bertrand Pouleto" userId="8488cefa11e3b03d" providerId="LiveId" clId="{8F6A05FA-3C3D-4C75-B739-D28636057056}" dt="2020-07-28T13:04:36.205" v="3114" actId="22"/>
        <pc:sldMkLst>
          <pc:docMk/>
          <pc:sldMk cId="161271843" sldId="261"/>
        </pc:sldMkLst>
        <pc:spChg chg="add mod">
          <ac:chgData name="Bertrand Pouleto" userId="8488cefa11e3b03d" providerId="LiveId" clId="{8F6A05FA-3C3D-4C75-B739-D28636057056}" dt="2020-07-28T12:50:24.393" v="3025" actId="12789"/>
          <ac:spMkLst>
            <pc:docMk/>
            <pc:sldMk cId="161271843" sldId="261"/>
            <ac:spMk id="3" creationId="{A2875DFC-3248-4759-9E32-97AD01C3F03D}"/>
          </ac:spMkLst>
        </pc:spChg>
        <pc:spChg chg="add">
          <ac:chgData name="Bertrand Pouleto" userId="8488cefa11e3b03d" providerId="LiveId" clId="{8F6A05FA-3C3D-4C75-B739-D28636057056}" dt="2020-07-28T13:04:36.205" v="3114" actId="22"/>
          <ac:spMkLst>
            <pc:docMk/>
            <pc:sldMk cId="161271843" sldId="261"/>
            <ac:spMk id="7" creationId="{913F7E89-5DF6-4A75-9C8A-A4F8775D1668}"/>
          </ac:spMkLst>
        </pc:spChg>
        <pc:spChg chg="add mod">
          <ac:chgData name="Bertrand Pouleto" userId="8488cefa11e3b03d" providerId="LiveId" clId="{8F6A05FA-3C3D-4C75-B739-D28636057056}" dt="2020-07-28T12:50:24.393" v="3025" actId="12789"/>
          <ac:spMkLst>
            <pc:docMk/>
            <pc:sldMk cId="161271843" sldId="261"/>
            <ac:spMk id="8" creationId="{048A63B9-01E5-48E6-ACF2-2E2AB260FFB3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9" creationId="{DEE04DD0-DD2A-427D-90F0-C591D383002C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" creationId="{EC473703-150C-4A61-A4A3-B799AB68FC5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2" creationId="{EDF239E7-C9EF-4305-B2D5-AA47A5DDCCD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4" creationId="{F622A378-F323-49B1-BDA8-28CA990C042B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6" creationId="{D8440C80-FF48-4AAA-9496-08CFBE91B794}"/>
          </ac:spMkLst>
        </pc:spChg>
        <pc:spChg chg="add del mod">
          <ac:chgData name="Bertrand Pouleto" userId="8488cefa11e3b03d" providerId="LiveId" clId="{8F6A05FA-3C3D-4C75-B739-D28636057056}" dt="2020-07-26T09:12:16.333" v="664" actId="478"/>
          <ac:spMkLst>
            <pc:docMk/>
            <pc:sldMk cId="161271843" sldId="261"/>
            <ac:spMk id="19" creationId="{454CB802-3A9B-43B5-9DE4-2EE1A7B71315}"/>
          </ac:spMkLst>
        </pc:spChg>
        <pc:spChg chg="add">
          <ac:chgData name="Bertrand Pouleto" userId="8488cefa11e3b03d" providerId="LiveId" clId="{8F6A05FA-3C3D-4C75-B739-D28636057056}" dt="2020-07-26T09:15:08.783" v="684" actId="22"/>
          <ac:spMkLst>
            <pc:docMk/>
            <pc:sldMk cId="161271843" sldId="261"/>
            <ac:spMk id="24" creationId="{0B027E64-98D3-4107-BA54-69E62F73465C}"/>
          </ac:spMkLst>
        </pc:spChg>
        <pc:spChg chg="add">
          <ac:chgData name="Bertrand Pouleto" userId="8488cefa11e3b03d" providerId="LiveId" clId="{8F6A05FA-3C3D-4C75-B739-D28636057056}" dt="2020-07-26T09:15:08.783" v="684" actId="22"/>
          <ac:spMkLst>
            <pc:docMk/>
            <pc:sldMk cId="161271843" sldId="261"/>
            <ac:spMk id="26" creationId="{59951E85-B473-4B78-BE9F-20D156D1C77B}"/>
          </ac:spMkLst>
        </pc:spChg>
        <pc:spChg chg="add mod">
          <ac:chgData name="Bertrand Pouleto" userId="8488cefa11e3b03d" providerId="LiveId" clId="{8F6A05FA-3C3D-4C75-B739-D28636057056}" dt="2020-07-27T08:06:22.845" v="1191" actId="1038"/>
          <ac:spMkLst>
            <pc:docMk/>
            <pc:sldMk cId="161271843" sldId="261"/>
            <ac:spMk id="28" creationId="{9A8AD5DA-1C93-4B83-8D8D-D0A579325476}"/>
          </ac:spMkLst>
        </pc:spChg>
        <pc:spChg chg="add mod">
          <ac:chgData name="Bertrand Pouleto" userId="8488cefa11e3b03d" providerId="LiveId" clId="{8F6A05FA-3C3D-4C75-B739-D28636057056}" dt="2020-07-27T08:06:11.205" v="1170" actId="1038"/>
          <ac:spMkLst>
            <pc:docMk/>
            <pc:sldMk cId="161271843" sldId="261"/>
            <ac:spMk id="29" creationId="{73862F43-CEE7-49AB-9262-9B8AC4BC2682}"/>
          </ac:spMkLst>
        </pc:spChg>
        <pc:spChg chg="add del mod">
          <ac:chgData name="Bertrand Pouleto" userId="8488cefa11e3b03d" providerId="LiveId" clId="{8F6A05FA-3C3D-4C75-B739-D28636057056}" dt="2020-07-26T09:32:29.645" v="849" actId="478"/>
          <ac:spMkLst>
            <pc:docMk/>
            <pc:sldMk cId="161271843" sldId="261"/>
            <ac:spMk id="32" creationId="{99AAE0B7-63E6-4F9B-B52E-507EE7425E60}"/>
          </ac:spMkLst>
        </pc:spChg>
        <pc:spChg chg="add del mod">
          <ac:chgData name="Bertrand Pouleto" userId="8488cefa11e3b03d" providerId="LiveId" clId="{8F6A05FA-3C3D-4C75-B739-D28636057056}" dt="2020-07-26T09:32:24.206" v="845" actId="478"/>
          <ac:spMkLst>
            <pc:docMk/>
            <pc:sldMk cId="161271843" sldId="261"/>
            <ac:spMk id="33" creationId="{C77E5636-27B0-4932-A6A1-C615C5632F07}"/>
          </ac:spMkLst>
        </pc:spChg>
        <pc:spChg chg="add del mod">
          <ac:chgData name="Bertrand Pouleto" userId="8488cefa11e3b03d" providerId="LiveId" clId="{8F6A05FA-3C3D-4C75-B739-D28636057056}" dt="2020-07-26T09:32:22.856" v="844" actId="478"/>
          <ac:spMkLst>
            <pc:docMk/>
            <pc:sldMk cId="161271843" sldId="261"/>
            <ac:spMk id="35" creationId="{16FACAA3-9A50-4998-9955-9AA813659D2B}"/>
          </ac:spMkLst>
        </pc:spChg>
        <pc:spChg chg="add del mod">
          <ac:chgData name="Bertrand Pouleto" userId="8488cefa11e3b03d" providerId="LiveId" clId="{8F6A05FA-3C3D-4C75-B739-D28636057056}" dt="2020-07-26T09:32:27.661" v="848" actId="478"/>
          <ac:spMkLst>
            <pc:docMk/>
            <pc:sldMk cId="161271843" sldId="261"/>
            <ac:spMk id="37" creationId="{DDECC166-329D-4CAE-B572-C955AA86EFA6}"/>
          </ac:spMkLst>
        </pc:spChg>
        <pc:spChg chg="add del mod">
          <ac:chgData name="Bertrand Pouleto" userId="8488cefa11e3b03d" providerId="LiveId" clId="{8F6A05FA-3C3D-4C75-B739-D28636057056}" dt="2020-07-26T09:32:31.426" v="850" actId="478"/>
          <ac:spMkLst>
            <pc:docMk/>
            <pc:sldMk cId="161271843" sldId="261"/>
            <ac:spMk id="39" creationId="{30672B75-4372-4F60-9CFD-14A043419AE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0" creationId="{4CB4FF68-2300-484D-9E3C-7DD4C9044FD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1" creationId="{055C1793-C915-4099-B845-A1986BD1565D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2" creationId="{A5174C99-22E0-4D6A-9C68-0501C81C7FC0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3" creationId="{18EF8417-D542-41E9-A715-7575FBED4D20}"/>
          </ac:spMkLst>
        </pc:spChg>
        <pc:spChg chg="add del mod">
          <ac:chgData name="Bertrand Pouleto" userId="8488cefa11e3b03d" providerId="LiveId" clId="{8F6A05FA-3C3D-4C75-B739-D28636057056}" dt="2020-07-26T09:32:26.666" v="847" actId="478"/>
          <ac:spMkLst>
            <pc:docMk/>
            <pc:sldMk cId="161271843" sldId="261"/>
            <ac:spMk id="44" creationId="{21450C5F-EC7B-4398-81EE-C4ED4CCD472E}"/>
          </ac:spMkLst>
        </pc:spChg>
        <pc:spChg chg="add del mod">
          <ac:chgData name="Bertrand Pouleto" userId="8488cefa11e3b03d" providerId="LiveId" clId="{8F6A05FA-3C3D-4C75-B739-D28636057056}" dt="2020-07-26T09:32:25.470" v="846" actId="478"/>
          <ac:spMkLst>
            <pc:docMk/>
            <pc:sldMk cId="161271843" sldId="261"/>
            <ac:spMk id="46" creationId="{C03C0859-713D-4B8A-964C-6B627B60818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7" creationId="{9C9AB405-E567-4FFB-AACB-46F053472B2D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49" creationId="{FBE494DD-5FEB-43D5-A7FC-826C65DFCD60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0" creationId="{67818760-BE58-40E3-9AE6-CB9AA1F1624B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1" creationId="{4D4F2DC6-3412-4D6A-9F1B-0F4EEA2B389F}"/>
          </ac:spMkLst>
        </pc:spChg>
        <pc:spChg chg="add del">
          <ac:chgData name="Bertrand Pouleto" userId="8488cefa11e3b03d" providerId="LiveId" clId="{8F6A05FA-3C3D-4C75-B739-D28636057056}" dt="2020-07-26T09:37:37.710" v="951" actId="478"/>
          <ac:spMkLst>
            <pc:docMk/>
            <pc:sldMk cId="161271843" sldId="261"/>
            <ac:spMk id="56" creationId="{F4DBFB74-0C04-4117-8489-F60D72801937}"/>
          </ac:spMkLst>
        </pc:spChg>
        <pc:spChg chg="add del">
          <ac:chgData name="Bertrand Pouleto" userId="8488cefa11e3b03d" providerId="LiveId" clId="{8F6A05FA-3C3D-4C75-B739-D28636057056}" dt="2020-07-26T09:38:21.703" v="953" actId="478"/>
          <ac:spMkLst>
            <pc:docMk/>
            <pc:sldMk cId="161271843" sldId="261"/>
            <ac:spMk id="57" creationId="{6479286A-116D-4924-9074-9DF8DD5A23C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8" creationId="{CA75F1F9-026D-4950-B2F9-F516F96AC7D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59" creationId="{25897333-22EC-47EA-935E-8B227556D8E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1" creationId="{2A7065A2-D589-41E5-970D-772458C5B1C3}"/>
          </ac:spMkLst>
        </pc:spChg>
        <pc:spChg chg="add del mod">
          <ac:chgData name="Bertrand Pouleto" userId="8488cefa11e3b03d" providerId="LiveId" clId="{8F6A05FA-3C3D-4C75-B739-D28636057056}" dt="2020-07-26T09:40:23.814" v="986" actId="478"/>
          <ac:spMkLst>
            <pc:docMk/>
            <pc:sldMk cId="161271843" sldId="261"/>
            <ac:spMk id="62" creationId="{5F406E1D-89B6-4335-89C6-770B7DEC16B6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4" creationId="{351EAD11-B274-488D-BDFF-A2E983B555D1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69" creationId="{447B3317-2BE5-4F8D-A6A0-409414766FA9}"/>
          </ac:spMkLst>
        </pc:spChg>
        <pc:spChg chg="add mod">
          <ac:chgData name="Bertrand Pouleto" userId="8488cefa11e3b03d" providerId="LiveId" clId="{8F6A05FA-3C3D-4C75-B739-D28636057056}" dt="2020-07-27T08:16:08.431" v="1325" actId="1038"/>
          <ac:spMkLst>
            <pc:docMk/>
            <pc:sldMk cId="161271843" sldId="261"/>
            <ac:spMk id="71" creationId="{75139F1E-45B8-4EE9-AE8E-7358E730E52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4" creationId="{D1301015-5A9E-45BF-BD48-8E38DD97D525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5" creationId="{2DBA6C51-4E9C-4D8E-ADB3-B872D29A86F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7" creationId="{997249A0-8968-40E5-9F6A-80FFB3CBA658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28" creationId="{370ED866-5FDE-45BB-8844-6D31051ADF16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6" creationId="{FD993B4E-D7F1-4347-8159-30E7223BCCCF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7" creationId="{6EBBB6CA-4D32-4EAC-BE62-5185164E63F7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8" creationId="{87C2CE87-8D8E-48C6-9D62-679457A9ED32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49" creationId="{8E4F5A47-4703-4098-B81B-4607306F9DB7}"/>
          </ac:spMkLst>
        </pc:spChg>
        <pc:spChg chg="add del">
          <ac:chgData name="Bertrand Pouleto" userId="8488cefa11e3b03d" providerId="LiveId" clId="{8F6A05FA-3C3D-4C75-B739-D28636057056}" dt="2020-07-26T09:30:17.793" v="812" actId="478"/>
          <ac:spMkLst>
            <pc:docMk/>
            <pc:sldMk cId="161271843" sldId="261"/>
            <ac:spMk id="1052" creationId="{4C0FEAB9-BEF1-4E72-92D9-1690102A635B}"/>
          </ac:spMkLst>
        </pc:spChg>
        <pc:spChg chg="add del">
          <ac:chgData name="Bertrand Pouleto" userId="8488cefa11e3b03d" providerId="LiveId" clId="{8F6A05FA-3C3D-4C75-B739-D28636057056}" dt="2020-07-26T09:30:29.120" v="814" actId="478"/>
          <ac:spMkLst>
            <pc:docMk/>
            <pc:sldMk cId="161271843" sldId="261"/>
            <ac:spMk id="1053" creationId="{09E3B666-9A3D-49A0-8DEA-B3475E487E2E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54" creationId="{1A185666-BD55-4A94-9AA0-E728974E9FA8}"/>
          </ac:spMkLst>
        </pc:spChg>
        <pc:spChg chg="add mod">
          <ac:chgData name="Bertrand Pouleto" userId="8488cefa11e3b03d" providerId="LiveId" clId="{8F6A05FA-3C3D-4C75-B739-D28636057056}" dt="2020-07-27T08:07:16.883" v="1237" actId="1038"/>
          <ac:spMkLst>
            <pc:docMk/>
            <pc:sldMk cId="161271843" sldId="261"/>
            <ac:spMk id="1055" creationId="{15EEB484-705C-4840-916A-C3BDF97ABEB2}"/>
          </ac:spMkLst>
        </pc:spChg>
        <pc:grpChg chg="add mod">
          <ac:chgData name="Bertrand Pouleto" userId="8488cefa11e3b03d" providerId="LiveId" clId="{8F6A05FA-3C3D-4C75-B739-D28636057056}" dt="2020-07-27T08:07:16.883" v="1237" actId="1038"/>
          <ac:grpSpMkLst>
            <pc:docMk/>
            <pc:sldMk cId="161271843" sldId="261"/>
            <ac:grpSpMk id="18" creationId="{ECA4BEC9-F32C-44C5-967E-E00EE7E64EB4}"/>
          </ac:grpSpMkLst>
        </pc:grpChg>
        <pc:grpChg chg="add mod">
          <ac:chgData name="Bertrand Pouleto" userId="8488cefa11e3b03d" providerId="LiveId" clId="{8F6A05FA-3C3D-4C75-B739-D28636057056}" dt="2020-07-27T08:07:16.883" v="1237" actId="1038"/>
          <ac:grpSpMkLst>
            <pc:docMk/>
            <pc:sldMk cId="161271843" sldId="261"/>
            <ac:grpSpMk id="1031" creationId="{DC0F2915-FFF4-4354-B83A-EE7705D35E75}"/>
          </ac:grpSpMkLst>
        </pc:grpChg>
        <pc:picChg chg="add mod modCrop">
          <ac:chgData name="Bertrand Pouleto" userId="8488cefa11e3b03d" providerId="LiveId" clId="{8F6A05FA-3C3D-4C75-B739-D28636057056}" dt="2020-07-27T08:06:22.845" v="1191" actId="1038"/>
          <ac:picMkLst>
            <pc:docMk/>
            <pc:sldMk cId="161271843" sldId="261"/>
            <ac:picMk id="2" creationId="{E8145352-024C-4A37-BAD3-B26DCEF41AC1}"/>
          </ac:picMkLst>
        </pc:picChg>
        <pc:picChg chg="add del mod modCrop">
          <ac:chgData name="Bertrand Pouleto" userId="8488cefa11e3b03d" providerId="LiveId" clId="{8F6A05FA-3C3D-4C75-B739-D28636057056}" dt="2020-07-26T07:21:17.447" v="245" actId="478"/>
          <ac:picMkLst>
            <pc:docMk/>
            <pc:sldMk cId="161271843" sldId="261"/>
            <ac:picMk id="4" creationId="{53F48926-3205-44BF-A527-FB25E57CBB6F}"/>
          </ac:picMkLst>
        </pc:picChg>
        <pc:picChg chg="add mod modCrop">
          <ac:chgData name="Bertrand Pouleto" userId="8488cefa11e3b03d" providerId="LiveId" clId="{8F6A05FA-3C3D-4C75-B739-D28636057056}" dt="2020-07-27T08:06:11.205" v="1170" actId="1038"/>
          <ac:picMkLst>
            <pc:docMk/>
            <pc:sldMk cId="161271843" sldId="261"/>
            <ac:picMk id="6" creationId="{26CD65E8-66AA-4C77-8686-A7B2B9D50B60}"/>
          </ac:picMkLst>
        </pc:picChg>
        <pc:picChg chg="add mod">
          <ac:chgData name="Bertrand Pouleto" userId="8488cefa11e3b03d" providerId="LiveId" clId="{8F6A05FA-3C3D-4C75-B739-D28636057056}" dt="2020-07-28T13:01:03.870" v="3071"/>
          <ac:picMkLst>
            <pc:docMk/>
            <pc:sldMk cId="161271843" sldId="261"/>
            <ac:picMk id="21" creationId="{9958CC75-1814-4D2D-BB38-E1D2450AB921}"/>
          </ac:picMkLst>
        </pc:picChg>
        <pc:picChg chg="add mod">
          <ac:chgData name="Bertrand Pouleto" userId="8488cefa11e3b03d" providerId="LiveId" clId="{8F6A05FA-3C3D-4C75-B739-D28636057056}" dt="2020-07-28T13:00:47.368" v="3070"/>
          <ac:picMkLst>
            <pc:docMk/>
            <pc:sldMk cId="161271843" sldId="261"/>
            <ac:picMk id="23" creationId="{94171795-70A9-4FA3-BE1E-6820D7376AE2}"/>
          </ac:picMkLst>
        </pc:picChg>
        <pc:picChg chg="add mod modCrop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31" creationId="{D6CE7AEF-25E4-414F-AB74-19C0F1EABA3D}"/>
          </ac:picMkLst>
        </pc:picChg>
        <pc:picChg chg="add mod">
          <ac:chgData name="Bertrand Pouleto" userId="8488cefa11e3b03d" providerId="LiveId" clId="{8F6A05FA-3C3D-4C75-B739-D28636057056}" dt="2020-07-28T13:01:18.270" v="3072"/>
          <ac:picMkLst>
            <pc:docMk/>
            <pc:sldMk cId="161271843" sldId="261"/>
            <ac:picMk id="66" creationId="{D08F98E5-5053-4A4B-9023-4430C6ECD69C}"/>
          </ac:picMkLst>
        </pc:picChg>
        <pc:picChg chg="add mod ord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68" creationId="{A892DE08-01C4-4268-870A-CB02DFE0863E}"/>
          </ac:picMkLst>
        </pc:picChg>
        <pc:picChg chg="add mod">
          <ac:chgData name="Bertrand Pouleto" userId="8488cefa11e3b03d" providerId="LiveId" clId="{8F6A05FA-3C3D-4C75-B739-D28636057056}" dt="2020-07-27T08:17:15.181" v="1361" actId="1076"/>
          <ac:picMkLst>
            <pc:docMk/>
            <pc:sldMk cId="161271843" sldId="261"/>
            <ac:picMk id="75" creationId="{5D05F4F3-04BA-4D2B-B216-D4F880C3AAC8}"/>
          </ac:picMkLst>
        </pc:picChg>
        <pc:picChg chg="add mod">
          <ac:chgData name="Bertrand Pouleto" userId="8488cefa11e3b03d" providerId="LiveId" clId="{8F6A05FA-3C3D-4C75-B739-D28636057056}" dt="2020-07-27T08:07:16.883" v="1237" actId="1038"/>
          <ac:picMkLst>
            <pc:docMk/>
            <pc:sldMk cId="161271843" sldId="261"/>
            <ac:picMk id="1026" creationId="{60A5D680-6253-498A-BC4A-051C0D64B9C0}"/>
          </ac:picMkLst>
        </pc:picChg>
        <pc:cxnChg chg="add mod">
          <ac:chgData name="Bertrand Pouleto" userId="8488cefa11e3b03d" providerId="LiveId" clId="{8F6A05FA-3C3D-4C75-B739-D28636057056}" dt="2020-07-28T12:59:35.145" v="3069" actId="208"/>
          <ac:cxnSpMkLst>
            <pc:docMk/>
            <pc:sldMk cId="161271843" sldId="261"/>
            <ac:cxnSpMk id="5" creationId="{D4810ECF-EA4A-4610-B38F-C936B7A8F8FD}"/>
          </ac:cxnSpMkLst>
        </pc:cxnChg>
        <pc:cxnChg chg="add del mod">
          <ac:chgData name="Bertrand Pouleto" userId="8488cefa11e3b03d" providerId="LiveId" clId="{8F6A05FA-3C3D-4C75-B739-D28636057056}" dt="2020-07-26T09:26:51.805" v="797" actId="478"/>
          <ac:cxnSpMkLst>
            <pc:docMk/>
            <pc:sldMk cId="161271843" sldId="261"/>
            <ac:cxnSpMk id="45" creationId="{75CF26ED-3BF8-4B21-B1C8-9C70585E43D3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48" creationId="{8732EACE-0D80-4F78-BA4A-36AB81B2C5FF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53" creationId="{6E715585-5681-413C-BDB1-86D3AC731922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30" creationId="{A3DC5B98-A59B-4F75-A2A1-2139ACD9988A}"/>
          </ac:cxnSpMkLst>
        </pc:cxnChg>
        <pc:cxnChg chg="add del mod">
          <ac:chgData name="Bertrand Pouleto" userId="8488cefa11e3b03d" providerId="LiveId" clId="{8F6A05FA-3C3D-4C75-B739-D28636057056}" dt="2020-07-26T09:26:49.572" v="796" actId="478"/>
          <ac:cxnSpMkLst>
            <pc:docMk/>
            <pc:sldMk cId="161271843" sldId="261"/>
            <ac:cxnSpMk id="1033" creationId="{31F11572-2002-4BFD-BF24-D6D7C94EB0DA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35" creationId="{90B570E1-7842-4DE5-9283-CFD6D8C16CCC}"/>
          </ac:cxnSpMkLst>
        </pc:cxnChg>
        <pc:cxnChg chg="add mod">
          <ac:chgData name="Bertrand Pouleto" userId="8488cefa11e3b03d" providerId="LiveId" clId="{8F6A05FA-3C3D-4C75-B739-D28636057056}" dt="2020-07-27T08:07:16.883" v="1237" actId="1038"/>
          <ac:cxnSpMkLst>
            <pc:docMk/>
            <pc:sldMk cId="161271843" sldId="261"/>
            <ac:cxnSpMk id="1040" creationId="{F51E9683-BDD4-4C0E-952B-A8377AB7F0A9}"/>
          </ac:cxnSpMkLst>
        </pc:cxnChg>
        <pc:cxnChg chg="add del">
          <ac:chgData name="Bertrand Pouleto" userId="8488cefa11e3b03d" providerId="LiveId" clId="{8F6A05FA-3C3D-4C75-B739-D28636057056}" dt="2020-07-26T09:36:15.116" v="944" actId="478"/>
          <ac:cxnSpMkLst>
            <pc:docMk/>
            <pc:sldMk cId="161271843" sldId="261"/>
            <ac:cxnSpMk id="1045" creationId="{EE17B4DF-387A-48B9-8041-45ABCE858217}"/>
          </ac:cxnSpMkLst>
        </pc:cxnChg>
        <pc:cxnChg chg="add del">
          <ac:chgData name="Bertrand Pouleto" userId="8488cefa11e3b03d" providerId="LiveId" clId="{8F6A05FA-3C3D-4C75-B739-D28636057056}" dt="2020-07-26T09:29:32.008" v="810" actId="478"/>
          <ac:cxnSpMkLst>
            <pc:docMk/>
            <pc:sldMk cId="161271843" sldId="261"/>
            <ac:cxnSpMk id="1051" creationId="{1F61720C-8F0B-40FC-A20A-3758462A8816}"/>
          </ac:cxnSpMkLst>
        </pc:cxnChg>
      </pc:sldChg>
      <pc:sldChg chg="addSp modSp new mod">
        <pc:chgData name="Bertrand Pouleto" userId="8488cefa11e3b03d" providerId="LiveId" clId="{8F6A05FA-3C3D-4C75-B739-D28636057056}" dt="2020-07-28T13:04:38.263" v="3115" actId="22"/>
        <pc:sldMkLst>
          <pc:docMk/>
          <pc:sldMk cId="3966421305" sldId="262"/>
        </pc:sldMkLst>
        <pc:spChg chg="add mod">
          <ac:chgData name="Bertrand Pouleto" userId="8488cefa11e3b03d" providerId="LiveId" clId="{8F6A05FA-3C3D-4C75-B739-D28636057056}" dt="2020-07-27T08:13:28.286" v="1278" actId="164"/>
          <ac:spMkLst>
            <pc:docMk/>
            <pc:sldMk cId="3966421305" sldId="262"/>
            <ac:spMk id="2" creationId="{D058DD15-910B-4E1B-8876-BF07101F2469}"/>
          </ac:spMkLst>
        </pc:spChg>
        <pc:spChg chg="add">
          <ac:chgData name="Bertrand Pouleto" userId="8488cefa11e3b03d" providerId="LiveId" clId="{8F6A05FA-3C3D-4C75-B739-D28636057056}" dt="2020-07-28T13:04:38.263" v="3115" actId="22"/>
          <ac:spMkLst>
            <pc:docMk/>
            <pc:sldMk cId="3966421305" sldId="262"/>
            <ac:spMk id="3" creationId="{A7A0AD3C-3514-4530-8009-7ABB84C97681}"/>
          </ac:spMkLst>
        </pc:spChg>
        <pc:spChg chg="add mod">
          <ac:chgData name="Bertrand Pouleto" userId="8488cefa11e3b03d" providerId="LiveId" clId="{8F6A05FA-3C3D-4C75-B739-D28636057056}" dt="2020-07-27T08:14:00.715" v="1281" actId="164"/>
          <ac:spMkLst>
            <pc:docMk/>
            <pc:sldMk cId="3966421305" sldId="262"/>
            <ac:spMk id="4" creationId="{1027BFB3-115F-4262-A0AE-091E58B9E9BA}"/>
          </ac:spMkLst>
        </pc:spChg>
        <pc:spChg chg="add">
          <ac:chgData name="Bertrand Pouleto" userId="8488cefa11e3b03d" providerId="LiveId" clId="{8F6A05FA-3C3D-4C75-B739-D28636057056}" dt="2020-07-27T08:12:21.876" v="1259" actId="22"/>
          <ac:spMkLst>
            <pc:docMk/>
            <pc:sldMk cId="3966421305" sldId="262"/>
            <ac:spMk id="6" creationId="{101925C1-736F-4FCE-9C97-5D825CC1C78E}"/>
          </ac:spMkLst>
        </pc:spChg>
        <pc:spChg chg="add">
          <ac:chgData name="Bertrand Pouleto" userId="8488cefa11e3b03d" providerId="LiveId" clId="{8F6A05FA-3C3D-4C75-B739-D28636057056}" dt="2020-07-27T08:12:21.876" v="1259" actId="22"/>
          <ac:spMkLst>
            <pc:docMk/>
            <pc:sldMk cId="3966421305" sldId="262"/>
            <ac:spMk id="8" creationId="{69F12AFB-EDED-44A3-A889-07AD5868D489}"/>
          </ac:spMkLst>
        </pc:spChg>
        <pc:spChg chg="add mod">
          <ac:chgData name="Bertrand Pouleto" userId="8488cefa11e3b03d" providerId="LiveId" clId="{8F6A05FA-3C3D-4C75-B739-D28636057056}" dt="2020-07-27T08:19:33.282" v="1401" actId="207"/>
          <ac:spMkLst>
            <pc:docMk/>
            <pc:sldMk cId="3966421305" sldId="262"/>
            <ac:spMk id="15" creationId="{B0F98D20-B696-4502-858F-28A0B72281A8}"/>
          </ac:spMkLst>
        </pc:spChg>
        <pc:spChg chg="add mod">
          <ac:chgData name="Bertrand Pouleto" userId="8488cefa11e3b03d" providerId="LiveId" clId="{8F6A05FA-3C3D-4C75-B739-D28636057056}" dt="2020-07-27T08:20:01.108" v="1422"/>
          <ac:spMkLst>
            <pc:docMk/>
            <pc:sldMk cId="3966421305" sldId="262"/>
            <ac:spMk id="16" creationId="{F8652212-44B0-4EEA-A34C-972E63A4140E}"/>
          </ac:spMkLst>
        </pc:spChg>
        <pc:grpChg chg="add mod">
          <ac:chgData name="Bertrand Pouleto" userId="8488cefa11e3b03d" providerId="LiveId" clId="{8F6A05FA-3C3D-4C75-B739-D28636057056}" dt="2020-07-27T08:13:28.286" v="1278" actId="164"/>
          <ac:grpSpMkLst>
            <pc:docMk/>
            <pc:sldMk cId="3966421305" sldId="262"/>
            <ac:grpSpMk id="11" creationId="{ABAAD0E1-0D5B-4B4B-9D03-9A6D94C9F655}"/>
          </ac:grpSpMkLst>
        </pc:grpChg>
        <pc:grpChg chg="add mod">
          <ac:chgData name="Bertrand Pouleto" userId="8488cefa11e3b03d" providerId="LiveId" clId="{8F6A05FA-3C3D-4C75-B739-D28636057056}" dt="2020-07-27T08:14:00.715" v="1281" actId="164"/>
          <ac:grpSpMkLst>
            <pc:docMk/>
            <pc:sldMk cId="3966421305" sldId="262"/>
            <ac:grpSpMk id="14" creationId="{8BA62F14-8214-4F04-A65D-69466C8FCE7E}"/>
          </ac:grpSpMkLst>
        </pc:grpChg>
        <pc:picChg chg="add mod">
          <ac:chgData name="Bertrand Pouleto" userId="8488cefa11e3b03d" providerId="LiveId" clId="{8F6A05FA-3C3D-4C75-B739-D28636057056}" dt="2020-07-27T08:13:28.286" v="1278" actId="164"/>
          <ac:picMkLst>
            <pc:docMk/>
            <pc:sldMk cId="3966421305" sldId="262"/>
            <ac:picMk id="10" creationId="{0D28AC39-09A2-4AFC-8F7B-2AC279A805A6}"/>
          </ac:picMkLst>
        </pc:picChg>
        <pc:picChg chg="add mod">
          <ac:chgData name="Bertrand Pouleto" userId="8488cefa11e3b03d" providerId="LiveId" clId="{8F6A05FA-3C3D-4C75-B739-D28636057056}" dt="2020-07-27T08:14:00.715" v="1281" actId="164"/>
          <ac:picMkLst>
            <pc:docMk/>
            <pc:sldMk cId="3966421305" sldId="262"/>
            <ac:picMk id="13" creationId="{A216B482-5686-4B89-9781-344E2135810E}"/>
          </ac:picMkLst>
        </pc:picChg>
        <pc:picChg chg="add mod">
          <ac:chgData name="Bertrand Pouleto" userId="8488cefa11e3b03d" providerId="LiveId" clId="{8F6A05FA-3C3D-4C75-B739-D28636057056}" dt="2020-07-27T14:31:30.916" v="2394"/>
          <ac:picMkLst>
            <pc:docMk/>
            <pc:sldMk cId="3966421305" sldId="262"/>
            <ac:picMk id="2050" creationId="{921A4B55-CCA6-4411-B5AD-B0DD7D3B6C34}"/>
          </ac:picMkLst>
        </pc:picChg>
      </pc:sldChg>
      <pc:sldChg chg="addSp delSp modSp new mod">
        <pc:chgData name="Bertrand Pouleto" userId="8488cefa11e3b03d" providerId="LiveId" clId="{8F6A05FA-3C3D-4C75-B739-D28636057056}" dt="2020-07-28T13:04:39.727" v="3116" actId="22"/>
        <pc:sldMkLst>
          <pc:docMk/>
          <pc:sldMk cId="1738448422" sldId="263"/>
        </pc:sldMkLst>
        <pc:spChg chg="add">
          <ac:chgData name="Bertrand Pouleto" userId="8488cefa11e3b03d" providerId="LiveId" clId="{8F6A05FA-3C3D-4C75-B739-D28636057056}" dt="2020-07-28T13:04:39.727" v="3116" actId="22"/>
          <ac:spMkLst>
            <pc:docMk/>
            <pc:sldMk cId="1738448422" sldId="263"/>
            <ac:spMk id="2" creationId="{C9F1DD4B-08B4-4005-94E1-93431810287B}"/>
          </ac:spMkLst>
        </pc:spChg>
        <pc:spChg chg="add">
          <ac:chgData name="Bertrand Pouleto" userId="8488cefa11e3b03d" providerId="LiveId" clId="{8F6A05FA-3C3D-4C75-B739-D28636057056}" dt="2020-07-27T08:14:55.187" v="1284" actId="22"/>
          <ac:spMkLst>
            <pc:docMk/>
            <pc:sldMk cId="1738448422" sldId="263"/>
            <ac:spMk id="3" creationId="{9CBC942D-0266-46A9-8B04-D7E1E3F7293B}"/>
          </ac:spMkLst>
        </pc:spChg>
        <pc:spChg chg="add">
          <ac:chgData name="Bertrand Pouleto" userId="8488cefa11e3b03d" providerId="LiveId" clId="{8F6A05FA-3C3D-4C75-B739-D28636057056}" dt="2020-07-27T08:14:55.187" v="1284" actId="22"/>
          <ac:spMkLst>
            <pc:docMk/>
            <pc:sldMk cId="1738448422" sldId="263"/>
            <ac:spMk id="5" creationId="{6D0BF1C2-BF31-4C04-A50A-B0739E398945}"/>
          </ac:spMkLst>
        </pc:spChg>
        <pc:spChg chg="add mod">
          <ac:chgData name="Bertrand Pouleto" userId="8488cefa11e3b03d" providerId="LiveId" clId="{8F6A05FA-3C3D-4C75-B739-D28636057056}" dt="2020-07-27T08:16:40.657" v="1358" actId="12788"/>
          <ac:spMkLst>
            <pc:docMk/>
            <pc:sldMk cId="1738448422" sldId="263"/>
            <ac:spMk id="7" creationId="{E29CF405-ECC7-4522-BF3D-D50E59E95A7D}"/>
          </ac:spMkLst>
        </pc:spChg>
        <pc:spChg chg="add mod">
          <ac:chgData name="Bertrand Pouleto" userId="8488cefa11e3b03d" providerId="LiveId" clId="{8F6A05FA-3C3D-4C75-B739-D28636057056}" dt="2020-07-28T12:40:36.412" v="2814" actId="1037"/>
          <ac:spMkLst>
            <pc:docMk/>
            <pc:sldMk cId="1738448422" sldId="263"/>
            <ac:spMk id="12" creationId="{A9060AAD-919C-46FD-95B7-4B681343693E}"/>
          </ac:spMkLst>
        </pc:spChg>
        <pc:spChg chg="add mod">
          <ac:chgData name="Bertrand Pouleto" userId="8488cefa11e3b03d" providerId="LiveId" clId="{8F6A05FA-3C3D-4C75-B739-D28636057056}" dt="2020-07-28T12:40:36.412" v="2814" actId="1037"/>
          <ac:spMkLst>
            <pc:docMk/>
            <pc:sldMk cId="1738448422" sldId="263"/>
            <ac:spMk id="13" creationId="{90F41976-3788-4D73-B9A1-894BE7B6DFAC}"/>
          </ac:spMkLst>
        </pc:spChg>
        <pc:graphicFrameChg chg="add del mod">
          <ac:chgData name="Bertrand Pouleto" userId="8488cefa11e3b03d" providerId="LiveId" clId="{8F6A05FA-3C3D-4C75-B739-D28636057056}" dt="2020-07-27T14:30:11.831" v="2385" actId="478"/>
          <ac:graphicFrameMkLst>
            <pc:docMk/>
            <pc:sldMk cId="1738448422" sldId="263"/>
            <ac:graphicFrameMk id="14" creationId="{726387B0-E111-404D-B081-D16D0C616EBD}"/>
          </ac:graphicFrameMkLst>
        </pc:graphicFrameChg>
        <pc:graphicFrameChg chg="add mod modGraphic">
          <ac:chgData name="Bertrand Pouleto" userId="8488cefa11e3b03d" providerId="LiveId" clId="{8F6A05FA-3C3D-4C75-B739-D28636057056}" dt="2020-07-28T12:46:19.852" v="3017" actId="20577"/>
          <ac:graphicFrameMkLst>
            <pc:docMk/>
            <pc:sldMk cId="1738448422" sldId="263"/>
            <ac:graphicFrameMk id="15" creationId="{0BC0B48F-55CA-411E-8681-3B00F4E4F5D4}"/>
          </ac:graphicFrameMkLst>
        </pc:graphicFrameChg>
        <pc:picChg chg="add del">
          <ac:chgData name="Bertrand Pouleto" userId="8488cefa11e3b03d" providerId="LiveId" clId="{8F6A05FA-3C3D-4C75-B739-D28636057056}" dt="2020-07-27T08:15:10.373" v="1301" actId="478"/>
          <ac:picMkLst>
            <pc:docMk/>
            <pc:sldMk cId="1738448422" sldId="263"/>
            <ac:picMk id="9" creationId="{FE5CC32B-18AD-4790-83B3-1D1530D88773}"/>
          </ac:picMkLst>
        </pc:picChg>
        <pc:picChg chg="add mod">
          <ac:chgData name="Bertrand Pouleto" userId="8488cefa11e3b03d" providerId="LiveId" clId="{8F6A05FA-3C3D-4C75-B739-D28636057056}" dt="2020-07-27T08:17:20.316" v="1362" actId="1076"/>
          <ac:picMkLst>
            <pc:docMk/>
            <pc:sldMk cId="1738448422" sldId="263"/>
            <ac:picMk id="11" creationId="{1B42097E-965E-47B9-A164-9FB65A81F243}"/>
          </ac:picMkLst>
        </pc:picChg>
        <pc:picChg chg="add mod">
          <ac:chgData name="Bertrand Pouleto" userId="8488cefa11e3b03d" providerId="LiveId" clId="{8F6A05FA-3C3D-4C75-B739-D28636057056}" dt="2020-07-28T12:40:36.412" v="2814" actId="1037"/>
          <ac:picMkLst>
            <pc:docMk/>
            <pc:sldMk cId="1738448422" sldId="263"/>
            <ac:picMk id="3074" creationId="{82CDD0F3-C071-4A30-80CA-7BC8385E77C8}"/>
          </ac:picMkLst>
        </pc:picChg>
        <pc:picChg chg="add mod">
          <ac:chgData name="Bertrand Pouleto" userId="8488cefa11e3b03d" providerId="LiveId" clId="{8F6A05FA-3C3D-4C75-B739-D28636057056}" dt="2020-07-28T12:40:36.412" v="2814" actId="1037"/>
          <ac:picMkLst>
            <pc:docMk/>
            <pc:sldMk cId="1738448422" sldId="263"/>
            <ac:picMk id="3076" creationId="{255695CF-C3DD-44C6-80F3-772248C73180}"/>
          </ac:picMkLst>
        </pc:picChg>
      </pc:sldChg>
      <pc:sldChg chg="addSp delSp modSp new mod">
        <pc:chgData name="Bertrand Pouleto" userId="8488cefa11e3b03d" providerId="LiveId" clId="{8F6A05FA-3C3D-4C75-B739-D28636057056}" dt="2020-07-28T13:04:41.632" v="3117" actId="22"/>
        <pc:sldMkLst>
          <pc:docMk/>
          <pc:sldMk cId="799471704" sldId="264"/>
        </pc:sldMkLst>
        <pc:spChg chg="add">
          <ac:chgData name="Bertrand Pouleto" userId="8488cefa11e3b03d" providerId="LiveId" clId="{8F6A05FA-3C3D-4C75-B739-D28636057056}" dt="2020-07-27T08:14:57.762" v="1285" actId="22"/>
          <ac:spMkLst>
            <pc:docMk/>
            <pc:sldMk cId="799471704" sldId="264"/>
            <ac:spMk id="3" creationId="{1A705688-0A62-4EC2-A921-F3169D948124}"/>
          </ac:spMkLst>
        </pc:spChg>
        <pc:spChg chg="add mod">
          <ac:chgData name="Bertrand Pouleto" userId="8488cefa11e3b03d" providerId="LiveId" clId="{8F6A05FA-3C3D-4C75-B739-D28636057056}" dt="2020-07-28T12:45:12.463" v="3000" actId="1037"/>
          <ac:spMkLst>
            <pc:docMk/>
            <pc:sldMk cId="799471704" sldId="264"/>
            <ac:spMk id="4" creationId="{A039AAFD-0C81-4732-B62C-BA81A65027B2}"/>
          </ac:spMkLst>
        </pc:spChg>
        <pc:spChg chg="add">
          <ac:chgData name="Bertrand Pouleto" userId="8488cefa11e3b03d" providerId="LiveId" clId="{8F6A05FA-3C3D-4C75-B739-D28636057056}" dt="2020-07-27T08:14:57.762" v="1285" actId="22"/>
          <ac:spMkLst>
            <pc:docMk/>
            <pc:sldMk cId="799471704" sldId="264"/>
            <ac:spMk id="5" creationId="{237E66AE-9B99-4FCF-8BF9-629865109FA0}"/>
          </ac:spMkLst>
        </pc:spChg>
        <pc:spChg chg="add mod">
          <ac:chgData name="Bertrand Pouleto" userId="8488cefa11e3b03d" providerId="LiveId" clId="{8F6A05FA-3C3D-4C75-B739-D28636057056}" dt="2020-07-28T12:54:36.679" v="3066" actId="12789"/>
          <ac:spMkLst>
            <pc:docMk/>
            <pc:sldMk cId="799471704" sldId="264"/>
            <ac:spMk id="6" creationId="{8D426E30-F1C1-411F-84AA-2E20C617A836}"/>
          </ac:spMkLst>
        </pc:spChg>
        <pc:spChg chg="add mod">
          <ac:chgData name="Bertrand Pouleto" userId="8488cefa11e3b03d" providerId="LiveId" clId="{8F6A05FA-3C3D-4C75-B739-D28636057056}" dt="2020-07-27T08:17:35.826" v="1370" actId="1038"/>
          <ac:spMkLst>
            <pc:docMk/>
            <pc:sldMk cId="799471704" sldId="264"/>
            <ac:spMk id="7" creationId="{FA0D7D14-9D79-4740-A5D0-863189ABFC70}"/>
          </ac:spMkLst>
        </pc:spChg>
        <pc:spChg chg="add del mod">
          <ac:chgData name="Bertrand Pouleto" userId="8488cefa11e3b03d" providerId="LiveId" clId="{8F6A05FA-3C3D-4C75-B739-D28636057056}" dt="2020-07-28T13:01:40.783" v="3074" actId="478"/>
          <ac:spMkLst>
            <pc:docMk/>
            <pc:sldMk cId="799471704" sldId="264"/>
            <ac:spMk id="13" creationId="{4CC06CD0-3591-44FD-88F5-42884BDBE7F7}"/>
          </ac:spMkLst>
        </pc:spChg>
        <pc:spChg chg="add">
          <ac:chgData name="Bertrand Pouleto" userId="8488cefa11e3b03d" providerId="LiveId" clId="{8F6A05FA-3C3D-4C75-B739-D28636057056}" dt="2020-07-28T13:04:41.632" v="3117" actId="22"/>
          <ac:spMkLst>
            <pc:docMk/>
            <pc:sldMk cId="799471704" sldId="264"/>
            <ac:spMk id="16" creationId="{9F1D93E5-AC58-42AF-9115-060CE36B10E6}"/>
          </ac:spMkLst>
        </pc:spChg>
        <pc:graphicFrameChg chg="add mod modGraphic">
          <ac:chgData name="Bertrand Pouleto" userId="8488cefa11e3b03d" providerId="LiveId" clId="{8F6A05FA-3C3D-4C75-B739-D28636057056}" dt="2020-07-28T12:45:56.916" v="3015" actId="20577"/>
          <ac:graphicFrameMkLst>
            <pc:docMk/>
            <pc:sldMk cId="799471704" sldId="264"/>
            <ac:graphicFrameMk id="2" creationId="{F3129190-42BD-49C6-BC2A-672D5C264014}"/>
          </ac:graphicFrameMkLst>
        </pc:graphicFrameChg>
        <pc:picChg chg="add mod modCrop">
          <ac:chgData name="Bertrand Pouleto" userId="8488cefa11e3b03d" providerId="LiveId" clId="{8F6A05FA-3C3D-4C75-B739-D28636057056}" dt="2020-07-28T12:45:12.463" v="3000" actId="1037"/>
          <ac:picMkLst>
            <pc:docMk/>
            <pc:sldMk cId="799471704" sldId="264"/>
            <ac:picMk id="8" creationId="{6BB4CEEF-3D2D-4B0D-BD92-76FD5D0F0224}"/>
          </ac:picMkLst>
        </pc:picChg>
        <pc:picChg chg="add del">
          <ac:chgData name="Bertrand Pouleto" userId="8488cefa11e3b03d" providerId="LiveId" clId="{8F6A05FA-3C3D-4C75-B739-D28636057056}" dt="2020-07-27T08:17:38.645" v="1371" actId="478"/>
          <ac:picMkLst>
            <pc:docMk/>
            <pc:sldMk cId="799471704" sldId="264"/>
            <ac:picMk id="9" creationId="{4B4DE1D4-C8DB-4181-8DCA-F259053B9E74}"/>
          </ac:picMkLst>
        </pc:picChg>
        <pc:picChg chg="add mod">
          <ac:chgData name="Bertrand Pouleto" userId="8488cefa11e3b03d" providerId="LiveId" clId="{8F6A05FA-3C3D-4C75-B739-D28636057056}" dt="2020-07-27T08:18:08.164" v="1373" actId="1076"/>
          <ac:picMkLst>
            <pc:docMk/>
            <pc:sldMk cId="799471704" sldId="264"/>
            <ac:picMk id="11" creationId="{DE6353C7-7815-47BE-98BA-67F46A778101}"/>
          </ac:picMkLst>
        </pc:picChg>
        <pc:picChg chg="add mod">
          <ac:chgData name="Bertrand Pouleto" userId="8488cefa11e3b03d" providerId="LiveId" clId="{8F6A05FA-3C3D-4C75-B739-D28636057056}" dt="2020-07-28T13:01:55.924" v="3075"/>
          <ac:picMkLst>
            <pc:docMk/>
            <pc:sldMk cId="799471704" sldId="264"/>
            <ac:picMk id="12" creationId="{1C8F70D0-A2FD-4616-A5DE-6B68EDC97079}"/>
          </ac:picMkLst>
        </pc:picChg>
        <pc:picChg chg="add mod">
          <ac:chgData name="Bertrand Pouleto" userId="8488cefa11e3b03d" providerId="LiveId" clId="{8F6A05FA-3C3D-4C75-B739-D28636057056}" dt="2020-07-28T13:01:38.887" v="3073"/>
          <ac:picMkLst>
            <pc:docMk/>
            <pc:sldMk cId="799471704" sldId="264"/>
            <ac:picMk id="15" creationId="{534464EE-E886-4C16-B4E3-4283BE247E25}"/>
          </ac:picMkLst>
        </pc:picChg>
        <pc:picChg chg="add mod">
          <ac:chgData name="Bertrand Pouleto" userId="8488cefa11e3b03d" providerId="LiveId" clId="{8F6A05FA-3C3D-4C75-B739-D28636057056}" dt="2020-07-28T12:45:12.463" v="3000" actId="1037"/>
          <ac:picMkLst>
            <pc:docMk/>
            <pc:sldMk cId="799471704" sldId="264"/>
            <ac:picMk id="1026" creationId="{0CF9D515-BCEA-4759-AEBF-90B6865BCEED}"/>
          </ac:picMkLst>
        </pc:picChg>
      </pc:sldChg>
      <pc:sldChg chg="addSp delSp modSp new mod">
        <pc:chgData name="Bertrand Pouleto" userId="8488cefa11e3b03d" providerId="LiveId" clId="{8F6A05FA-3C3D-4C75-B739-D28636057056}" dt="2020-07-28T13:05:17.953" v="3155" actId="14100"/>
        <pc:sldMkLst>
          <pc:docMk/>
          <pc:sldMk cId="2636629826" sldId="265"/>
        </pc:sldMkLst>
        <pc:spChg chg="add">
          <ac:chgData name="Bertrand Pouleto" userId="8488cefa11e3b03d" providerId="LiveId" clId="{8F6A05FA-3C3D-4C75-B739-D28636057056}" dt="2020-07-28T13:04:43.583" v="3118" actId="22"/>
          <ac:spMkLst>
            <pc:docMk/>
            <pc:sldMk cId="2636629826" sldId="265"/>
            <ac:spMk id="2" creationId="{BC615022-DD26-4C7E-9858-250F8F90C35D}"/>
          </ac:spMkLst>
        </pc:spChg>
        <pc:spChg chg="add mod">
          <ac:chgData name="Bertrand Pouleto" userId="8488cefa11e3b03d" providerId="LiveId" clId="{8F6A05FA-3C3D-4C75-B739-D28636057056}" dt="2020-07-28T13:05:17.953" v="3155" actId="14100"/>
          <ac:spMkLst>
            <pc:docMk/>
            <pc:sldMk cId="2636629826" sldId="265"/>
            <ac:spMk id="6" creationId="{5FF0F10E-B3D6-4696-B138-E35E7F4D8675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7" creationId="{4E4D031A-BD6D-4401-9B1F-078CD5EB43A1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8" creationId="{44EB551D-A2F7-482B-A0E3-DC43EC98A8FA}"/>
          </ac:spMkLst>
        </pc:spChg>
        <pc:spChg chg="add">
          <ac:chgData name="Bertrand Pouleto" userId="8488cefa11e3b03d" providerId="LiveId" clId="{8F6A05FA-3C3D-4C75-B739-D28636057056}" dt="2020-07-27T09:24:49.964" v="1719" actId="22"/>
          <ac:spMkLst>
            <pc:docMk/>
            <pc:sldMk cId="2636629826" sldId="265"/>
            <ac:spMk id="10" creationId="{C7BF0E41-7689-40E8-B714-EDC96F53C320}"/>
          </ac:spMkLst>
        </pc:spChg>
        <pc:spChg chg="add">
          <ac:chgData name="Bertrand Pouleto" userId="8488cefa11e3b03d" providerId="LiveId" clId="{8F6A05FA-3C3D-4C75-B739-D28636057056}" dt="2020-07-27T09:24:49.964" v="1719" actId="22"/>
          <ac:spMkLst>
            <pc:docMk/>
            <pc:sldMk cId="2636629826" sldId="265"/>
            <ac:spMk id="12" creationId="{7BF98FE3-880B-4222-8294-62B57A0B8656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17" creationId="{505B751D-A32E-42B8-BE07-9D2ECDF0AF8B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26" creationId="{C5854361-926F-4A24-A22D-4A2BB1699A14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30" creationId="{D90F12B8-C7FB-4CE3-9B69-1E75FE086435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38" creationId="{286BC733-4E02-46EB-9766-DA3A98009B0A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40" creationId="{E09EE5DB-FD56-417D-B544-4EF3D34C4A6D}"/>
          </ac:spMkLst>
        </pc:spChg>
        <pc:spChg chg="add mod">
          <ac:chgData name="Bertrand Pouleto" userId="8488cefa11e3b03d" providerId="LiveId" clId="{8F6A05FA-3C3D-4C75-B739-D28636057056}" dt="2020-07-28T13:05:11.189" v="3154" actId="1038"/>
          <ac:spMkLst>
            <pc:docMk/>
            <pc:sldMk cId="2636629826" sldId="265"/>
            <ac:spMk id="42" creationId="{DE29A852-C642-4C47-825C-0C828E46F5AC}"/>
          </ac:spMkLst>
        </pc:spChg>
        <pc:spChg chg="add del mod">
          <ac:chgData name="Bertrand Pouleto" userId="8488cefa11e3b03d" providerId="LiveId" clId="{8F6A05FA-3C3D-4C75-B739-D28636057056}" dt="2020-07-27T09:41:34.734" v="1952" actId="478"/>
          <ac:spMkLst>
            <pc:docMk/>
            <pc:sldMk cId="2636629826" sldId="265"/>
            <ac:spMk id="43" creationId="{9998BD35-869F-4893-89E9-45897BB84C19}"/>
          </ac:spMkLst>
        </pc:spChg>
        <pc:spChg chg="add del mod">
          <ac:chgData name="Bertrand Pouleto" userId="8488cefa11e3b03d" providerId="LiveId" clId="{8F6A05FA-3C3D-4C75-B739-D28636057056}" dt="2020-07-27T09:41:33.013" v="1951" actId="478"/>
          <ac:spMkLst>
            <pc:docMk/>
            <pc:sldMk cId="2636629826" sldId="265"/>
            <ac:spMk id="45" creationId="{80420EE7-3693-4C07-A006-492B8B1231A4}"/>
          </ac:spMkLst>
        </pc:spChg>
        <pc:spChg chg="add del mod">
          <ac:chgData name="Bertrand Pouleto" userId="8488cefa11e3b03d" providerId="LiveId" clId="{8F6A05FA-3C3D-4C75-B739-D28636057056}" dt="2020-07-27T09:41:29.132" v="1949" actId="478"/>
          <ac:spMkLst>
            <pc:docMk/>
            <pc:sldMk cId="2636629826" sldId="265"/>
            <ac:spMk id="47" creationId="{239789FA-BD68-4BB1-97D4-B68C3C0C6CD3}"/>
          </ac:spMkLst>
        </pc:spChg>
        <pc:spChg chg="add del mod">
          <ac:chgData name="Bertrand Pouleto" userId="8488cefa11e3b03d" providerId="LiveId" clId="{8F6A05FA-3C3D-4C75-B739-D28636057056}" dt="2020-07-27T09:41:31.066" v="1950" actId="478"/>
          <ac:spMkLst>
            <pc:docMk/>
            <pc:sldMk cId="2636629826" sldId="265"/>
            <ac:spMk id="49" creationId="{7326EC21-0EA2-4020-AD12-D374B46ACF01}"/>
          </ac:spMkLst>
        </pc:spChg>
        <pc:spChg chg="add del mod">
          <ac:chgData name="Bertrand Pouleto" userId="8488cefa11e3b03d" providerId="LiveId" clId="{8F6A05FA-3C3D-4C75-B739-D28636057056}" dt="2020-07-27T09:41:27.116" v="1948" actId="478"/>
          <ac:spMkLst>
            <pc:docMk/>
            <pc:sldMk cId="2636629826" sldId="265"/>
            <ac:spMk id="51" creationId="{8D42E95F-6C5E-4286-8DC5-C37BF866AD9E}"/>
          </ac:spMkLst>
        </pc:spChg>
        <pc:spChg chg="add del mod">
          <ac:chgData name="Bertrand Pouleto" userId="8488cefa11e3b03d" providerId="LiveId" clId="{8F6A05FA-3C3D-4C75-B739-D28636057056}" dt="2020-07-27T09:41:23.570" v="1947" actId="478"/>
          <ac:spMkLst>
            <pc:docMk/>
            <pc:sldMk cId="2636629826" sldId="265"/>
            <ac:spMk id="53" creationId="{4CD1EC78-EAFB-4FAC-AAF0-3867AC8035E0}"/>
          </ac:spMkLst>
        </pc:spChg>
        <pc:picChg chg="add mod ord modCrop">
          <ac:chgData name="Bertrand Pouleto" userId="8488cefa11e3b03d" providerId="LiveId" clId="{8F6A05FA-3C3D-4C75-B739-D28636057056}" dt="2020-07-28T13:05:11.189" v="3154" actId="1038"/>
          <ac:picMkLst>
            <pc:docMk/>
            <pc:sldMk cId="2636629826" sldId="265"/>
            <ac:picMk id="3" creationId="{E7C48692-62FC-49B1-BC0C-D5E68F168D74}"/>
          </ac:picMkLst>
        </pc:picChg>
        <pc:cxnChg chg="add mo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4" creationId="{17A10964-A87E-4B8F-A174-27CEE5AD8D86}"/>
          </ac:cxnSpMkLst>
        </pc:cxnChg>
        <pc:cxnChg chg="add mo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5" creationId="{D195D1FE-E2DA-481E-943D-D3AF9C1AFCBF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15" creationId="{8518554F-7293-4A56-AF2E-94E02B161405}"/>
          </ac:cxnSpMkLst>
        </pc:cxnChg>
        <pc:cxnChg chg="add del">
          <ac:chgData name="Bertrand Pouleto" userId="8488cefa11e3b03d" providerId="LiveId" clId="{8F6A05FA-3C3D-4C75-B739-D28636057056}" dt="2020-07-27T09:30:22.761" v="1791" actId="478"/>
          <ac:cxnSpMkLst>
            <pc:docMk/>
            <pc:sldMk cId="2636629826" sldId="265"/>
            <ac:cxnSpMk id="19" creationId="{6C159B9B-3660-4482-BBD5-2F70F6EC3C50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21" creationId="{FB25EE38-9698-4608-8C5B-0C6A782E8358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27" creationId="{6F15274A-CDE6-45A4-AF7B-C3173CDDB67A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2" creationId="{50E08558-0942-4753-82F2-525CCEA44692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4" creationId="{D6C9E256-196C-4953-BD52-D38124F12353}"/>
          </ac:cxnSpMkLst>
        </pc:cxnChg>
        <pc:cxnChg chg="add mod ord">
          <ac:chgData name="Bertrand Pouleto" userId="8488cefa11e3b03d" providerId="LiveId" clId="{8F6A05FA-3C3D-4C75-B739-D28636057056}" dt="2020-07-28T13:05:11.189" v="3154" actId="1038"/>
          <ac:cxnSpMkLst>
            <pc:docMk/>
            <pc:sldMk cId="2636629826" sldId="265"/>
            <ac:cxnSpMk id="36" creationId="{04DF4298-83E5-4E9D-A12A-B61529B6E976}"/>
          </ac:cxnSpMkLst>
        </pc:cxnChg>
      </pc:sldChg>
      <pc:sldChg chg="addSp new mod">
        <pc:chgData name="Bertrand Pouleto" userId="8488cefa11e3b03d" providerId="LiveId" clId="{8F6A05FA-3C3D-4C75-B739-D28636057056}" dt="2020-07-28T13:04:31.654" v="3112" actId="22"/>
        <pc:sldMkLst>
          <pc:docMk/>
          <pc:sldMk cId="2152336234" sldId="266"/>
        </pc:sldMkLst>
        <pc:spChg chg="add">
          <ac:chgData name="Bertrand Pouleto" userId="8488cefa11e3b03d" providerId="LiveId" clId="{8F6A05FA-3C3D-4C75-B739-D28636057056}" dt="2020-07-28T13:04:31.654" v="3112" actId="22"/>
          <ac:spMkLst>
            <pc:docMk/>
            <pc:sldMk cId="2152336234" sldId="266"/>
            <ac:spMk id="3" creationId="{02E3C155-EA74-441C-BD86-2A3068D6D849}"/>
          </ac:spMkLst>
        </pc:spChg>
      </pc:sldChg>
      <pc:sldChg chg="new">
        <pc:chgData name="Bertrand Pouleto" userId="8488cefa11e3b03d" providerId="LiveId" clId="{8F6A05FA-3C3D-4C75-B739-D28636057056}" dt="2020-07-28T13:03:25.055" v="3104" actId="680"/>
        <pc:sldMkLst>
          <pc:docMk/>
          <pc:sldMk cId="30141402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59EC0-F3A4-4510-834E-1787E7930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7406BD-790A-4B6D-A5A4-F78CD9E6D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C30C43-D514-4A08-BA79-0A716005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55108-E750-49B8-9D25-DD35FE8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AF66E-0D87-4BF2-82BF-C5D3C75E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29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7E7FE-6ECB-4016-AC50-3DE9DCDC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8A0A57-B10C-406F-B0FB-11429691B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CD49F-B603-4805-A598-2683BCCB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058BD1-3C5E-4A8D-87D5-10B2DB15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65F40-75F6-488B-BC93-D7E65339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90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74CDDC-021E-4379-A664-048CFA998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CD8470-331A-42D2-ABA1-AF07F4F84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A9F4C1-1985-4345-B762-4DB2F066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C339CE-3A9B-4B64-8A5E-F5810BA3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EC860-1EE2-48DC-AF48-F45A6A5D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11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DE78B-E593-40D3-9B67-45753CBB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13BEE5-AC6A-4098-91FD-88DB9288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30238-EA75-4551-A0AE-E4BC784A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8CF61-6E87-4796-8EBF-1C8585AA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D6BC1-D0E1-41DC-AD02-C0A5D9E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55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EA2E6-DBAC-478C-821B-8E5572EC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F24795-14F8-46EB-BE8A-E93AC9D2C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1F1EEE-C900-4064-A77B-64D68D8F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553CAD-F58A-4CA3-84C6-3142FFFB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C9E15D-BAA4-4A13-96C8-EE02DFFD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1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27465-5FDE-44FF-8567-447D01CF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82B2A8-58F3-4683-A636-30346B337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7AD55A-62A0-4A73-8159-F6C17FA77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60B887-AB0A-4EB7-B995-78C6A76E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E2449C-E66D-499E-99EB-0CD9317F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2D97C5-6E12-4D47-A970-D013745B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19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31792-DC02-45ED-8766-4E796EB3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25826E-54AA-45A3-BEB8-7AE4679D2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8B245B-B014-4DAF-A104-822CF69D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964C3F-B9A7-4A6A-A852-2D607515CC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4167E4-7A4C-45E7-9F86-2708F2532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77765A-ED98-45E1-969E-E784AD4B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B488A1-17DC-4883-B1FC-0514F50C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F0ABEA-7E18-4BD1-B480-40EBA24CD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14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418ED-C98D-4682-AA27-6A007B77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EE25EF-ABFA-43C8-9048-A2AFB4F7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FA1F7C-BEE7-4765-B426-93720296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0DF5F5-53EB-4613-A9DC-87CAAF7E8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12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AEEB55-8CBF-4F1F-BDCD-56AECAEA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7B261D-9F53-4CDC-A6C1-47216240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5B5DA-7B39-4799-AB0A-B7EE2699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5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8B2B3-1782-4FD9-B2A7-D1673F4D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4D563-FDAC-495F-95FC-FF9831850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73F212-F876-475A-89F7-D08A68536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86EDCC-501C-4453-BFB1-AC210E85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531CDE-08CD-496C-A6D9-D5C0CA0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23E4DD-DBFD-4C3E-A5BC-2C9CD305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1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057BE-E3D0-4BF1-95DE-67A267E8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6F207C-EF13-485E-836C-8B59519FC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FB10EF-D5DB-4972-8D20-E7AA7934D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496A12-5FC5-42DC-82DD-79927649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70F306-AD84-432C-8042-EACFE1E7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49C8E0-4AAF-4AD6-AFAF-F38F2FCD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28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E7C353-F09E-482A-828C-905BA4A3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F534E-1EDC-4CB7-A80D-33C7B274D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33AF5-CFE1-4909-891C-67CDA1938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DA1E-A00C-4429-80EE-AF18018A1166}" type="datetimeFigureOut">
              <a:rPr lang="fr-FR" smtClean="0"/>
              <a:t>02/09/2020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736D41-AD40-4EA8-89EE-61486B501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8D7E6F-B4FC-4E8D-A049-F84D8E0B5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4D14-D2FC-4D31-8FC5-99B2F6C855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6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oyalsocietypublishing.org/doi/10.1098/rstb.2011.0206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fr.wikipedia.org/wiki/Fimbriae_(bact%C3%A9riologie)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2.png"/><Relationship Id="rId4" Type="http://schemas.openxmlformats.org/officeDocument/2006/relationships/image" Target="../media/image24.sv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m8SZaFmlWg" TargetMode="External"/><Relationship Id="rId13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slide" Target="slide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iencesamhita.com/what-is-bacterial-conjugation/" TargetMode="External"/><Relationship Id="rId11" Type="http://schemas.openxmlformats.org/officeDocument/2006/relationships/hyperlink" Target="https://youtu.be/HGvnrWrudpA?t=33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7.svg"/><Relationship Id="rId4" Type="http://schemas.openxmlformats.org/officeDocument/2006/relationships/image" Target="../media/image26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8.xml"/><Relationship Id="rId7" Type="http://schemas.openxmlformats.org/officeDocument/2006/relationships/slide" Target="slide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10" Type="http://schemas.openxmlformats.org/officeDocument/2006/relationships/image" Target="../media/image2.png"/><Relationship Id="rId4" Type="http://schemas.openxmlformats.org/officeDocument/2006/relationships/slide" Target="slide17.xml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.svg"/><Relationship Id="rId5" Type="http://schemas.openxmlformats.org/officeDocument/2006/relationships/slide" Target="slide3.xml"/><Relationship Id="rId10" Type="http://schemas.openxmlformats.org/officeDocument/2006/relationships/image" Target="../media/image6.png"/><Relationship Id="rId4" Type="http://schemas.openxmlformats.org/officeDocument/2006/relationships/slide" Target="slide12.xml"/><Relationship Id="rId9" Type="http://schemas.openxmlformats.org/officeDocument/2006/relationships/hyperlink" Target="https://www.youtube.com/watch?v=Jvo6IGKTvxA" TargetMode="External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.png"/><Relationship Id="rId5" Type="http://schemas.openxmlformats.org/officeDocument/2006/relationships/image" Target="../media/image40.png"/><Relationship Id="rId10" Type="http://schemas.openxmlformats.org/officeDocument/2006/relationships/slide" Target="slide12.xml"/><Relationship Id="rId4" Type="http://schemas.openxmlformats.org/officeDocument/2006/relationships/image" Target="../media/image36.sv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4V0suv7fk3s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47.png"/><Relationship Id="rId10" Type="http://schemas.openxmlformats.org/officeDocument/2006/relationships/slide" Target="slide12.xml"/><Relationship Id="rId4" Type="http://schemas.openxmlformats.org/officeDocument/2006/relationships/image" Target="../media/image46.svg"/><Relationship Id="rId9" Type="http://schemas.openxmlformats.org/officeDocument/2006/relationships/hyperlink" Target="https://www.youtube.com/watch?v=KZBljAM6B1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hyperlink" Target="https://www.sciencedirect.com/science/article/pii/B9780123971692000032" TargetMode="External"/><Relationship Id="rId12" Type="http://schemas.openxmlformats.org/officeDocument/2006/relationships/image" Target="../media/image7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6.png"/><Relationship Id="rId5" Type="http://schemas.openxmlformats.org/officeDocument/2006/relationships/slide" Target="slide12.xml"/><Relationship Id="rId10" Type="http://schemas.openxmlformats.org/officeDocument/2006/relationships/hyperlink" Target="https://www.youtube.com/watch?v=T-KqC6Ha24g" TargetMode="External"/><Relationship Id="rId4" Type="http://schemas.openxmlformats.org/officeDocument/2006/relationships/image" Target="../media/image36.svg"/><Relationship Id="rId9" Type="http://schemas.openxmlformats.org/officeDocument/2006/relationships/hyperlink" Target="https://www.onlinebiologynotes.com/bacterial-capsule-structure-function-examples-capsulated-bacteria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hyperlink" Target="https://fr.wikipedia.org/wiki/Glycog%C3%A8ne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hyperlink" Target="https://fr.wikipedia.org/wiki/Amidon" TargetMode="External"/><Relationship Id="rId5" Type="http://schemas.openxmlformats.org/officeDocument/2006/relationships/image" Target="../media/image52.png"/><Relationship Id="rId15" Type="http://schemas.openxmlformats.org/officeDocument/2006/relationships/image" Target="../media/image2.png"/><Relationship Id="rId10" Type="http://schemas.openxmlformats.org/officeDocument/2006/relationships/hyperlink" Target="https://en.wikipedia.org/wiki/Polyphosphate" TargetMode="External"/><Relationship Id="rId4" Type="http://schemas.openxmlformats.org/officeDocument/2006/relationships/image" Target="../media/image51.svg"/><Relationship Id="rId9" Type="http://schemas.openxmlformats.org/officeDocument/2006/relationships/hyperlink" Target="https://fr.wikipedia.org/wiki/Poly-%CE%B2-hydroxybutyrate" TargetMode="External"/><Relationship Id="rId1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ecinesciences.org/en/articles/medsci/full_html/2009/11/medsci20092511p885/medsci20092511p885.html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slide" Target="slide12.xml"/><Relationship Id="rId4" Type="http://schemas.openxmlformats.org/officeDocument/2006/relationships/image" Target="../media/image58.sv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ORB866QSGv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fr.wikipedia.org/wiki/Bact%C3%A9ri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8.xml"/><Relationship Id="rId7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youtube.com/watch?v=PBrxh3N8CuA" TargetMode="External"/><Relationship Id="rId3" Type="http://schemas.openxmlformats.org/officeDocument/2006/relationships/image" Target="../media/image16.svg"/><Relationship Id="rId7" Type="http://schemas.openxmlformats.org/officeDocument/2006/relationships/hyperlink" Target="https://www.youtube.com/watch?v=N5Dv_u81Rw4&amp;feature=emb_logo" TargetMode="External"/><Relationship Id="rId12" Type="http://schemas.openxmlformats.org/officeDocument/2006/relationships/image" Target="../media/image20.png"/><Relationship Id="rId17" Type="http://schemas.openxmlformats.org/officeDocument/2006/relationships/image" Target="../media/image2.png"/><Relationship Id="rId2" Type="http://schemas.openxmlformats.org/officeDocument/2006/relationships/image" Target="../media/image15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5" Type="http://schemas.openxmlformats.org/officeDocument/2006/relationships/image" Target="../media/image22.svg"/><Relationship Id="rId10" Type="http://schemas.openxmlformats.org/officeDocument/2006/relationships/hyperlink" Target="https://www.youtube.com/watch?v=cwDRZGj2nnY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7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slide" Target="slide10.xml"/><Relationship Id="rId12" Type="http://schemas.openxmlformats.org/officeDocument/2006/relationships/image" Target="../media/image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27.jpeg"/><Relationship Id="rId4" Type="http://schemas.openxmlformats.org/officeDocument/2006/relationships/image" Target="../media/image24.svg"/><Relationship Id="rId9" Type="http://schemas.openxmlformats.org/officeDocument/2006/relationships/hyperlink" Target="https://www.easybiologyclass.com/difference-between-pili-and-fimbriae-of-bacteria-a-comparison-tab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ordinateur, moniteur, portable&#10;&#10;Description générée automatiquement">
            <a:extLst>
              <a:ext uri="{FF2B5EF4-FFF2-40B4-BE49-F238E27FC236}">
                <a16:creationId xmlns:a16="http://schemas.microsoft.com/office/drawing/2014/main" id="{8DE8B183-6FC3-4175-82E8-8329DA520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t="22002" r="31964" b="10327"/>
          <a:stretch/>
        </p:blipFill>
        <p:spPr>
          <a:xfrm>
            <a:off x="1975089" y="1"/>
            <a:ext cx="6935540" cy="6857999"/>
          </a:xfrm>
          <a:prstGeom prst="rect">
            <a:avLst/>
          </a:prstGeom>
        </p:spPr>
      </p:pic>
      <p:sp>
        <p:nvSpPr>
          <p:cNvPr id="13" name="Ellipse 12">
            <a:hlinkClick r:id="rId3" action="ppaction://hlinksldjump"/>
            <a:extLst>
              <a:ext uri="{FF2B5EF4-FFF2-40B4-BE49-F238E27FC236}">
                <a16:creationId xmlns:a16="http://schemas.microsoft.com/office/drawing/2014/main" id="{807A451E-AF1E-45D6-933E-747E2E13637D}"/>
              </a:ext>
            </a:extLst>
          </p:cNvPr>
          <p:cNvSpPr/>
          <p:nvPr/>
        </p:nvSpPr>
        <p:spPr>
          <a:xfrm>
            <a:off x="4432042" y="3249000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  <a:extLst>
              <a:ext uri="{FF2B5EF4-FFF2-40B4-BE49-F238E27FC236}">
                <a16:creationId xmlns:a16="http://schemas.microsoft.com/office/drawing/2014/main" id="{1D81425F-C63F-48E2-AFBD-9426895DEB16}"/>
              </a:ext>
            </a:extLst>
          </p:cNvPr>
          <p:cNvSpPr/>
          <p:nvPr/>
        </p:nvSpPr>
        <p:spPr>
          <a:xfrm>
            <a:off x="4741495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7C01FB3-82E7-4D06-AE6A-36A99EA9EE2C}"/>
              </a:ext>
            </a:extLst>
          </p:cNvPr>
          <p:cNvSpPr/>
          <p:nvPr/>
        </p:nvSpPr>
        <p:spPr>
          <a:xfrm>
            <a:off x="2302312" y="6214829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hlinkClick r:id="rId6" action="ppaction://hlinksldjump"/>
            <a:extLst>
              <a:ext uri="{FF2B5EF4-FFF2-40B4-BE49-F238E27FC236}">
                <a16:creationId xmlns:a16="http://schemas.microsoft.com/office/drawing/2014/main" id="{DD099A38-93D7-4987-ACC0-F22FCAE2BCB9}"/>
              </a:ext>
            </a:extLst>
          </p:cNvPr>
          <p:cNvSpPr/>
          <p:nvPr/>
        </p:nvSpPr>
        <p:spPr>
          <a:xfrm>
            <a:off x="5281495" y="2035641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hlinkClick r:id="rId7" action="ppaction://hlinksldjump"/>
            <a:extLst>
              <a:ext uri="{FF2B5EF4-FFF2-40B4-BE49-F238E27FC236}">
                <a16:creationId xmlns:a16="http://schemas.microsoft.com/office/drawing/2014/main" id="{E165B822-F068-4494-83CF-6D81C0E6293A}"/>
              </a:ext>
            </a:extLst>
          </p:cNvPr>
          <p:cNvSpPr/>
          <p:nvPr/>
        </p:nvSpPr>
        <p:spPr>
          <a:xfrm>
            <a:off x="2781924" y="2260347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0830AB-EC24-4991-9493-0A9A6D02DA26}"/>
              </a:ext>
            </a:extLst>
          </p:cNvPr>
          <p:cNvSpPr txBox="1"/>
          <p:nvPr/>
        </p:nvSpPr>
        <p:spPr>
          <a:xfrm>
            <a:off x="5682276" y="6214829"/>
            <a:ext cx="65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LA CELLULE BACTERIENNE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DA88E82-9921-454D-AD94-CC1FA00C88B5}"/>
              </a:ext>
            </a:extLst>
          </p:cNvPr>
          <p:cNvGrpSpPr/>
          <p:nvPr/>
        </p:nvGrpSpPr>
        <p:grpSpPr>
          <a:xfrm>
            <a:off x="8168790" y="5105118"/>
            <a:ext cx="1529586" cy="829552"/>
            <a:chOff x="4047954" y="3559629"/>
            <a:chExt cx="1529586" cy="82955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615349B-586C-4491-9E40-4D12527B032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 21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BEF24210-6426-4567-A934-1EF469B6A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E682279-FA40-4E60-91A1-8B092336F11B}"/>
              </a:ext>
            </a:extLst>
          </p:cNvPr>
          <p:cNvSpPr txBox="1"/>
          <p:nvPr/>
        </p:nvSpPr>
        <p:spPr>
          <a:xfrm>
            <a:off x="7364885" y="5934670"/>
            <a:ext cx="3137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Modèle 3D :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QuadroFlow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@turbosquid.com</a:t>
            </a:r>
          </a:p>
        </p:txBody>
      </p:sp>
      <p:sp>
        <p:nvSpPr>
          <p:cNvPr id="2" name="Ellipse 1">
            <a:hlinkClick r:id="rId9" action="ppaction://hlinksldjump"/>
            <a:extLst>
              <a:ext uri="{FF2B5EF4-FFF2-40B4-BE49-F238E27FC236}">
                <a16:creationId xmlns:a16="http://schemas.microsoft.com/office/drawing/2014/main" id="{485A3E39-2392-4C81-8233-4E2C5378C734}"/>
              </a:ext>
            </a:extLst>
          </p:cNvPr>
          <p:cNvSpPr/>
          <p:nvPr/>
        </p:nvSpPr>
        <p:spPr>
          <a:xfrm>
            <a:off x="6026078" y="2493382"/>
            <a:ext cx="360000" cy="360000"/>
          </a:xfrm>
          <a:prstGeom prst="ellipse">
            <a:avLst/>
          </a:prstGeom>
          <a:solidFill>
            <a:schemeClr val="accent5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549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22719" y="1169646"/>
            <a:ext cx="3159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FIMBRIAE</a:t>
            </a:r>
          </a:p>
        </p:txBody>
      </p:sp>
      <p:pic>
        <p:nvPicPr>
          <p:cNvPr id="11" name="Graphique 10" descr="Escalade">
            <a:extLst>
              <a:ext uri="{FF2B5EF4-FFF2-40B4-BE49-F238E27FC236}">
                <a16:creationId xmlns:a16="http://schemas.microsoft.com/office/drawing/2014/main" id="{1B42097E-965E-47B9-A164-9FB65A81F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96229"/>
            <a:ext cx="914400" cy="914400"/>
          </a:xfrm>
          <a:prstGeom prst="rect">
            <a:avLst/>
          </a:prstGeom>
        </p:spPr>
      </p:pic>
      <p:pic>
        <p:nvPicPr>
          <p:cNvPr id="3074" name="Picture 2" descr="Fimbriae (bactériologie) — Wikipédia">
            <a:extLst>
              <a:ext uri="{FF2B5EF4-FFF2-40B4-BE49-F238E27FC236}">
                <a16:creationId xmlns:a16="http://schemas.microsoft.com/office/drawing/2014/main" id="{82CDD0F3-C071-4A30-80CA-7BC8385E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6" y="1331086"/>
            <a:ext cx="3128662" cy="401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perone–usher pathways: diversity and pilus assembly mechanism ...">
            <a:extLst>
              <a:ext uri="{FF2B5EF4-FFF2-40B4-BE49-F238E27FC236}">
                <a16:creationId xmlns:a16="http://schemas.microsoft.com/office/drawing/2014/main" id="{255695CF-C3DD-44C6-80F3-772248C73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4" t="10633" r="3111"/>
          <a:stretch/>
        </p:blipFill>
        <p:spPr bwMode="auto">
          <a:xfrm>
            <a:off x="4129196" y="1331086"/>
            <a:ext cx="2929940" cy="40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9060AAD-919C-46FD-95B7-4B681343693E}"/>
              </a:ext>
            </a:extLst>
          </p:cNvPr>
          <p:cNvSpPr txBox="1"/>
          <p:nvPr/>
        </p:nvSpPr>
        <p:spPr>
          <a:xfrm>
            <a:off x="954236" y="5339879"/>
            <a:ext cx="2220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Cellule recouverte de fimbriae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F41976-3788-4D73-B9A1-894BE7B6DFAC}"/>
              </a:ext>
            </a:extLst>
          </p:cNvPr>
          <p:cNvSpPr txBox="1"/>
          <p:nvPr/>
        </p:nvSpPr>
        <p:spPr>
          <a:xfrm>
            <a:off x="4129196" y="5339879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Structure d’un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fimbria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BC0B48F-55CA-411E-8681-3B00F4E4F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87150"/>
              </p:ext>
            </p:extLst>
          </p:nvPr>
        </p:nvGraphicFramePr>
        <p:xfrm>
          <a:off x="7105433" y="1331085"/>
          <a:ext cx="5044865" cy="3352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9114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2595751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Gram + et 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fimbrilline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pleine, flexible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– 400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0,1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335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nucléoïde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6167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Attachement aux surfaces, pathogénicité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91087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228488"/>
                  </a:ext>
                </a:extLst>
              </a:tr>
            </a:tbl>
          </a:graphicData>
        </a:graphic>
      </p:graphicFrame>
      <p:sp>
        <p:nvSpPr>
          <p:cNvPr id="2" name="Bouton d’action : obtenir des information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4C86D8-77DC-4254-9CBB-800402D6D91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A5616E0-C63D-40E3-A254-DD7962EA8EF6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E3A7C82-CA2A-4AC2-98B0-4A6C2429F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44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9C3F06F4-B1B3-4BF8-BD0D-45D8FD8C9257}"/>
              </a:ext>
            </a:extLst>
          </p:cNvPr>
          <p:cNvSpPr/>
          <p:nvPr/>
        </p:nvSpPr>
        <p:spPr>
          <a:xfrm>
            <a:off x="10575938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A705688-0A62-4EC2-A921-F3169D948124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37E66AE-9B99-4FCF-8BF9-629865109FA0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0D7D14-9D79-4740-A5D0-863189ABFC70}"/>
              </a:ext>
            </a:extLst>
          </p:cNvPr>
          <p:cNvSpPr txBox="1"/>
          <p:nvPr/>
        </p:nvSpPr>
        <p:spPr>
          <a:xfrm rot="16200000">
            <a:off x="-207168" y="241893"/>
            <a:ext cx="131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</a:t>
            </a:r>
          </a:p>
        </p:txBody>
      </p:sp>
      <p:pic>
        <p:nvPicPr>
          <p:cNvPr id="11" name="Graphique 10" descr="Alliances">
            <a:extLst>
              <a:ext uri="{FF2B5EF4-FFF2-40B4-BE49-F238E27FC236}">
                <a16:creationId xmlns:a16="http://schemas.microsoft.com/office/drawing/2014/main" id="{DE6353C7-7815-47BE-98BA-67F46A77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976" y="1108276"/>
            <a:ext cx="914400" cy="9144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3129190-42BD-49C6-BC2A-672D5C264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949361"/>
              </p:ext>
            </p:extLst>
          </p:nvPr>
        </p:nvGraphicFramePr>
        <p:xfrm>
          <a:off x="6695893" y="2185955"/>
          <a:ext cx="5468471" cy="3320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123">
                  <a:extLst>
                    <a:ext uri="{9D8B030D-6E8A-4147-A177-3AD203B41FA5}">
                      <a16:colId xmlns:a16="http://schemas.microsoft.com/office/drawing/2014/main" val="3872567588"/>
                    </a:ext>
                  </a:extLst>
                </a:gridCol>
                <a:gridCol w="3076348">
                  <a:extLst>
                    <a:ext uri="{9D8B030D-6E8A-4147-A177-3AD203B41FA5}">
                      <a16:colId xmlns:a16="http://schemas.microsoft.com/office/drawing/2014/main" val="3754005665"/>
                    </a:ext>
                  </a:extLst>
                </a:gridCol>
              </a:tblGrid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Quelques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</a:t>
                      </a: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Gram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9609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Protéine : </a:t>
                      </a:r>
                      <a:r>
                        <a:rPr lang="fr-F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piline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05083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Tige creuse, rigide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39503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10 / cellule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293294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1 – 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020652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génétique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Gènes sur le plasmide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595558"/>
                  </a:ext>
                </a:extLst>
              </a:tr>
              <a:tr h="656763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Conjugaison bactérienne et mobilité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230678"/>
                  </a:ext>
                </a:extLst>
              </a:tr>
              <a:tr h="380505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Fixation des phages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28032"/>
                  </a:ext>
                </a:extLst>
              </a:tr>
            </a:tbl>
          </a:graphicData>
        </a:graphic>
      </p:graphicFrame>
      <p:pic>
        <p:nvPicPr>
          <p:cNvPr id="1026" name="Picture 2" descr="How did bacteria become resistant? | AIMED - Let's talk about ...">
            <a:extLst>
              <a:ext uri="{FF2B5EF4-FFF2-40B4-BE49-F238E27FC236}">
                <a16:creationId xmlns:a16="http://schemas.microsoft.com/office/drawing/2014/main" id="{0CF9D515-BCEA-4759-AEBF-90B6865B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" y="2185956"/>
            <a:ext cx="2350323" cy="33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39AAFD-0C81-4732-B62C-BA81A65027B2}"/>
              </a:ext>
            </a:extLst>
          </p:cNvPr>
          <p:cNvSpPr txBox="1"/>
          <p:nvPr/>
        </p:nvSpPr>
        <p:spPr>
          <a:xfrm>
            <a:off x="27636" y="5506253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Pilus connectant deux bactéries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4CEEF-3D2D-4B0D-BD92-76FD5D0F0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78" t="4300" r="4745" b="5663"/>
          <a:stretch/>
        </p:blipFill>
        <p:spPr>
          <a:xfrm>
            <a:off x="2377959" y="2185956"/>
            <a:ext cx="4299272" cy="3320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426E30-F1C1-411F-84AA-2E20C617A836}"/>
              </a:ext>
            </a:extLst>
          </p:cNvPr>
          <p:cNvSpPr txBox="1"/>
          <p:nvPr/>
        </p:nvSpPr>
        <p:spPr>
          <a:xfrm>
            <a:off x="2377958" y="5506252"/>
            <a:ext cx="369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du pilus sexuel.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LPS = lipopolysaccharide ; P = périplasme ; PG = peptidoglycane ; PM = membrane plasmique ; OM : membrane externe.</a:t>
            </a:r>
          </a:p>
        </p:txBody>
      </p:sp>
      <p:pic>
        <p:nvPicPr>
          <p:cNvPr id="12" name="Graphique 11" descr="Caméra vidéo">
            <a:hlinkClick r:id="rId8" tooltip="La conjugaison bactérienne"/>
            <a:extLst>
              <a:ext uri="{FF2B5EF4-FFF2-40B4-BE49-F238E27FC236}">
                <a16:creationId xmlns:a16="http://schemas.microsoft.com/office/drawing/2014/main" id="{1C8F70D0-A2FD-4616-A5DE-6B68EDC97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78654" y="5655526"/>
            <a:ext cx="1080000" cy="1080000"/>
          </a:xfrm>
          <a:prstGeom prst="rect">
            <a:avLst/>
          </a:prstGeom>
        </p:spPr>
      </p:pic>
      <p:pic>
        <p:nvPicPr>
          <p:cNvPr id="15" name="Graphique 14" descr="Caméra vidéo">
            <a:hlinkClick r:id="rId11" tooltip="Fabrication du pilus sexuel"/>
            <a:extLst>
              <a:ext uri="{FF2B5EF4-FFF2-40B4-BE49-F238E27FC236}">
                <a16:creationId xmlns:a16="http://schemas.microsoft.com/office/drawing/2014/main" id="{534464EE-E886-4C16-B4E3-4283BE247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52148" y="5506252"/>
            <a:ext cx="830997" cy="830997"/>
          </a:xfrm>
          <a:prstGeom prst="rect">
            <a:avLst/>
          </a:prstGeom>
        </p:spPr>
      </p:pic>
      <p:sp>
        <p:nvSpPr>
          <p:cNvPr id="16" name="Bouton d’action : obtenir des informations 1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F1D93E5-AC58-42AF-9115-060CE36B10E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375E036-5FEF-47B7-AABB-E1C3943F6DA4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76E1D5A-3969-49DE-B2AD-3DA1D192688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358D8866-91AF-4ECF-A003-8E2BE11A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47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table, assis, alimentation&#10;&#10;Description générée automatiquement">
            <a:extLst>
              <a:ext uri="{FF2B5EF4-FFF2-40B4-BE49-F238E27FC236}">
                <a16:creationId xmlns:a16="http://schemas.microsoft.com/office/drawing/2014/main" id="{E7C48692-62FC-49B1-BC0C-D5E68F168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/>
          <a:stretch/>
        </p:blipFill>
        <p:spPr>
          <a:xfrm>
            <a:off x="1034397" y="334506"/>
            <a:ext cx="6804623" cy="5695904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0E08558-0942-4753-82F2-525CCEA44692}"/>
              </a:ext>
            </a:extLst>
          </p:cNvPr>
          <p:cNvCxnSpPr/>
          <p:nvPr/>
        </p:nvCxnSpPr>
        <p:spPr>
          <a:xfrm flipH="1">
            <a:off x="3596898" y="1770926"/>
            <a:ext cx="5792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6C9E256-196C-4953-BD52-D38124F12353}"/>
              </a:ext>
            </a:extLst>
          </p:cNvPr>
          <p:cNvCxnSpPr/>
          <p:nvPr/>
        </p:nvCxnSpPr>
        <p:spPr>
          <a:xfrm flipH="1">
            <a:off x="3481152" y="1251563"/>
            <a:ext cx="5908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4DF4298-83E5-4E9D-A12A-B61529B6E976}"/>
              </a:ext>
            </a:extLst>
          </p:cNvPr>
          <p:cNvCxnSpPr/>
          <p:nvPr/>
        </p:nvCxnSpPr>
        <p:spPr>
          <a:xfrm flipH="1">
            <a:off x="3955714" y="798653"/>
            <a:ext cx="54341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F15274A-CDE6-45A4-AF7B-C3173CDDB67A}"/>
              </a:ext>
            </a:extLst>
          </p:cNvPr>
          <p:cNvCxnSpPr/>
          <p:nvPr/>
        </p:nvCxnSpPr>
        <p:spPr>
          <a:xfrm rot="10800000" flipV="1">
            <a:off x="3737153" y="5221318"/>
            <a:ext cx="5271944" cy="688694"/>
          </a:xfrm>
          <a:prstGeom prst="bentConnector3">
            <a:avLst>
              <a:gd name="adj1" fmla="val 7942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FB25EE38-9698-4608-8C5B-0C6A782E8358}"/>
              </a:ext>
            </a:extLst>
          </p:cNvPr>
          <p:cNvCxnSpPr/>
          <p:nvPr/>
        </p:nvCxnSpPr>
        <p:spPr>
          <a:xfrm rot="10800000" flipV="1">
            <a:off x="5090033" y="3687285"/>
            <a:ext cx="5271944" cy="688694"/>
          </a:xfrm>
          <a:prstGeom prst="bentConnector3">
            <a:avLst>
              <a:gd name="adj1" fmla="val 7480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518554F-7293-4A56-AF2E-94E02B161405}"/>
              </a:ext>
            </a:extLst>
          </p:cNvPr>
          <p:cNvCxnSpPr/>
          <p:nvPr/>
        </p:nvCxnSpPr>
        <p:spPr>
          <a:xfrm flipH="1">
            <a:off x="6895683" y="2777924"/>
            <a:ext cx="3567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7A10964-A87E-4B8F-A174-27CEE5AD8D86}"/>
              </a:ext>
            </a:extLst>
          </p:cNvPr>
          <p:cNvCxnSpPr>
            <a:cxnSpLocks/>
          </p:cNvCxnSpPr>
          <p:nvPr/>
        </p:nvCxnSpPr>
        <p:spPr>
          <a:xfrm flipH="1">
            <a:off x="6810629" y="5694744"/>
            <a:ext cx="3453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195D1FE-E2DA-481E-943D-D3AF9C1AFCBF}"/>
              </a:ext>
            </a:extLst>
          </p:cNvPr>
          <p:cNvCxnSpPr>
            <a:cxnSpLocks/>
          </p:cNvCxnSpPr>
          <p:nvPr/>
        </p:nvCxnSpPr>
        <p:spPr>
          <a:xfrm flipH="1">
            <a:off x="6810629" y="4637589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FF0F10E-B3D6-4696-B138-E35E7F4D8675}"/>
              </a:ext>
            </a:extLst>
          </p:cNvPr>
          <p:cNvSpPr/>
          <p:nvPr/>
        </p:nvSpPr>
        <p:spPr>
          <a:xfrm>
            <a:off x="8610374" y="574599"/>
            <a:ext cx="3450998" cy="56959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4E4D031A-BD6D-4401-9B1F-078CD5EB43A1}"/>
              </a:ext>
            </a:extLst>
          </p:cNvPr>
          <p:cNvSpPr txBox="1"/>
          <p:nvPr/>
        </p:nvSpPr>
        <p:spPr>
          <a:xfrm>
            <a:off x="8644579" y="437597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8" name="ZoneTexte 7">
            <a:hlinkClick r:id="rId3" action="ppaction://hlinksldjump"/>
            <a:extLst>
              <a:ext uri="{FF2B5EF4-FFF2-40B4-BE49-F238E27FC236}">
                <a16:creationId xmlns:a16="http://schemas.microsoft.com/office/drawing/2014/main" id="{44EB551D-A2F7-482B-A0E3-DC43EC98A8FA}"/>
              </a:ext>
            </a:extLst>
          </p:cNvPr>
          <p:cNvSpPr txBox="1"/>
          <p:nvPr/>
        </p:nvSpPr>
        <p:spPr>
          <a:xfrm>
            <a:off x="8644579" y="5432273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10" name="Bouton d’action : accueil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BF0E41-7689-40E8-B714-EDC96F53C320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hlinkClick r:id="rId4" action="ppaction://hlinksldjump"/>
            <a:extLst>
              <a:ext uri="{FF2B5EF4-FFF2-40B4-BE49-F238E27FC236}">
                <a16:creationId xmlns:a16="http://schemas.microsoft.com/office/drawing/2014/main" id="{505B751D-A32E-42B8-BE07-9D2ECDF0AF8B}"/>
              </a:ext>
            </a:extLst>
          </p:cNvPr>
          <p:cNvSpPr txBox="1"/>
          <p:nvPr/>
        </p:nvSpPr>
        <p:spPr>
          <a:xfrm>
            <a:off x="8644579" y="251631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Réserves</a:t>
            </a:r>
          </a:p>
        </p:txBody>
      </p:sp>
      <p:sp>
        <p:nvSpPr>
          <p:cNvPr id="26" name="ZoneTexte 25">
            <a:hlinkClick r:id="rId5" action="ppaction://hlinksldjump"/>
            <a:extLst>
              <a:ext uri="{FF2B5EF4-FFF2-40B4-BE49-F238E27FC236}">
                <a16:creationId xmlns:a16="http://schemas.microsoft.com/office/drawing/2014/main" id="{C5854361-926F-4A24-A22D-4A2BB1699A14}"/>
              </a:ext>
            </a:extLst>
          </p:cNvPr>
          <p:cNvSpPr txBox="1"/>
          <p:nvPr/>
        </p:nvSpPr>
        <p:spPr>
          <a:xfrm>
            <a:off x="8644579" y="341968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0F12B8-C7FB-4CE3-9B69-1E75FE086435}"/>
              </a:ext>
            </a:extLst>
          </p:cNvPr>
          <p:cNvSpPr txBox="1"/>
          <p:nvPr/>
        </p:nvSpPr>
        <p:spPr>
          <a:xfrm>
            <a:off x="8644579" y="4961260"/>
            <a:ext cx="3277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Vacuoles gazeuses</a:t>
            </a:r>
          </a:p>
        </p:txBody>
      </p:sp>
      <p:sp>
        <p:nvSpPr>
          <p:cNvPr id="38" name="ZoneTexte 37">
            <a:hlinkClick r:id="rId6" action="ppaction://hlinksldjump"/>
            <a:extLst>
              <a:ext uri="{FF2B5EF4-FFF2-40B4-BE49-F238E27FC236}">
                <a16:creationId xmlns:a16="http://schemas.microsoft.com/office/drawing/2014/main" id="{286BC733-4E02-46EB-9766-DA3A98009B0A}"/>
              </a:ext>
            </a:extLst>
          </p:cNvPr>
          <p:cNvSpPr txBox="1"/>
          <p:nvPr/>
        </p:nvSpPr>
        <p:spPr>
          <a:xfrm>
            <a:off x="8644579" y="1511622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Membrane plasmique</a:t>
            </a:r>
          </a:p>
        </p:txBody>
      </p:sp>
      <p:sp>
        <p:nvSpPr>
          <p:cNvPr id="40" name="ZoneTexte 39">
            <a:hlinkClick r:id="rId7" action="ppaction://hlinksldjump"/>
            <a:extLst>
              <a:ext uri="{FF2B5EF4-FFF2-40B4-BE49-F238E27FC236}">
                <a16:creationId xmlns:a16="http://schemas.microsoft.com/office/drawing/2014/main" id="{E09EE5DB-FD56-417D-B544-4EF3D34C4A6D}"/>
              </a:ext>
            </a:extLst>
          </p:cNvPr>
          <p:cNvSpPr txBox="1"/>
          <p:nvPr/>
        </p:nvSpPr>
        <p:spPr>
          <a:xfrm>
            <a:off x="8644579" y="991724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42" name="ZoneTexte 41">
            <a:hlinkClick r:id="rId8" action="ppaction://hlinksldjump"/>
            <a:extLst>
              <a:ext uri="{FF2B5EF4-FFF2-40B4-BE49-F238E27FC236}">
                <a16:creationId xmlns:a16="http://schemas.microsoft.com/office/drawing/2014/main" id="{DE29A852-C642-4C47-825C-0C828E46F5AC}"/>
              </a:ext>
            </a:extLst>
          </p:cNvPr>
          <p:cNvSpPr txBox="1"/>
          <p:nvPr/>
        </p:nvSpPr>
        <p:spPr>
          <a:xfrm>
            <a:off x="8644579" y="540108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C615022-DD26-4C7E-9858-250F8F90C35D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E46508B-4A79-4710-B3A9-102A408B4E35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60D32D1-A46D-449F-8BE4-3042D984ECBC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Image 2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E408054-21C0-43FA-A80B-5C958CB4A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662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lipse 39">
            <a:extLst>
              <a:ext uri="{FF2B5EF4-FFF2-40B4-BE49-F238E27FC236}">
                <a16:creationId xmlns:a16="http://schemas.microsoft.com/office/drawing/2014/main" id="{1E528130-303D-4331-A8DD-4EDB55811770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A777868-9D93-4F1E-AA99-15C1966C5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6068" r="38071" b="20142"/>
          <a:stretch/>
        </p:blipFill>
        <p:spPr>
          <a:xfrm>
            <a:off x="5845622" y="4066244"/>
            <a:ext cx="3293617" cy="2489283"/>
          </a:xfrm>
          <a:prstGeom prst="rect">
            <a:avLst/>
          </a:prstGeom>
        </p:spPr>
      </p:pic>
      <p:pic>
        <p:nvPicPr>
          <p:cNvPr id="25" name="Image 24" descr="Une image contenant capture d’écran, petit, table&#10;&#10;Description générée automatiquement">
            <a:extLst>
              <a:ext uri="{FF2B5EF4-FFF2-40B4-BE49-F238E27FC236}">
                <a16:creationId xmlns:a16="http://schemas.microsoft.com/office/drawing/2014/main" id="{E7E40E39-C3DD-425F-A72E-E68BA4DA2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7665" r="10016" b="13938"/>
          <a:stretch/>
        </p:blipFill>
        <p:spPr>
          <a:xfrm>
            <a:off x="732149" y="3130096"/>
            <a:ext cx="5113463" cy="2955154"/>
          </a:xfrm>
          <a:prstGeom prst="rect">
            <a:avLst/>
          </a:prstGeom>
        </p:spPr>
      </p:pic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outon d’action : début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D0BF1C2-BF31-4C04-A50A-B0739E398945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586899" y="629712"/>
            <a:ext cx="2088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PAROI</a:t>
            </a:r>
          </a:p>
        </p:txBody>
      </p:sp>
      <p:sp>
        <p:nvSpPr>
          <p:cNvPr id="2" name="Bouton d’action : obtenir des information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Graphique 18" descr="Armure médiévale">
            <a:extLst>
              <a:ext uri="{FF2B5EF4-FFF2-40B4-BE49-F238E27FC236}">
                <a16:creationId xmlns:a16="http://schemas.microsoft.com/office/drawing/2014/main" id="{9FA8E213-AF3A-40A1-ABD7-1251EBAEC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1842" y="1992112"/>
            <a:ext cx="914400" cy="914400"/>
          </a:xfrm>
          <a:prstGeom prst="rect">
            <a:avLst/>
          </a:prstGeom>
        </p:spPr>
      </p:pic>
      <p:pic>
        <p:nvPicPr>
          <p:cNvPr id="21" name="Image 2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341F89F-25ED-4E4A-9CDE-C6204D3D92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12039" r="19539" b="49815"/>
          <a:stretch/>
        </p:blipFill>
        <p:spPr>
          <a:xfrm>
            <a:off x="5828204" y="0"/>
            <a:ext cx="3400147" cy="2616067"/>
          </a:xfrm>
          <a:prstGeom prst="rect">
            <a:avLst/>
          </a:prstGeom>
        </p:spPr>
      </p:pic>
      <p:pic>
        <p:nvPicPr>
          <p:cNvPr id="26" name="Image 2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1E0D291-EE92-4830-B766-DD73AA6A34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3" t="49567" r="19539" b="4411"/>
          <a:stretch/>
        </p:blipFill>
        <p:spPr>
          <a:xfrm>
            <a:off x="1562133" y="0"/>
            <a:ext cx="3400147" cy="3156236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38CBDD8-D8DB-42BC-9931-F9EA5C2D040B}"/>
              </a:ext>
            </a:extLst>
          </p:cNvPr>
          <p:cNvCxnSpPr/>
          <p:nvPr/>
        </p:nvCxnSpPr>
        <p:spPr>
          <a:xfrm>
            <a:off x="5853226" y="84908"/>
            <a:ext cx="0" cy="66881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F4944A6-9581-4185-A23F-D0CD4DAAC49A}"/>
              </a:ext>
            </a:extLst>
          </p:cNvPr>
          <p:cNvSpPr txBox="1"/>
          <p:nvPr/>
        </p:nvSpPr>
        <p:spPr>
          <a:xfrm>
            <a:off x="7295049" y="648866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 +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A63348F-07EC-4961-A1E7-880DB9851389}"/>
              </a:ext>
            </a:extLst>
          </p:cNvPr>
          <p:cNvSpPr txBox="1"/>
          <p:nvPr/>
        </p:nvSpPr>
        <p:spPr>
          <a:xfrm>
            <a:off x="2671044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GRAM-</a:t>
            </a:r>
          </a:p>
        </p:txBody>
      </p:sp>
      <p:graphicFrame>
        <p:nvGraphicFramePr>
          <p:cNvPr id="32" name="Tableau 33">
            <a:extLst>
              <a:ext uri="{FF2B5EF4-FFF2-40B4-BE49-F238E27FC236}">
                <a16:creationId xmlns:a16="http://schemas.microsoft.com/office/drawing/2014/main" id="{CACA0355-4DD7-4259-9BA8-2C6E787D00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12537"/>
              </p:ext>
            </p:extLst>
          </p:nvPr>
        </p:nvGraphicFramePr>
        <p:xfrm>
          <a:off x="8322846" y="1045210"/>
          <a:ext cx="380819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095">
                  <a:extLst>
                    <a:ext uri="{9D8B030D-6E8A-4147-A177-3AD203B41FA5}">
                      <a16:colId xmlns:a16="http://schemas.microsoft.com/office/drawing/2014/main" val="1921140882"/>
                    </a:ext>
                  </a:extLst>
                </a:gridCol>
                <a:gridCol w="1904095">
                  <a:extLst>
                    <a:ext uri="{9D8B030D-6E8A-4147-A177-3AD203B41FA5}">
                      <a16:colId xmlns:a16="http://schemas.microsoft.com/office/drawing/2014/main" val="2826649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GRAM 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8573"/>
                  </a:ext>
                </a:extLst>
              </a:tr>
              <a:tr h="27213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Hétérogène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Homogène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21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25 - 80 nm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0852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N-acétylglucosamine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 N-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acétyl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muraminique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0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téichoïques  </a:t>
                      </a:r>
                    </a:p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lipotéichoïques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613012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Acides aminés dont 4 principaux : Ala, Glu, Lys et acide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diaminopomélique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0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Beaucoup de lipides (10 à 20 % = membrane </a:t>
                      </a:r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de lipides (2 %)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972786"/>
                  </a:ext>
                </a:extLst>
              </a:tr>
            </a:tbl>
          </a:graphicData>
        </a:graphic>
      </p:graphicFrame>
      <p:pic>
        <p:nvPicPr>
          <p:cNvPr id="34" name="Graphique 33" descr="Caméra vidéo">
            <a:hlinkClick r:id="rId9" tooltip="La paroi bactérienne"/>
            <a:extLst>
              <a:ext uri="{FF2B5EF4-FFF2-40B4-BE49-F238E27FC236}">
                <a16:creationId xmlns:a16="http://schemas.microsoft.com/office/drawing/2014/main" id="{A617547E-EB94-4E08-BAB3-B39911470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82CCA83-272F-48E9-9B5A-3C165B57AD7B}"/>
              </a:ext>
            </a:extLst>
          </p:cNvPr>
          <p:cNvSpPr txBox="1"/>
          <p:nvPr/>
        </p:nvSpPr>
        <p:spPr>
          <a:xfrm>
            <a:off x="4130478" y="2553015"/>
            <a:ext cx="17227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Les LPS présentent des propriétés toxiques sur les cellules animales !</a:t>
            </a:r>
          </a:p>
        </p:txBody>
      </p:sp>
      <p:pic>
        <p:nvPicPr>
          <p:cNvPr id="38" name="Graphique 37" descr="Index pointant vers la droite vu du côté du dos de la main">
            <a:extLst>
              <a:ext uri="{FF2B5EF4-FFF2-40B4-BE49-F238E27FC236}">
                <a16:creationId xmlns:a16="http://schemas.microsoft.com/office/drawing/2014/main" id="{CF786AA1-26DF-414F-8B7D-4D35348A14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45579" y="2553015"/>
            <a:ext cx="577081" cy="577081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475A37BA-B3BD-4B8A-A990-38858548C2CB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033E478-444E-4D3D-BDA6-AED67FAFA41D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Image 44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205505E-8BC5-4901-9A97-F4462B835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65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446523" y="1491863"/>
            <a:ext cx="3807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39" y="3713889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607FA848-8413-438B-819C-3D77CBAE0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6" t="22984" r="10071" b="29270"/>
          <a:stretch/>
        </p:blipFill>
        <p:spPr>
          <a:xfrm>
            <a:off x="1514290" y="513646"/>
            <a:ext cx="7439123" cy="39844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917C8C-0E57-4F69-B861-FF6CDA9594CD}"/>
              </a:ext>
            </a:extLst>
          </p:cNvPr>
          <p:cNvSpPr txBox="1"/>
          <p:nvPr/>
        </p:nvSpPr>
        <p:spPr>
          <a:xfrm>
            <a:off x="3302072" y="144314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membrane bactérienne.</a:t>
            </a:r>
          </a:p>
        </p:txBody>
      </p:sp>
      <p:pic>
        <p:nvPicPr>
          <p:cNvPr id="18" name="Graphique 17" descr="Chat">
            <a:extLst>
              <a:ext uri="{FF2B5EF4-FFF2-40B4-BE49-F238E27FC236}">
                <a16:creationId xmlns:a16="http://schemas.microsoft.com/office/drawing/2014/main" id="{77CFD17F-521D-47FF-9596-D5C72A8EF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17" y="4394254"/>
            <a:ext cx="914400" cy="914400"/>
          </a:xfrm>
          <a:prstGeom prst="rect">
            <a:avLst/>
          </a:prstGeom>
        </p:spPr>
      </p:pic>
      <p:pic>
        <p:nvPicPr>
          <p:cNvPr id="20" name="Graphique 19" descr="Transférer">
            <a:extLst>
              <a:ext uri="{FF2B5EF4-FFF2-40B4-BE49-F238E27FC236}">
                <a16:creationId xmlns:a16="http://schemas.microsoft.com/office/drawing/2014/main" id="{2186A5E9-8334-408E-8277-8B8E4F9EA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890716"/>
            <a:ext cx="914400" cy="91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54DDABB-8D72-4166-99B9-62AD22B5C732}"/>
              </a:ext>
            </a:extLst>
          </p:cNvPr>
          <p:cNvSpPr txBox="1"/>
          <p:nvPr/>
        </p:nvSpPr>
        <p:spPr>
          <a:xfrm>
            <a:off x="9091749" y="2182724"/>
            <a:ext cx="2924198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60 à 70 % lipides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30 à 40 % protéines</a:t>
            </a:r>
          </a:p>
        </p:txBody>
      </p:sp>
      <p:sp>
        <p:nvSpPr>
          <p:cNvPr id="25" name="Bouton d’action : début 2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F75F598C-93E4-4236-8002-AA74F794992F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AD239BA-56C1-4DA7-BFFE-CFE93F04C755}"/>
              </a:ext>
            </a:extLst>
          </p:cNvPr>
          <p:cNvSpPr txBox="1"/>
          <p:nvPr/>
        </p:nvSpPr>
        <p:spPr>
          <a:xfrm>
            <a:off x="4362994" y="4816069"/>
            <a:ext cx="39164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Intégrité cellulaire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Interface-échanges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CE91300-C848-40A6-8EEE-12135F61092F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F24DEC6-CDF2-4F14-8B68-FCB8C403359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8EBB3F0C-9D7C-4C70-B054-F8FF9C8A6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92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538647" y="1561786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RIBOSOMES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Usine">
            <a:extLst>
              <a:ext uri="{FF2B5EF4-FFF2-40B4-BE49-F238E27FC236}">
                <a16:creationId xmlns:a16="http://schemas.microsoft.com/office/drawing/2014/main" id="{BBF86DC9-0FE9-4CB9-BA60-926F856D6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90" y="3769567"/>
            <a:ext cx="914400" cy="914400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5CB2080-D79C-40EC-8362-FE54149D1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6889" r="9786" b="16064"/>
          <a:stretch/>
        </p:blipFill>
        <p:spPr>
          <a:xfrm>
            <a:off x="1428205" y="983330"/>
            <a:ext cx="7916256" cy="39469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097B09-5854-4240-ADED-0B6B51B57496}"/>
              </a:ext>
            </a:extLst>
          </p:cNvPr>
          <p:cNvSpPr txBox="1"/>
          <p:nvPr/>
        </p:nvSpPr>
        <p:spPr>
          <a:xfrm>
            <a:off x="3673283" y="79866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Modèle de ribosome bactérien.</a:t>
            </a:r>
          </a:p>
        </p:txBody>
      </p:sp>
      <p:pic>
        <p:nvPicPr>
          <p:cNvPr id="10" name="Graphique 9" descr="Caméra vidéo">
            <a:hlinkClick r:id="rId6" tooltip="La traduction chez les bactéries en 3D"/>
            <a:extLst>
              <a:ext uri="{FF2B5EF4-FFF2-40B4-BE49-F238E27FC236}">
                <a16:creationId xmlns:a16="http://schemas.microsoft.com/office/drawing/2014/main" id="{D73580FB-3498-48EB-86E4-41E88C66A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5293" y="1734749"/>
            <a:ext cx="1080000" cy="1080000"/>
          </a:xfrm>
          <a:prstGeom prst="rect">
            <a:avLst/>
          </a:prstGeom>
        </p:spPr>
      </p:pic>
      <p:pic>
        <p:nvPicPr>
          <p:cNvPr id="14" name="Graphique 13" descr="Caméra vidéo">
            <a:hlinkClick r:id="rId9" tooltip="La traduction chez les bactéries 02"/>
            <a:extLst>
              <a:ext uri="{FF2B5EF4-FFF2-40B4-BE49-F238E27FC236}">
                <a16:creationId xmlns:a16="http://schemas.microsoft.com/office/drawing/2014/main" id="{6D01D2A6-1FB5-4908-B539-8AD9733AF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5293" y="2938338"/>
            <a:ext cx="1080000" cy="1080000"/>
          </a:xfrm>
          <a:prstGeom prst="rect">
            <a:avLst/>
          </a:prstGeom>
        </p:spPr>
      </p:pic>
      <p:sp>
        <p:nvSpPr>
          <p:cNvPr id="20" name="Bouton d’action : début 1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2DBD636-4A69-49B3-B0A9-DC6E312858FE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C5826F1-D4C9-44CF-BB0F-D261E7EAD2FA}"/>
              </a:ext>
            </a:extLst>
          </p:cNvPr>
          <p:cNvSpPr/>
          <p:nvPr/>
        </p:nvSpPr>
        <p:spPr>
          <a:xfrm>
            <a:off x="9912577" y="293833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1C2473D-E07A-4B2A-BAF3-FA8BA74AAA3B}"/>
              </a:ext>
            </a:extLst>
          </p:cNvPr>
          <p:cNvSpPr/>
          <p:nvPr/>
        </p:nvSpPr>
        <p:spPr>
          <a:xfrm>
            <a:off x="9912577" y="1709781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70B842-6A12-4DF6-B9BD-A7457D27AA4C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9661235-9F99-45C2-A4F4-DF2556871BDA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DD591C87-B7BF-44C9-BA69-539079441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20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105083" y="1143519"/>
            <a:ext cx="3124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Armure médiévale">
            <a:extLst>
              <a:ext uri="{FF2B5EF4-FFF2-40B4-BE49-F238E27FC236}">
                <a16:creationId xmlns:a16="http://schemas.microsoft.com/office/drawing/2014/main" id="{0E97B350-B1EC-42BA-B78B-FD29D31E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839" y="3086867"/>
            <a:ext cx="914400" cy="914400"/>
          </a:xfrm>
          <a:prstGeom prst="rect">
            <a:avLst/>
          </a:prstGeom>
        </p:spPr>
      </p:pic>
      <p:sp>
        <p:nvSpPr>
          <p:cNvPr id="4" name="Bouton d’action : début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1035E4-1F3C-4030-B79F-CF91A3C6B9A3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Bacterial Capsules - ScienceDirect">
            <a:extLst>
              <a:ext uri="{FF2B5EF4-FFF2-40B4-BE49-F238E27FC236}">
                <a16:creationId xmlns:a16="http://schemas.microsoft.com/office/drawing/2014/main" id="{1E905535-2650-4244-A7D0-F08C0588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8" y="556211"/>
            <a:ext cx="4444977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046CD05-CBB7-4D05-8C1C-A15E90A485C8}"/>
              </a:ext>
            </a:extLst>
          </p:cNvPr>
          <p:cNvCxnSpPr>
            <a:cxnSpLocks/>
          </p:cNvCxnSpPr>
          <p:nvPr/>
        </p:nvCxnSpPr>
        <p:spPr>
          <a:xfrm flipH="1">
            <a:off x="3500846" y="1640997"/>
            <a:ext cx="522514" cy="1181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EF8B233-3216-4EBC-A3BD-768605392137}"/>
              </a:ext>
            </a:extLst>
          </p:cNvPr>
          <p:cNvSpPr txBox="1"/>
          <p:nvPr/>
        </p:nvSpPr>
        <p:spPr>
          <a:xfrm>
            <a:off x="1574782" y="2725783"/>
            <a:ext cx="337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Cellule recouverte d’une capsule (flèche jaune)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1551223-347A-48BB-9D59-811C3513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4" y="556211"/>
            <a:ext cx="2784284" cy="21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DDEC75-24AD-41DC-99C4-6E5C4353E8E5}"/>
              </a:ext>
            </a:extLst>
          </p:cNvPr>
          <p:cNvSpPr txBox="1"/>
          <p:nvPr/>
        </p:nvSpPr>
        <p:spPr>
          <a:xfrm>
            <a:off x="6398041" y="2725783"/>
            <a:ext cx="2364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Coloration inverse de la capsule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F51A25-EC34-4164-A4D3-4A5D96D7379F}"/>
              </a:ext>
            </a:extLst>
          </p:cNvPr>
          <p:cNvSpPr txBox="1"/>
          <p:nvPr/>
        </p:nvSpPr>
        <p:spPr>
          <a:xfrm>
            <a:off x="959818" y="3228945"/>
            <a:ext cx="10272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Hydrogel : 98 % eau + 2 % polysaccharide (cellulose) ou glycoprotéine/polypeptide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D9DA33-9EE6-4ACB-AEEB-5D7B5B66B2E8}"/>
              </a:ext>
            </a:extLst>
          </p:cNvPr>
          <p:cNvSpPr txBox="1"/>
          <p:nvPr/>
        </p:nvSpPr>
        <p:spPr>
          <a:xfrm>
            <a:off x="5834134" y="4276654"/>
            <a:ext cx="5679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Protection contre les stress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Abiotiques : UV, dessication, polluants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Biotiques : phagocytose (facteur de virulence).</a:t>
            </a:r>
          </a:p>
        </p:txBody>
      </p:sp>
      <p:graphicFrame>
        <p:nvGraphicFramePr>
          <p:cNvPr id="22" name="Tableau 23">
            <a:extLst>
              <a:ext uri="{FF2B5EF4-FFF2-40B4-BE49-F238E27FC236}">
                <a16:creationId xmlns:a16="http://schemas.microsoft.com/office/drawing/2014/main" id="{49A366BB-D03F-4CF4-ADD5-F6252967B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30568"/>
              </p:ext>
            </p:extLst>
          </p:nvPr>
        </p:nvGraphicFramePr>
        <p:xfrm>
          <a:off x="959818" y="4108399"/>
          <a:ext cx="450596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806">
                  <a:extLst>
                    <a:ext uri="{9D8B030D-6E8A-4147-A177-3AD203B41FA5}">
                      <a16:colId xmlns:a16="http://schemas.microsoft.com/office/drawing/2014/main" val="432120347"/>
                    </a:ext>
                  </a:extLst>
                </a:gridCol>
                <a:gridCol w="1544714">
                  <a:extLst>
                    <a:ext uri="{9D8B030D-6E8A-4147-A177-3AD203B41FA5}">
                      <a16:colId xmlns:a16="http://schemas.microsoft.com/office/drawing/2014/main" val="1447219987"/>
                    </a:ext>
                  </a:extLst>
                </a:gridCol>
                <a:gridCol w="1510440">
                  <a:extLst>
                    <a:ext uri="{9D8B030D-6E8A-4147-A177-3AD203B41FA5}">
                      <a16:colId xmlns:a16="http://schemas.microsoft.com/office/drawing/2014/main" val="1931245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Macrocapsule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Microcapsule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63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Epaisseur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0,2 µm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0,2 µm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08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Visualisation au microscope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861109"/>
                  </a:ext>
                </a:extLst>
              </a:tr>
            </a:tbl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D3EC28B4-A5DC-42B7-82F3-00954ECF25E8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Caméra vidéo">
            <a:hlinkClick r:id="rId10" tooltip="La capsule dans l'Histoire : l'expérience de Griffith"/>
            <a:extLst>
              <a:ext uri="{FF2B5EF4-FFF2-40B4-BE49-F238E27FC236}">
                <a16:creationId xmlns:a16="http://schemas.microsoft.com/office/drawing/2014/main" id="{CB1053F2-D600-4A2F-A2E6-B1DB606E7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814E306-1B58-4C98-8A39-DD1D422D736E}"/>
              </a:ext>
            </a:extLst>
          </p:cNvPr>
          <p:cNvGrpSpPr/>
          <p:nvPr/>
        </p:nvGrpSpPr>
        <p:grpSpPr>
          <a:xfrm>
            <a:off x="10489323" y="158285"/>
            <a:ext cx="1529586" cy="829552"/>
            <a:chOff x="4047954" y="3559629"/>
            <a:chExt cx="1529586" cy="82955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022FF35-DDDB-44BC-81BF-09C7C776D99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 33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2D3D8D6-4071-4A22-A1EC-7A8528356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44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1304722" y="1343823"/>
            <a:ext cx="3523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Boîte à déjeuner">
            <a:extLst>
              <a:ext uri="{FF2B5EF4-FFF2-40B4-BE49-F238E27FC236}">
                <a16:creationId xmlns:a16="http://schemas.microsoft.com/office/drawing/2014/main" id="{F29CCFD8-5884-4ED1-81E7-C3627B40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429000"/>
            <a:ext cx="914400" cy="914400"/>
          </a:xfrm>
          <a:prstGeom prst="rect">
            <a:avLst/>
          </a:prstGeom>
        </p:spPr>
      </p:pic>
      <p:pic>
        <p:nvPicPr>
          <p:cNvPr id="1028" name="Picture 4" descr="Polyphosphate - Wikipedia">
            <a:extLst>
              <a:ext uri="{FF2B5EF4-FFF2-40B4-BE49-F238E27FC236}">
                <a16:creationId xmlns:a16="http://schemas.microsoft.com/office/drawing/2014/main" id="{5DBDA242-525E-41AD-B25D-01A70527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19" y="400042"/>
            <a:ext cx="2021667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idon — Wikipédia">
            <a:extLst>
              <a:ext uri="{FF2B5EF4-FFF2-40B4-BE49-F238E27FC236}">
                <a16:creationId xmlns:a16="http://schemas.microsoft.com/office/drawing/2014/main" id="{CB1FFCBF-A40B-4194-B5AA-2AC1E354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23" y="400042"/>
            <a:ext cx="2766751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-β-hydroxybutyrate — Wikipédia">
            <a:extLst>
              <a:ext uri="{FF2B5EF4-FFF2-40B4-BE49-F238E27FC236}">
                <a16:creationId xmlns:a16="http://schemas.microsoft.com/office/drawing/2014/main" id="{F64F81BC-702C-498D-BA9E-66D5D7452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7" y="400042"/>
            <a:ext cx="2412185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lycogène — Wikipédia">
            <a:extLst>
              <a:ext uri="{FF2B5EF4-FFF2-40B4-BE49-F238E27FC236}">
                <a16:creationId xmlns:a16="http://schemas.microsoft.com/office/drawing/2014/main" id="{377F85C8-589D-4744-BE9C-CFF4644C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11" y="400042"/>
            <a:ext cx="3262918" cy="167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55B21A-D7FD-424E-AA31-C950A6D05A59}"/>
              </a:ext>
            </a:extLst>
          </p:cNvPr>
          <p:cNvSpPr txBox="1"/>
          <p:nvPr/>
        </p:nvSpPr>
        <p:spPr>
          <a:xfrm>
            <a:off x="1049039" y="61488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Poly-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β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-hydroxybutyrate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469905-72D5-46BB-BC72-DBB2F8293DFE}"/>
              </a:ext>
            </a:extLst>
          </p:cNvPr>
          <p:cNvSpPr txBox="1"/>
          <p:nvPr/>
        </p:nvSpPr>
        <p:spPr>
          <a:xfrm>
            <a:off x="3896857" y="55764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Polyposphate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0727CA-C7DC-4C59-A655-5FCB061F103A}"/>
              </a:ext>
            </a:extLst>
          </p:cNvPr>
          <p:cNvSpPr txBox="1"/>
          <p:nvPr/>
        </p:nvSpPr>
        <p:spPr>
          <a:xfrm>
            <a:off x="6740714" y="5576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Amidon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2074EC-5532-4992-B974-32949DA49628}"/>
              </a:ext>
            </a:extLst>
          </p:cNvPr>
          <p:cNvSpPr txBox="1"/>
          <p:nvPr/>
        </p:nvSpPr>
        <p:spPr>
          <a:xfrm>
            <a:off x="9789219" y="5576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Glycogène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6">
            <a:extLst>
              <a:ext uri="{FF2B5EF4-FFF2-40B4-BE49-F238E27FC236}">
                <a16:creationId xmlns:a16="http://schemas.microsoft.com/office/drawing/2014/main" id="{AF9306BB-1415-4695-917F-54DCA870A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47701"/>
              </p:ext>
            </p:extLst>
          </p:nvPr>
        </p:nvGraphicFramePr>
        <p:xfrm>
          <a:off x="1010197" y="2431368"/>
          <a:ext cx="1099253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940">
                  <a:extLst>
                    <a:ext uri="{9D8B030D-6E8A-4147-A177-3AD203B41FA5}">
                      <a16:colId xmlns:a16="http://schemas.microsoft.com/office/drawing/2014/main" val="1001904889"/>
                    </a:ext>
                  </a:extLst>
                </a:gridCol>
                <a:gridCol w="2246812">
                  <a:extLst>
                    <a:ext uri="{9D8B030D-6E8A-4147-A177-3AD203B41FA5}">
                      <a16:colId xmlns:a16="http://schemas.microsoft.com/office/drawing/2014/main" val="1263499777"/>
                    </a:ext>
                  </a:extLst>
                </a:gridCol>
                <a:gridCol w="6263778">
                  <a:extLst>
                    <a:ext uri="{9D8B030D-6E8A-4147-A177-3AD203B41FA5}">
                      <a16:colId xmlns:a16="http://schemas.microsoft.com/office/drawing/2014/main" val="3976572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béta-hydroxybutyrate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d’acide phosphorique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Polymère de glucose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12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</a:t>
                      </a:r>
                    </a:p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d’énergie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phosphate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Réserve de carbone et d’énergie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63148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Cytoplasmique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0924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Elaboration pour résister aux conditions de raréfaction des nutriments dans l’environnement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02003"/>
                  </a:ext>
                </a:extLst>
              </a:tr>
            </a:tbl>
          </a:graphicData>
        </a:graphic>
      </p:graphicFrame>
      <p:pic>
        <p:nvPicPr>
          <p:cNvPr id="18" name="Image 17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FDC832C9-19EB-41D9-BEB7-5979C4CEE3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54603" r="54785" b="9660"/>
          <a:stretch/>
        </p:blipFill>
        <p:spPr>
          <a:xfrm>
            <a:off x="5732350" y="4283223"/>
            <a:ext cx="4284618" cy="2450841"/>
          </a:xfrm>
          <a:prstGeom prst="rect">
            <a:avLst/>
          </a:prstGeom>
        </p:spPr>
      </p:pic>
      <p:pic>
        <p:nvPicPr>
          <p:cNvPr id="19" name="Image 18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44CA428F-ACC1-4828-BEBC-69D84B8D46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0445" r="54785" b="45397"/>
          <a:stretch/>
        </p:blipFill>
        <p:spPr>
          <a:xfrm>
            <a:off x="1447732" y="4343400"/>
            <a:ext cx="4284618" cy="23426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B8D4D7F-4086-4202-8086-AE72BE95E280}"/>
              </a:ext>
            </a:extLst>
          </p:cNvPr>
          <p:cNvSpPr txBox="1"/>
          <p:nvPr/>
        </p:nvSpPr>
        <p:spPr>
          <a:xfrm>
            <a:off x="10016968" y="6237027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Autres inclusions bactériennes. </a:t>
            </a:r>
          </a:p>
        </p:txBody>
      </p:sp>
      <p:sp>
        <p:nvSpPr>
          <p:cNvPr id="23" name="Bouton d’action : début 2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0BAE3077-EF65-4696-BF12-6177731B8B76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3B0653F-2858-4759-BC55-FF44BDC3B88D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672D981-B15D-4DE9-A615-F75DEA8A38A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Image 35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54C72D20-EAF2-4F79-BA1D-8974CFDB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11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’action : accueil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CBC942D-0266-46A9-8B04-D7E1E3F7293B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9CF405-ECC7-4522-BF3D-D50E59E95A7D}"/>
              </a:ext>
            </a:extLst>
          </p:cNvPr>
          <p:cNvSpPr txBox="1"/>
          <p:nvPr/>
        </p:nvSpPr>
        <p:spPr>
          <a:xfrm rot="16200000">
            <a:off x="-323573" y="34258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</a:t>
            </a:r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9F1DD4B-08B4-4005-94E1-93431810287B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Capitaine">
            <a:extLst>
              <a:ext uri="{FF2B5EF4-FFF2-40B4-BE49-F238E27FC236}">
                <a16:creationId xmlns:a16="http://schemas.microsoft.com/office/drawing/2014/main" id="{DC2F5F67-67C3-46EE-A8E5-71DFEAA3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392" y="1516460"/>
            <a:ext cx="914400" cy="914400"/>
          </a:xfrm>
          <a:prstGeom prst="rect">
            <a:avLst/>
          </a:prstGeom>
        </p:spPr>
      </p:pic>
      <p:sp>
        <p:nvSpPr>
          <p:cNvPr id="6" name="Bouton d’action : début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512422-1FE5-41C5-AC5D-B5454E4596B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alimentation, fruit&#10;&#10;Description générée automatiquement">
            <a:extLst>
              <a:ext uri="{FF2B5EF4-FFF2-40B4-BE49-F238E27FC236}">
                <a16:creationId xmlns:a16="http://schemas.microsoft.com/office/drawing/2014/main" id="{9764846E-89B2-47C1-B90B-2C56A714B9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6258" r="24104" b="13900"/>
          <a:stretch/>
        </p:blipFill>
        <p:spPr>
          <a:xfrm>
            <a:off x="2074922" y="3734392"/>
            <a:ext cx="3288608" cy="2211355"/>
          </a:xfrm>
          <a:prstGeom prst="rect">
            <a:avLst/>
          </a:prstGeom>
        </p:spPr>
      </p:pic>
      <p:graphicFrame>
        <p:nvGraphicFramePr>
          <p:cNvPr id="21" name="Tableau 21">
            <a:extLst>
              <a:ext uri="{FF2B5EF4-FFF2-40B4-BE49-F238E27FC236}">
                <a16:creationId xmlns:a16="http://schemas.microsoft.com/office/drawing/2014/main" id="{830A16CD-A6DA-4811-A8B7-9EEED1CFC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90706"/>
              </p:ext>
            </p:extLst>
          </p:nvPr>
        </p:nvGraphicFramePr>
        <p:xfrm>
          <a:off x="1319449" y="50880"/>
          <a:ext cx="10621646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823">
                  <a:extLst>
                    <a:ext uri="{9D8B030D-6E8A-4147-A177-3AD203B41FA5}">
                      <a16:colId xmlns:a16="http://schemas.microsoft.com/office/drawing/2014/main" val="352223674"/>
                    </a:ext>
                  </a:extLst>
                </a:gridCol>
                <a:gridCol w="5310823">
                  <a:extLst>
                    <a:ext uri="{9D8B030D-6E8A-4147-A177-3AD203B41FA5}">
                      <a16:colId xmlns:a16="http://schemas.microsoft.com/office/drawing/2014/main" val="3383157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Nucléoïde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Plasmide(s)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88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copie par cellule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à plusieurs copies par cellule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644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 taille, plusieurs milliers de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Taille limitée, max. 10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kpb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955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Tout le génome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Informations complémentaires (voir tableau)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90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associé à des protéines de compactages non-histones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Circulaire, double-brin, peu ou pas compacté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67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lors de la division cellulaire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Réplication libre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35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 vertical uniquement = descendance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Transferts verticaux (descendance) et horizontaux (autres individus) par conjugaison, transformation ou transduction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dans le nucléoïde = épisome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287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Vecteur génétique en Biotechnologie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036549"/>
                  </a:ext>
                </a:extLst>
              </a:tr>
            </a:tbl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E4DBA1D2-6FA5-43AE-849E-10EA8D45FBF8}"/>
              </a:ext>
            </a:extLst>
          </p:cNvPr>
          <p:cNvSpPr txBox="1"/>
          <p:nvPr/>
        </p:nvSpPr>
        <p:spPr>
          <a:xfrm>
            <a:off x="2544064" y="5894979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 nucléoïde bactérien décompacté.</a:t>
            </a:r>
          </a:p>
        </p:txBody>
      </p:sp>
      <p:pic>
        <p:nvPicPr>
          <p:cNvPr id="25" name="Image 2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7325B18-87A7-4454-936F-E98F726987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11292" r="9541" b="37415"/>
          <a:stretch/>
        </p:blipFill>
        <p:spPr>
          <a:xfrm>
            <a:off x="5786019" y="3984172"/>
            <a:ext cx="6155076" cy="2341538"/>
          </a:xfrm>
          <a:prstGeom prst="rect">
            <a:avLst/>
          </a:prstGeom>
        </p:spPr>
      </p:pic>
      <p:sp>
        <p:nvSpPr>
          <p:cNvPr id="26" name="ZoneTexte 25">
            <a:hlinkClick r:id="rId8" tooltip="Article scientifique"/>
            <a:extLst>
              <a:ext uri="{FF2B5EF4-FFF2-40B4-BE49-F238E27FC236}">
                <a16:creationId xmlns:a16="http://schemas.microsoft.com/office/drawing/2014/main" id="{513ABAF0-7FFF-40BD-A3E2-BFC69294192D}"/>
              </a:ext>
            </a:extLst>
          </p:cNvPr>
          <p:cNvSpPr txBox="1"/>
          <p:nvPr/>
        </p:nvSpPr>
        <p:spPr>
          <a:xfrm>
            <a:off x="1523957" y="6213743"/>
            <a:ext cx="4224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Organisation du chromosome bactérien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B060CD3-5630-4908-9885-F8189AC24984}"/>
              </a:ext>
            </a:extLst>
          </p:cNvPr>
          <p:cNvGrpSpPr/>
          <p:nvPr/>
        </p:nvGrpSpPr>
        <p:grpSpPr>
          <a:xfrm>
            <a:off x="0" y="4543822"/>
            <a:ext cx="1529586" cy="829552"/>
            <a:chOff x="4047954" y="3559629"/>
            <a:chExt cx="1529586" cy="829552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E0DA8B9-C7A3-4EDB-B426-B7C238CE9F6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Image 30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B494A12-A993-4376-AD7A-1EE572F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7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8E39D02B-D8D1-406A-8E0C-33371814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7" t="21999" r="29782" b="5167"/>
          <a:stretch/>
        </p:blipFill>
        <p:spPr>
          <a:xfrm>
            <a:off x="3211830" y="1062990"/>
            <a:ext cx="5006340" cy="4994910"/>
          </a:xfrm>
          <a:prstGeom prst="rect">
            <a:avLst/>
          </a:prstGeom>
        </p:spPr>
      </p:pic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FB99E85-16FE-412A-B403-8E0E3AA9C0E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Bouton d’action : obtenir des informations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9E8A8FE-9C6E-478A-A2C4-CF90E8FE870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3582F-06B5-4E40-888F-99F21D5889F8}"/>
              </a:ext>
            </a:extLst>
          </p:cNvPr>
          <p:cNvSpPr txBox="1"/>
          <p:nvPr/>
        </p:nvSpPr>
        <p:spPr>
          <a:xfrm>
            <a:off x="8854751" y="4460033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Juste pour la vue !</a:t>
            </a:r>
            <a:endParaRPr lang="fr-FR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057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0CFF9-0281-478F-B622-F5ECEFF9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586" y="476794"/>
            <a:ext cx="4588714" cy="1600200"/>
          </a:xfrm>
        </p:spPr>
        <p:txBody>
          <a:bodyPr>
            <a:normAutofit/>
          </a:bodyPr>
          <a:lstStyle/>
          <a:p>
            <a:pPr algn="just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Guide d’utilisation des diaporamas interactifs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228620-F283-4A1B-8ED4-4845B6A5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9724" y="2057400"/>
            <a:ext cx="4820783" cy="48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Note : cette diapositive n’apparaîtra pas dans la présentation finale ! Il n’est pas nécessaire de la supprimer.</a:t>
            </a:r>
          </a:p>
          <a:p>
            <a:pPr algn="just"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diaporama est interactif !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 mode présentation, les flèches ne fonctionnent pas. Seul le « clic » de la souris permet de naviguer dans la présentation.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Il faut activer le passage vers la diapositive suivante, ou précédente, en activant les balises en bas de page ou en sélectionnant une option sur la page.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Vérifier que le mode « interactif » est activé (voir ci-contre). Sélectionner le mode « borne plein-écran »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Avant de fournir le document aux élèves, activer le mode « borne plein-écran » et enregistrer le document en format .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ppsx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(diaporama uniquement).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82891D-BA44-45AB-95F7-273352FF0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28"/>
          <a:stretch/>
        </p:blipFill>
        <p:spPr>
          <a:xfrm>
            <a:off x="0" y="0"/>
            <a:ext cx="1811383" cy="1131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3FEC2DC-7301-49B2-A0CA-6EAF4859C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33505" b="30000"/>
          <a:stretch/>
        </p:blipFill>
        <p:spPr>
          <a:xfrm>
            <a:off x="6303390" y="2057400"/>
            <a:ext cx="5433378" cy="4521719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045A63-1D25-4CCF-A116-1F1F6DD6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61063" b="74296"/>
          <a:stretch/>
        </p:blipFill>
        <p:spPr>
          <a:xfrm>
            <a:off x="6303390" y="144937"/>
            <a:ext cx="5433378" cy="1726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55D0C8-7318-41ED-9F0A-A2AEBB53AB73}"/>
              </a:ext>
            </a:extLst>
          </p:cNvPr>
          <p:cNvSpPr txBox="1"/>
          <p:nvPr/>
        </p:nvSpPr>
        <p:spPr>
          <a:xfrm>
            <a:off x="8438606" y="565608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①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EA56B1-91C5-44F4-A30C-2B9495C99699}"/>
              </a:ext>
            </a:extLst>
          </p:cNvPr>
          <p:cNvSpPr txBox="1"/>
          <p:nvPr/>
        </p:nvSpPr>
        <p:spPr>
          <a:xfrm>
            <a:off x="9416365" y="4677939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②</a:t>
            </a:r>
            <a:endParaRPr lang="fr-FR" dirty="0">
              <a:solidFill>
                <a:srgbClr val="0A0A0A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496344-99BF-4DCB-A603-2C3ECDA097F1}"/>
              </a:ext>
            </a:extLst>
          </p:cNvPr>
          <p:cNvSpPr txBox="1"/>
          <p:nvPr/>
        </p:nvSpPr>
        <p:spPr>
          <a:xfrm>
            <a:off x="10208034" y="6248741"/>
            <a:ext cx="4908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A0A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③</a:t>
            </a:r>
            <a:endParaRPr lang="fr-FR" dirty="0">
              <a:solidFill>
                <a:srgbClr val="0A0A0A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19662C6-35AE-4269-A738-BE9E5CCEEECF}"/>
              </a:ext>
            </a:extLst>
          </p:cNvPr>
          <p:cNvGrpSpPr/>
          <p:nvPr/>
        </p:nvGrpSpPr>
        <p:grpSpPr>
          <a:xfrm>
            <a:off x="0" y="5986024"/>
            <a:ext cx="1529586" cy="829552"/>
            <a:chOff x="4047954" y="3559629"/>
            <a:chExt cx="1529586" cy="8295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4B5F2B5-7263-4776-9450-8C171347295B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9D0FEB8A-A873-4140-A862-DBA30ECB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5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4D0CED-9F11-4A86-9F35-14B661756721}"/>
              </a:ext>
            </a:extLst>
          </p:cNvPr>
          <p:cNvSpPr txBox="1"/>
          <p:nvPr/>
        </p:nvSpPr>
        <p:spPr>
          <a:xfrm>
            <a:off x="806731" y="2136338"/>
            <a:ext cx="105785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Informations générales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 document est non-exhaustif, il permet d’aborder des notions simples la structure des bactéries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bactérie présentée est un modèle théorique : la structure réelle dépend de l’espèce concernée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Sauf mention, toutes les illustrations sont tirées de Prescott,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Microbiology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Tout doit être connu…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Bonne lecture !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518F23-2A34-43FD-B356-7C4FD8F385FE}"/>
              </a:ext>
            </a:extLst>
          </p:cNvPr>
          <p:cNvSpPr/>
          <p:nvPr/>
        </p:nvSpPr>
        <p:spPr>
          <a:xfrm>
            <a:off x="10378344" y="5630558"/>
            <a:ext cx="1485433" cy="11299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Graphique 5" descr="Caméra vidéo">
            <a:hlinkClick r:id="rId2" tooltip="Résumé en anglais (et un peu marrant)"/>
            <a:extLst>
              <a:ext uri="{FF2B5EF4-FFF2-40B4-BE49-F238E27FC236}">
                <a16:creationId xmlns:a16="http://schemas.microsoft.com/office/drawing/2014/main" id="{A5BA23E0-2793-4949-807A-B90701C7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1061" y="565552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Bouton d’action : obtenir des informations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60A963C-0626-406C-B8FD-C52F20E3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1" t="19456" r="6097" b="13878"/>
          <a:stretch/>
        </p:blipFill>
        <p:spPr>
          <a:xfrm>
            <a:off x="1049039" y="723123"/>
            <a:ext cx="4945225" cy="4572000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986826-3893-4F5A-8D92-8013144988F4}"/>
              </a:ext>
            </a:extLst>
          </p:cNvPr>
          <p:cNvSpPr txBox="1"/>
          <p:nvPr/>
        </p:nvSpPr>
        <p:spPr>
          <a:xfrm>
            <a:off x="1763798" y="384569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Modes de groupement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385A89F4-0714-4DB2-8072-E67B2FCC6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6" t="16190" r="4490" b="22789"/>
          <a:stretch/>
        </p:blipFill>
        <p:spPr>
          <a:xfrm>
            <a:off x="6395481" y="916732"/>
            <a:ext cx="5650340" cy="4184781"/>
          </a:xfrm>
          <a:prstGeom prst="rect">
            <a:avLst/>
          </a:prstGeom>
          <a:ln>
            <a:solidFill>
              <a:srgbClr val="0A0A0A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2C51C1-0259-4D07-A6E4-CBFBC99B8487}"/>
              </a:ext>
            </a:extLst>
          </p:cNvPr>
          <p:cNvSpPr txBox="1"/>
          <p:nvPr/>
        </p:nvSpPr>
        <p:spPr>
          <a:xfrm>
            <a:off x="7886792" y="553846"/>
            <a:ext cx="2667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Classification des bactéries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6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apture d’écran, ordinateur, portable, moniteur&#10;&#10;Description générée automatiquement">
            <a:extLst>
              <a:ext uri="{FF2B5EF4-FFF2-40B4-BE49-F238E27FC236}">
                <a16:creationId xmlns:a16="http://schemas.microsoft.com/office/drawing/2014/main" id="{EB35531C-FDE9-42FE-A7F7-71EC897D6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30107" r="30242" b="13118"/>
          <a:stretch/>
        </p:blipFill>
        <p:spPr>
          <a:xfrm>
            <a:off x="1504337" y="287987"/>
            <a:ext cx="7108722" cy="5552374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55038363-35EA-4C9C-8195-936C5B19A052}"/>
              </a:ext>
            </a:extLst>
          </p:cNvPr>
          <p:cNvCxnSpPr/>
          <p:nvPr/>
        </p:nvCxnSpPr>
        <p:spPr>
          <a:xfrm flipH="1">
            <a:off x="6678592" y="3429000"/>
            <a:ext cx="3264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D2E0713-3FDD-4535-97F1-1B899710FE8C}"/>
              </a:ext>
            </a:extLst>
          </p:cNvPr>
          <p:cNvCxnSpPr/>
          <p:nvPr/>
        </p:nvCxnSpPr>
        <p:spPr>
          <a:xfrm flipH="1">
            <a:off x="7245752" y="2164466"/>
            <a:ext cx="2847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DE2033F-FAC8-4355-BD67-5B4446338FCD}"/>
              </a:ext>
            </a:extLst>
          </p:cNvPr>
          <p:cNvCxnSpPr/>
          <p:nvPr/>
        </p:nvCxnSpPr>
        <p:spPr>
          <a:xfrm flipH="1">
            <a:off x="8067554" y="2720051"/>
            <a:ext cx="19792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0E8F1-4815-4DBC-B499-251C7794738C}"/>
              </a:ext>
            </a:extLst>
          </p:cNvPr>
          <p:cNvSpPr/>
          <p:nvPr/>
        </p:nvSpPr>
        <p:spPr>
          <a:xfrm>
            <a:off x="9815332" y="1805651"/>
            <a:ext cx="613458" cy="263902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7B49F3-4A1C-4FED-A3FD-55A127E4D15A}"/>
              </a:ext>
            </a:extLst>
          </p:cNvPr>
          <p:cNvSpPr txBox="1"/>
          <p:nvPr/>
        </p:nvSpPr>
        <p:spPr>
          <a:xfrm>
            <a:off x="9815332" y="3162248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Flagelle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D6DEBC-7F52-4604-8C0D-786DE631E916}"/>
              </a:ext>
            </a:extLst>
          </p:cNvPr>
          <p:cNvSpPr txBox="1"/>
          <p:nvPr/>
        </p:nvSpPr>
        <p:spPr>
          <a:xfrm>
            <a:off x="9815332" y="2459505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54A1ED-76DB-49D2-897D-313B7DECA2C6}"/>
              </a:ext>
            </a:extLst>
          </p:cNvPr>
          <p:cNvSpPr txBox="1"/>
          <p:nvPr/>
        </p:nvSpPr>
        <p:spPr>
          <a:xfrm>
            <a:off x="9815332" y="1902856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054129-EC91-4BED-AA38-6810235DFFB6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819A65-6582-455B-8842-80A1738ADF4F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104AAA1-EDE0-4371-8936-72B56C1B0743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C934218C-E750-4908-BC68-5F24EDE8F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2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pture d’écran, moniteur, ordinateur, portable&#10;&#10;Description générée automatiquement">
            <a:extLst>
              <a:ext uri="{FF2B5EF4-FFF2-40B4-BE49-F238E27FC236}">
                <a16:creationId xmlns:a16="http://schemas.microsoft.com/office/drawing/2014/main" id="{CEAA8229-108F-4457-A8FC-D106C09C3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3226" r="29596" b="11254"/>
          <a:stretch/>
        </p:blipFill>
        <p:spPr>
          <a:xfrm>
            <a:off x="1026367" y="0"/>
            <a:ext cx="7758394" cy="685800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6309709-71F5-4ADD-A8DC-3D84D4C1F590}"/>
              </a:ext>
            </a:extLst>
          </p:cNvPr>
          <p:cNvCxnSpPr>
            <a:cxnSpLocks/>
          </p:cNvCxnSpPr>
          <p:nvPr/>
        </p:nvCxnSpPr>
        <p:spPr>
          <a:xfrm flipH="1">
            <a:off x="3321936" y="1886673"/>
            <a:ext cx="62156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568849-DD02-430C-AB42-904C14993133}"/>
              </a:ext>
            </a:extLst>
          </p:cNvPr>
          <p:cNvCxnSpPr/>
          <p:nvPr/>
        </p:nvCxnSpPr>
        <p:spPr>
          <a:xfrm flipH="1">
            <a:off x="4101297" y="3186896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CCFBD92-ACD1-4D03-A898-5E25E48CE70C}"/>
              </a:ext>
            </a:extLst>
          </p:cNvPr>
          <p:cNvCxnSpPr>
            <a:cxnSpLocks/>
          </p:cNvCxnSpPr>
          <p:nvPr/>
        </p:nvCxnSpPr>
        <p:spPr>
          <a:xfrm flipH="1">
            <a:off x="3096230" y="2309150"/>
            <a:ext cx="6236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2E3291E-AB65-4B11-8BB4-18850ED1FCB1}"/>
              </a:ext>
            </a:extLst>
          </p:cNvPr>
          <p:cNvCxnSpPr>
            <a:cxnSpLocks/>
          </p:cNvCxnSpPr>
          <p:nvPr/>
        </p:nvCxnSpPr>
        <p:spPr>
          <a:xfrm flipH="1">
            <a:off x="7905509" y="5092861"/>
            <a:ext cx="1886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888225C-E9D8-48F0-A1CD-7416F2223DD8}"/>
              </a:ext>
            </a:extLst>
          </p:cNvPr>
          <p:cNvCxnSpPr/>
          <p:nvPr/>
        </p:nvCxnSpPr>
        <p:spPr>
          <a:xfrm flipH="1">
            <a:off x="7268901" y="3946967"/>
            <a:ext cx="2361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7EAB003-A049-488F-A5DA-487337991FC7}"/>
              </a:ext>
            </a:extLst>
          </p:cNvPr>
          <p:cNvCxnSpPr/>
          <p:nvPr/>
        </p:nvCxnSpPr>
        <p:spPr>
          <a:xfrm flipH="1">
            <a:off x="6168882" y="4276845"/>
            <a:ext cx="5231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9BFC223-EFFE-4CE1-8342-D6BC0BE39A4E}"/>
              </a:ext>
            </a:extLst>
          </p:cNvPr>
          <p:cNvCxnSpPr>
            <a:cxnSpLocks/>
          </p:cNvCxnSpPr>
          <p:nvPr/>
        </p:nvCxnSpPr>
        <p:spPr>
          <a:xfrm flipH="1">
            <a:off x="6007261" y="4741761"/>
            <a:ext cx="51583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7C35360-4136-4EC5-B95B-E1935FECA2AB}"/>
              </a:ext>
            </a:extLst>
          </p:cNvPr>
          <p:cNvSpPr/>
          <p:nvPr/>
        </p:nvSpPr>
        <p:spPr>
          <a:xfrm>
            <a:off x="9120851" y="1203767"/>
            <a:ext cx="2507772" cy="482664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15AB8F-A6CD-4C12-8CD0-FBA69F9584AA}"/>
              </a:ext>
            </a:extLst>
          </p:cNvPr>
          <p:cNvSpPr txBox="1"/>
          <p:nvPr/>
        </p:nvSpPr>
        <p:spPr>
          <a:xfrm>
            <a:off x="9120851" y="3685357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Fimbriae/pili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6FA9F00-5CD2-4826-891D-ED6BBF6B73E9}"/>
              </a:ext>
            </a:extLst>
          </p:cNvPr>
          <p:cNvSpPr txBox="1"/>
          <p:nvPr/>
        </p:nvSpPr>
        <p:spPr>
          <a:xfrm>
            <a:off x="9124884" y="292432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Nucléoïde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E478FE0-3C5F-48CC-B3E7-26337E26AC21}"/>
              </a:ext>
            </a:extLst>
          </p:cNvPr>
          <p:cNvSpPr txBox="1"/>
          <p:nvPr/>
        </p:nvSpPr>
        <p:spPr>
          <a:xfrm>
            <a:off x="9120851" y="4015235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Glycogène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55329BC-D94D-480A-95D2-2A4A8E45D987}"/>
              </a:ext>
            </a:extLst>
          </p:cNvPr>
          <p:cNvSpPr txBox="1"/>
          <p:nvPr/>
        </p:nvSpPr>
        <p:spPr>
          <a:xfrm>
            <a:off x="9120851" y="4480151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Ribosome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1156604-52B8-4C37-98F7-AE2B53531DB4}"/>
              </a:ext>
            </a:extLst>
          </p:cNvPr>
          <p:cNvSpPr txBox="1"/>
          <p:nvPr/>
        </p:nvSpPr>
        <p:spPr>
          <a:xfrm>
            <a:off x="9120851" y="4831251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Moteur du flagelle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DC42FF-7B75-48DA-904E-AEB7E57CF0B3}"/>
              </a:ext>
            </a:extLst>
          </p:cNvPr>
          <p:cNvSpPr txBox="1"/>
          <p:nvPr/>
        </p:nvSpPr>
        <p:spPr>
          <a:xfrm>
            <a:off x="9120851" y="204636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Plasmide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8E6632F-E0B4-4902-9991-024778B2BFF9}"/>
              </a:ext>
            </a:extLst>
          </p:cNvPr>
          <p:cNvSpPr txBox="1"/>
          <p:nvPr/>
        </p:nvSpPr>
        <p:spPr>
          <a:xfrm>
            <a:off x="9120851" y="1619811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Cytoplasme</a:t>
            </a:r>
          </a:p>
        </p:txBody>
      </p:sp>
      <p:sp>
        <p:nvSpPr>
          <p:cNvPr id="2" name="Bouton d’action : obtenir des information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1D855A-806A-454D-8F12-153AC3A1F34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5EF53A-0B4C-4BD7-B363-720BB8E30B0A}"/>
              </a:ext>
            </a:extLst>
          </p:cNvPr>
          <p:cNvSpPr txBox="1"/>
          <p:nvPr/>
        </p:nvSpPr>
        <p:spPr>
          <a:xfrm>
            <a:off x="1349674" y="5644164"/>
            <a:ext cx="276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Taille moyenne : 1-10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Min. : 0,2 µm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Max. : 500 µm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5809A04-ECEC-4798-9082-D3CA308212F6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DCCE469-32DE-4281-A511-FF548228AD55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Image 2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AFC9A5A4-D427-4104-A509-D091BF71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52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9C2BA6-811E-4A72-8E7C-B1CFBEC87659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EB04EB-55F2-4F06-866C-5CE918DFE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21632" r="29745" b="9660"/>
          <a:stretch/>
        </p:blipFill>
        <p:spPr>
          <a:xfrm>
            <a:off x="331779" y="302473"/>
            <a:ext cx="5066522" cy="4711960"/>
          </a:xfrm>
          <a:prstGeom prst="rect">
            <a:avLst/>
          </a:prstGeom>
        </p:spPr>
      </p:pic>
      <p:pic>
        <p:nvPicPr>
          <p:cNvPr id="9" name="Image 8" descr="Une image contenant capture d’écran, ordinateur, intérieur, moniteur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2BA8A6D5-F1D8-496E-8AEE-00DDF0DCB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21506" r="30403" b="9658"/>
          <a:stretch/>
        </p:blipFill>
        <p:spPr>
          <a:xfrm>
            <a:off x="8156951" y="95865"/>
            <a:ext cx="3491957" cy="3333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capture d’écran, ordinateur, équipement électronique, portabl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D512EE6A-992A-4341-893B-5946296AE6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6" t="21772" r="53481" b="38227"/>
          <a:stretch/>
        </p:blipFill>
        <p:spPr>
          <a:xfrm>
            <a:off x="5992483" y="3130765"/>
            <a:ext cx="2164466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FD432AD-AC29-4EAC-B4DA-8E758EC74893}"/>
              </a:ext>
            </a:extLst>
          </p:cNvPr>
          <p:cNvCxnSpPr>
            <a:cxnSpLocks/>
          </p:cNvCxnSpPr>
          <p:nvPr/>
        </p:nvCxnSpPr>
        <p:spPr>
          <a:xfrm>
            <a:off x="3053080" y="1722120"/>
            <a:ext cx="4956601" cy="40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0ACE87-CCCE-4F47-8620-DB8BE174CC1F}"/>
              </a:ext>
            </a:extLst>
          </p:cNvPr>
          <p:cNvCxnSpPr>
            <a:cxnSpLocks/>
          </p:cNvCxnSpPr>
          <p:nvPr/>
        </p:nvCxnSpPr>
        <p:spPr>
          <a:xfrm>
            <a:off x="4073959" y="2919713"/>
            <a:ext cx="1844889" cy="1018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Bouton d’action : obtenir des informations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22C2544-F749-4007-9F46-E1BB7469014A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90A3C1-227F-4469-8354-CB5B6B8CA0AD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BC6E82-0097-48FC-BCF9-3855E6FB8337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Image 12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06903543-83C9-4D34-AA3E-F37B58C9E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23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que 67" descr="Cible">
            <a:extLst>
              <a:ext uri="{FF2B5EF4-FFF2-40B4-BE49-F238E27FC236}">
                <a16:creationId xmlns:a16="http://schemas.microsoft.com/office/drawing/2014/main" id="{A892DE08-01C4-4268-870A-CB02DFE0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056" y="5589569"/>
            <a:ext cx="591877" cy="5918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145352-024C-4A37-BAD3-B26DCEF41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6" t="13763" r="3387" b="2365"/>
          <a:stretch/>
        </p:blipFill>
        <p:spPr>
          <a:xfrm>
            <a:off x="984557" y="83979"/>
            <a:ext cx="5437239" cy="30791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875DFC-3248-4759-9E32-97AD01C3F03D}"/>
              </a:ext>
            </a:extLst>
          </p:cNvPr>
          <p:cNvSpPr txBox="1"/>
          <p:nvPr/>
        </p:nvSpPr>
        <p:spPr>
          <a:xfrm>
            <a:off x="984557" y="3144303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Structure des flagelles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a) Gram - ; b) Gram +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CD65E8-66AA-4C77-8686-A7B2B9D50B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2581" r="8145" b="15556"/>
          <a:stretch/>
        </p:blipFill>
        <p:spPr>
          <a:xfrm>
            <a:off x="6535833" y="55986"/>
            <a:ext cx="5430345" cy="30791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8A63B9-01E5-48E6-ACF2-2E2AB260FFB3}"/>
              </a:ext>
            </a:extLst>
          </p:cNvPr>
          <p:cNvSpPr txBox="1"/>
          <p:nvPr/>
        </p:nvSpPr>
        <p:spPr>
          <a:xfrm>
            <a:off x="6535834" y="3051970"/>
            <a:ext cx="501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Fabrication de la flagelline à la base du flagelle, puis transport à travers le flagelle en fabrication. Les sous-unités sont ajoutés par le haut, sous la protéine de coiffe du filament (filament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cap).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A4BEC9-F32C-44C5-967E-E00EE7E64EB4}"/>
              </a:ext>
            </a:extLst>
          </p:cNvPr>
          <p:cNvGrpSpPr/>
          <p:nvPr/>
        </p:nvGrpSpPr>
        <p:grpSpPr>
          <a:xfrm>
            <a:off x="1066688" y="3805748"/>
            <a:ext cx="3467337" cy="2956335"/>
            <a:chOff x="102637" y="3677661"/>
            <a:chExt cx="3467337" cy="2956335"/>
          </a:xfrm>
        </p:grpSpPr>
        <p:pic>
          <p:nvPicPr>
            <p:cNvPr id="1026" name="Picture 2" descr="Small Things Considered: Flagellar Motors: How a Bacterium Shakes ...">
              <a:extLst>
                <a:ext uri="{FF2B5EF4-FFF2-40B4-BE49-F238E27FC236}">
                  <a16:creationId xmlns:a16="http://schemas.microsoft.com/office/drawing/2014/main" id="{60A5D680-6253-498A-BC4A-051C0D64B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" t="16370" r="55108" b="1506"/>
            <a:stretch/>
          </p:blipFill>
          <p:spPr bwMode="auto">
            <a:xfrm>
              <a:off x="102637" y="3778828"/>
              <a:ext cx="2080726" cy="285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E04DD0-DD2A-427D-90F0-C591D383002C}"/>
                </a:ext>
              </a:extLst>
            </p:cNvPr>
            <p:cNvSpPr txBox="1"/>
            <p:nvPr/>
          </p:nvSpPr>
          <p:spPr>
            <a:xfrm>
              <a:off x="2072448" y="3677661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Monotriche</a:t>
              </a:r>
              <a:endParaRPr lang="fr-FR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C473703-150C-4A61-A4A3-B799AB68FC57}"/>
                </a:ext>
              </a:extLst>
            </p:cNvPr>
            <p:cNvSpPr txBox="1"/>
            <p:nvPr/>
          </p:nvSpPr>
          <p:spPr>
            <a:xfrm>
              <a:off x="2072448" y="4328644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Lophotriche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F239E7-C9EF-4305-B2D5-AA47A5DDCCDF}"/>
                </a:ext>
              </a:extLst>
            </p:cNvPr>
            <p:cNvSpPr txBox="1"/>
            <p:nvPr/>
          </p:nvSpPr>
          <p:spPr>
            <a:xfrm>
              <a:off x="2072448" y="4927132"/>
              <a:ext cx="134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Amphitriche</a:t>
              </a:r>
              <a:endParaRPr lang="fr-FR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622A378-F323-49B1-BDA8-28CA990C042B}"/>
                </a:ext>
              </a:extLst>
            </p:cNvPr>
            <p:cNvSpPr txBox="1"/>
            <p:nvPr/>
          </p:nvSpPr>
          <p:spPr>
            <a:xfrm>
              <a:off x="2072448" y="5594025"/>
              <a:ext cx="109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Péritriche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8440C80-FF48-4AAA-9496-08CFBE91B794}"/>
                </a:ext>
              </a:extLst>
            </p:cNvPr>
            <p:cNvSpPr txBox="1"/>
            <p:nvPr/>
          </p:nvSpPr>
          <p:spPr>
            <a:xfrm>
              <a:off x="2072448" y="6176603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Céphalotriche</a:t>
              </a:r>
              <a:endParaRPr lang="fr-FR" dirty="0"/>
            </a:p>
          </p:txBody>
        </p:sp>
      </p:grpSp>
      <p:pic>
        <p:nvPicPr>
          <p:cNvPr id="21" name="Graphique 20" descr="Caméra vidéo">
            <a:hlinkClick r:id="rId7" tooltip="Fabrication du flagelle bactérien"/>
            <a:extLst>
              <a:ext uri="{FF2B5EF4-FFF2-40B4-BE49-F238E27FC236}">
                <a16:creationId xmlns:a16="http://schemas.microsoft.com/office/drawing/2014/main" id="{9958CC75-1814-4D2D-BB38-E1D2450AB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1294" y="3051135"/>
            <a:ext cx="648000" cy="648000"/>
          </a:xfrm>
          <a:prstGeom prst="rect">
            <a:avLst/>
          </a:prstGeom>
        </p:spPr>
      </p:pic>
      <p:pic>
        <p:nvPicPr>
          <p:cNvPr id="23" name="Graphique 22" descr="Caméra vidéo">
            <a:hlinkClick r:id="rId10" tooltip="Fonctionnement du moteur du flagelle"/>
            <a:extLst>
              <a:ext uri="{FF2B5EF4-FFF2-40B4-BE49-F238E27FC236}">
                <a16:creationId xmlns:a16="http://schemas.microsoft.com/office/drawing/2014/main" id="{94171795-70A9-4FA3-BE1E-6820D7376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0060" y="3051135"/>
            <a:ext cx="648000" cy="648000"/>
          </a:xfrm>
          <a:prstGeom prst="rect">
            <a:avLst/>
          </a:prstGeom>
        </p:spPr>
      </p:pic>
      <p:sp>
        <p:nvSpPr>
          <p:cNvPr id="24" name="Bouton d’action : accueil 2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B027E64-98D3-4107-BA54-69E62F73465C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’action : début 25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9951E85-B473-4B78-BE9F-20D156D1C77B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8AD5DA-1C93-4B83-8D8D-D0A579325476}"/>
              </a:ext>
            </a:extLst>
          </p:cNvPr>
          <p:cNvSpPr/>
          <p:nvPr/>
        </p:nvSpPr>
        <p:spPr>
          <a:xfrm>
            <a:off x="937902" y="46655"/>
            <a:ext cx="5542382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862F43-CEE7-49AB-9262-9B8AC4BC2682}"/>
              </a:ext>
            </a:extLst>
          </p:cNvPr>
          <p:cNvSpPr/>
          <p:nvPr/>
        </p:nvSpPr>
        <p:spPr>
          <a:xfrm>
            <a:off x="6479813" y="46655"/>
            <a:ext cx="5660607" cy="36340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1" name="Groupe 1030">
            <a:extLst>
              <a:ext uri="{FF2B5EF4-FFF2-40B4-BE49-F238E27FC236}">
                <a16:creationId xmlns:a16="http://schemas.microsoft.com/office/drawing/2014/main" id="{DC0F2915-FFF4-4354-B83A-EE7705D35E75}"/>
              </a:ext>
            </a:extLst>
          </p:cNvPr>
          <p:cNvGrpSpPr/>
          <p:nvPr/>
        </p:nvGrpSpPr>
        <p:grpSpPr>
          <a:xfrm>
            <a:off x="4824448" y="3905673"/>
            <a:ext cx="1583055" cy="2856410"/>
            <a:chOff x="4836020" y="3905673"/>
            <a:chExt cx="1583055" cy="285641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6CE7AEF-25E4-414F-AB74-19C0F1EAB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3010" r="28291" b="2683"/>
            <a:stretch/>
          </p:blipFill>
          <p:spPr>
            <a:xfrm>
              <a:off x="4863994" y="3905673"/>
              <a:ext cx="1497526" cy="2856410"/>
            </a:xfrm>
            <a:prstGeom prst="rect">
              <a:avLst/>
            </a:prstGeom>
          </p:spPr>
        </p:pic>
        <p:sp>
          <p:nvSpPr>
            <p:cNvPr id="1024" name="Ellipse 1023">
              <a:extLst>
                <a:ext uri="{FF2B5EF4-FFF2-40B4-BE49-F238E27FC236}">
                  <a16:creationId xmlns:a16="http://schemas.microsoft.com/office/drawing/2014/main" id="{D1301015-5A9E-45BF-BD48-8E38DD97D525}"/>
                </a:ext>
              </a:extLst>
            </p:cNvPr>
            <p:cNvSpPr/>
            <p:nvPr/>
          </p:nvSpPr>
          <p:spPr>
            <a:xfrm>
              <a:off x="4880610" y="4876800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5" name="Ellipse 1024">
              <a:extLst>
                <a:ext uri="{FF2B5EF4-FFF2-40B4-BE49-F238E27FC236}">
                  <a16:creationId xmlns:a16="http://schemas.microsoft.com/office/drawing/2014/main" id="{2DBA6C51-4E9C-4D8E-ADB3-B872D29A86F2}"/>
                </a:ext>
              </a:extLst>
            </p:cNvPr>
            <p:cNvSpPr/>
            <p:nvPr/>
          </p:nvSpPr>
          <p:spPr>
            <a:xfrm>
              <a:off x="4880610" y="5632902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7" name="Ellipse 1026">
              <a:extLst>
                <a:ext uri="{FF2B5EF4-FFF2-40B4-BE49-F238E27FC236}">
                  <a16:creationId xmlns:a16="http://schemas.microsoft.com/office/drawing/2014/main" id="{997249A0-8968-40E5-9F6A-80FFB3CBA658}"/>
                </a:ext>
              </a:extLst>
            </p:cNvPr>
            <p:cNvSpPr/>
            <p:nvPr/>
          </p:nvSpPr>
          <p:spPr>
            <a:xfrm>
              <a:off x="4880610" y="4258343"/>
              <a:ext cx="1333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8" name="Ellipse 1027">
              <a:extLst>
                <a:ext uri="{FF2B5EF4-FFF2-40B4-BE49-F238E27FC236}">
                  <a16:creationId xmlns:a16="http://schemas.microsoft.com/office/drawing/2014/main" id="{370ED866-5FDE-45BB-8844-6D31051ADF16}"/>
                </a:ext>
              </a:extLst>
            </p:cNvPr>
            <p:cNvSpPr/>
            <p:nvPr/>
          </p:nvSpPr>
          <p:spPr>
            <a:xfrm>
              <a:off x="5907405" y="4894613"/>
              <a:ext cx="199250" cy="17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0" name="Connecteur droit 1029">
              <a:extLst>
                <a:ext uri="{FF2B5EF4-FFF2-40B4-BE49-F238E27FC236}">
                  <a16:creationId xmlns:a16="http://schemas.microsoft.com/office/drawing/2014/main" id="{A3DC5B98-A59B-4F75-A2A1-2139ACD9988A}"/>
                </a:ext>
              </a:extLst>
            </p:cNvPr>
            <p:cNvCxnSpPr/>
            <p:nvPr/>
          </p:nvCxnSpPr>
          <p:spPr>
            <a:xfrm>
              <a:off x="4836020" y="3905673"/>
              <a:ext cx="158305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5" name="Connecteur droit 1034">
            <a:extLst>
              <a:ext uri="{FF2B5EF4-FFF2-40B4-BE49-F238E27FC236}">
                <a16:creationId xmlns:a16="http://schemas.microsoft.com/office/drawing/2014/main" id="{90B570E1-7842-4DE5-9283-CFD6D8C16CCC}"/>
              </a:ext>
            </a:extLst>
          </p:cNvPr>
          <p:cNvCxnSpPr>
            <a:cxnSpLocks/>
          </p:cNvCxnSpPr>
          <p:nvPr/>
        </p:nvCxnSpPr>
        <p:spPr>
          <a:xfrm>
            <a:off x="4824448" y="5073032"/>
            <a:ext cx="0" cy="172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732EACE-0D80-4F78-BA4A-36AB81B2C5FF}"/>
              </a:ext>
            </a:extLst>
          </p:cNvPr>
          <p:cNvCxnSpPr>
            <a:cxnSpLocks/>
          </p:cNvCxnSpPr>
          <p:nvPr/>
        </p:nvCxnSpPr>
        <p:spPr>
          <a:xfrm>
            <a:off x="4824448" y="3905673"/>
            <a:ext cx="0" cy="9435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0" name="Connecteur droit 1039">
            <a:extLst>
              <a:ext uri="{FF2B5EF4-FFF2-40B4-BE49-F238E27FC236}">
                <a16:creationId xmlns:a16="http://schemas.microsoft.com/office/drawing/2014/main" id="{F51E9683-BDD4-4C0E-952B-A8377AB7F0A9}"/>
              </a:ext>
            </a:extLst>
          </p:cNvPr>
          <p:cNvCxnSpPr>
            <a:cxnSpLocks/>
          </p:cNvCxnSpPr>
          <p:nvPr/>
        </p:nvCxnSpPr>
        <p:spPr>
          <a:xfrm>
            <a:off x="4232768" y="4058816"/>
            <a:ext cx="591680" cy="288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6" name="Flèche : double flèche horizontale 1045">
            <a:extLst>
              <a:ext uri="{FF2B5EF4-FFF2-40B4-BE49-F238E27FC236}">
                <a16:creationId xmlns:a16="http://schemas.microsoft.com/office/drawing/2014/main" id="{FD993B4E-D7F1-4347-8159-30E7223BCCCF}"/>
              </a:ext>
            </a:extLst>
          </p:cNvPr>
          <p:cNvSpPr/>
          <p:nvPr/>
        </p:nvSpPr>
        <p:spPr>
          <a:xfrm rot="5400000" flipV="1">
            <a:off x="6168237" y="465534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7" name="Flèche : double flèche horizontale 1046">
            <a:extLst>
              <a:ext uri="{FF2B5EF4-FFF2-40B4-BE49-F238E27FC236}">
                <a16:creationId xmlns:a16="http://schemas.microsoft.com/office/drawing/2014/main" id="{6EBBB6CA-4D32-4EAC-BE62-5185164E63F7}"/>
              </a:ext>
            </a:extLst>
          </p:cNvPr>
          <p:cNvSpPr/>
          <p:nvPr/>
        </p:nvSpPr>
        <p:spPr>
          <a:xfrm rot="5400000" flipV="1">
            <a:off x="6166356" y="6237777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8" name="Flèche : droite 1047">
            <a:extLst>
              <a:ext uri="{FF2B5EF4-FFF2-40B4-BE49-F238E27FC236}">
                <a16:creationId xmlns:a16="http://schemas.microsoft.com/office/drawing/2014/main" id="{87C2CE87-8D8E-48C6-9D62-679457A9ED32}"/>
              </a:ext>
            </a:extLst>
          </p:cNvPr>
          <p:cNvSpPr/>
          <p:nvPr/>
        </p:nvSpPr>
        <p:spPr>
          <a:xfrm>
            <a:off x="6311691" y="3952728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9" name="Flèche : droite 1048">
            <a:extLst>
              <a:ext uri="{FF2B5EF4-FFF2-40B4-BE49-F238E27FC236}">
                <a16:creationId xmlns:a16="http://schemas.microsoft.com/office/drawing/2014/main" id="{8E4F5A47-4703-4098-B81B-4607306F9DB7}"/>
              </a:ext>
            </a:extLst>
          </p:cNvPr>
          <p:cNvSpPr/>
          <p:nvPr/>
        </p:nvSpPr>
        <p:spPr>
          <a:xfrm>
            <a:off x="6311691" y="522235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Forme libre : forme 1053">
            <a:extLst>
              <a:ext uri="{FF2B5EF4-FFF2-40B4-BE49-F238E27FC236}">
                <a16:creationId xmlns:a16="http://schemas.microsoft.com/office/drawing/2014/main" id="{1A185666-BD55-4A94-9AA0-E728974E9FA8}"/>
              </a:ext>
            </a:extLst>
          </p:cNvPr>
          <p:cNvSpPr/>
          <p:nvPr/>
        </p:nvSpPr>
        <p:spPr>
          <a:xfrm>
            <a:off x="7719685" y="3905673"/>
            <a:ext cx="3119623" cy="1279601"/>
          </a:xfrm>
          <a:custGeom>
            <a:avLst/>
            <a:gdLst>
              <a:gd name="connsiteX0" fmla="*/ 0 w 1815465"/>
              <a:gd name="connsiteY0" fmla="*/ 222885 h 1087755"/>
              <a:gd name="connsiteX1" fmla="*/ 506730 w 1815465"/>
              <a:gd name="connsiteY1" fmla="*/ 253365 h 1087755"/>
              <a:gd name="connsiteX2" fmla="*/ 394335 w 1815465"/>
              <a:gd name="connsiteY2" fmla="*/ 815340 h 1087755"/>
              <a:gd name="connsiteX3" fmla="*/ 765810 w 1815465"/>
              <a:gd name="connsiteY3" fmla="*/ 0 h 1087755"/>
              <a:gd name="connsiteX4" fmla="*/ 1508760 w 1815465"/>
              <a:gd name="connsiteY4" fmla="*/ 533400 h 1087755"/>
              <a:gd name="connsiteX5" fmla="*/ 1312545 w 1815465"/>
              <a:gd name="connsiteY5" fmla="*/ 1087755 h 1087755"/>
              <a:gd name="connsiteX6" fmla="*/ 1815465 w 1815465"/>
              <a:gd name="connsiteY6" fmla="*/ 822960 h 1087755"/>
              <a:gd name="connsiteX7" fmla="*/ 1678305 w 1815465"/>
              <a:gd name="connsiteY7" fmla="*/ 11430 h 1087755"/>
              <a:gd name="connsiteX8" fmla="*/ 1278255 w 1815465"/>
              <a:gd name="connsiteY8" fmla="*/ 34290 h 108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465" h="1087755">
                <a:moveTo>
                  <a:pt x="0" y="222885"/>
                </a:moveTo>
                <a:lnTo>
                  <a:pt x="506730" y="253365"/>
                </a:lnTo>
                <a:lnTo>
                  <a:pt x="394335" y="815340"/>
                </a:lnTo>
                <a:lnTo>
                  <a:pt x="765810" y="0"/>
                </a:lnTo>
                <a:lnTo>
                  <a:pt x="1508760" y="533400"/>
                </a:lnTo>
                <a:lnTo>
                  <a:pt x="1312545" y="1087755"/>
                </a:lnTo>
                <a:lnTo>
                  <a:pt x="1815465" y="822960"/>
                </a:lnTo>
                <a:lnTo>
                  <a:pt x="1678305" y="11430"/>
                </a:lnTo>
                <a:lnTo>
                  <a:pt x="1278255" y="342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5" name="Flèche : droite 1054">
            <a:extLst>
              <a:ext uri="{FF2B5EF4-FFF2-40B4-BE49-F238E27FC236}">
                <a16:creationId xmlns:a16="http://schemas.microsoft.com/office/drawing/2014/main" id="{15EEB484-705C-4840-916A-C3BDF97ABEB2}"/>
              </a:ext>
            </a:extLst>
          </p:cNvPr>
          <p:cNvSpPr/>
          <p:nvPr/>
        </p:nvSpPr>
        <p:spPr>
          <a:xfrm rot="166214">
            <a:off x="8033409" y="4015671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4CB4FF68-2300-484D-9E3C-7DD4C9044FD1}"/>
              </a:ext>
            </a:extLst>
          </p:cNvPr>
          <p:cNvSpPr/>
          <p:nvPr/>
        </p:nvSpPr>
        <p:spPr>
          <a:xfrm rot="6310870">
            <a:off x="8259343" y="443974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ouble flèche horizontale 40">
            <a:extLst>
              <a:ext uri="{FF2B5EF4-FFF2-40B4-BE49-F238E27FC236}">
                <a16:creationId xmlns:a16="http://schemas.microsoft.com/office/drawing/2014/main" id="{055C1793-C915-4099-B845-A1986BD1565D}"/>
              </a:ext>
            </a:extLst>
          </p:cNvPr>
          <p:cNvSpPr/>
          <p:nvPr/>
        </p:nvSpPr>
        <p:spPr>
          <a:xfrm rot="2659178" flipV="1">
            <a:off x="8421158" y="4128614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ouble flèche horizontale 41">
            <a:extLst>
              <a:ext uri="{FF2B5EF4-FFF2-40B4-BE49-F238E27FC236}">
                <a16:creationId xmlns:a16="http://schemas.microsoft.com/office/drawing/2014/main" id="{A5174C99-22E0-4D6A-9C68-0501C81C7FC0}"/>
              </a:ext>
            </a:extLst>
          </p:cNvPr>
          <p:cNvSpPr/>
          <p:nvPr/>
        </p:nvSpPr>
        <p:spPr>
          <a:xfrm rot="1500301" flipV="1">
            <a:off x="8169783" y="4888030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 : double flèche horizontale 42">
            <a:extLst>
              <a:ext uri="{FF2B5EF4-FFF2-40B4-BE49-F238E27FC236}">
                <a16:creationId xmlns:a16="http://schemas.microsoft.com/office/drawing/2014/main" id="{18EF8417-D542-41E9-A715-7575FBED4D20}"/>
              </a:ext>
            </a:extLst>
          </p:cNvPr>
          <p:cNvSpPr/>
          <p:nvPr/>
        </p:nvSpPr>
        <p:spPr>
          <a:xfrm rot="20632181" flipV="1">
            <a:off x="8844156" y="3826066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9C9AB405-E567-4FFB-AACB-46F053472B2D}"/>
              </a:ext>
            </a:extLst>
          </p:cNvPr>
          <p:cNvSpPr/>
          <p:nvPr/>
        </p:nvSpPr>
        <p:spPr>
          <a:xfrm rot="18177932">
            <a:off x="8661671" y="4320530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BE494DD-5FEB-43D5-A7FC-826C65DFCD60}"/>
              </a:ext>
            </a:extLst>
          </p:cNvPr>
          <p:cNvSpPr txBox="1"/>
          <p:nvPr/>
        </p:nvSpPr>
        <p:spPr>
          <a:xfrm>
            <a:off x="6224372" y="4040899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7818760-BE58-40E3-9AE6-CB9AA1F1624B}"/>
              </a:ext>
            </a:extLst>
          </p:cNvPr>
          <p:cNvSpPr txBox="1"/>
          <p:nvPr/>
        </p:nvSpPr>
        <p:spPr>
          <a:xfrm>
            <a:off x="6167465" y="4832298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Culbute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D4F2DC6-3412-4D6A-9F1B-0F4EEA2B389F}"/>
              </a:ext>
            </a:extLst>
          </p:cNvPr>
          <p:cNvSpPr txBox="1"/>
          <p:nvPr/>
        </p:nvSpPr>
        <p:spPr>
          <a:xfrm>
            <a:off x="8144339" y="5135798"/>
            <a:ext cx="2694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sans chimiotactisme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E715585-5681-413C-BDB1-86D3AC731922}"/>
              </a:ext>
            </a:extLst>
          </p:cNvPr>
          <p:cNvCxnSpPr>
            <a:cxnSpLocks/>
          </p:cNvCxnSpPr>
          <p:nvPr/>
        </p:nvCxnSpPr>
        <p:spPr>
          <a:xfrm>
            <a:off x="4034648" y="5974080"/>
            <a:ext cx="789800" cy="2762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CA75F1F9-026D-4950-B2F9-F516F96AC7DF}"/>
              </a:ext>
            </a:extLst>
          </p:cNvPr>
          <p:cNvSpPr/>
          <p:nvPr/>
        </p:nvSpPr>
        <p:spPr>
          <a:xfrm>
            <a:off x="7719685" y="5587913"/>
            <a:ext cx="3708903" cy="929563"/>
          </a:xfrm>
          <a:custGeom>
            <a:avLst/>
            <a:gdLst>
              <a:gd name="connsiteX0" fmla="*/ 0 w 2899410"/>
              <a:gd name="connsiteY0" fmla="*/ 554355 h 586740"/>
              <a:gd name="connsiteX1" fmla="*/ 11430 w 2899410"/>
              <a:gd name="connsiteY1" fmla="*/ 57150 h 586740"/>
              <a:gd name="connsiteX2" fmla="*/ 422910 w 2899410"/>
              <a:gd name="connsiteY2" fmla="*/ 272415 h 586740"/>
              <a:gd name="connsiteX3" fmla="*/ 666750 w 2899410"/>
              <a:gd name="connsiteY3" fmla="*/ 586740 h 586740"/>
              <a:gd name="connsiteX4" fmla="*/ 718185 w 2899410"/>
              <a:gd name="connsiteY4" fmla="*/ 40005 h 586740"/>
              <a:gd name="connsiteX5" fmla="*/ 1045845 w 2899410"/>
              <a:gd name="connsiteY5" fmla="*/ 74295 h 586740"/>
              <a:gd name="connsiteX6" fmla="*/ 986790 w 2899410"/>
              <a:gd name="connsiteY6" fmla="*/ 567690 h 586740"/>
              <a:gd name="connsiteX7" fmla="*/ 1524000 w 2899410"/>
              <a:gd name="connsiteY7" fmla="*/ 299085 h 586740"/>
              <a:gd name="connsiteX8" fmla="*/ 1565910 w 2899410"/>
              <a:gd name="connsiteY8" fmla="*/ 47625 h 586740"/>
              <a:gd name="connsiteX9" fmla="*/ 1998345 w 2899410"/>
              <a:gd name="connsiteY9" fmla="*/ 533400 h 586740"/>
              <a:gd name="connsiteX10" fmla="*/ 1946910 w 2899410"/>
              <a:gd name="connsiteY10" fmla="*/ 7620 h 586740"/>
              <a:gd name="connsiteX11" fmla="*/ 2274570 w 2899410"/>
              <a:gd name="connsiteY11" fmla="*/ 0 h 586740"/>
              <a:gd name="connsiteX12" fmla="*/ 2326005 w 2899410"/>
              <a:gd name="connsiteY12" fmla="*/ 542925 h 586740"/>
              <a:gd name="connsiteX13" fmla="*/ 2750820 w 2899410"/>
              <a:gd name="connsiteY13" fmla="*/ 160020 h 586740"/>
              <a:gd name="connsiteX14" fmla="*/ 2899410 w 2899410"/>
              <a:gd name="connsiteY14" fmla="*/ 186690 h 58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9410" h="586740">
                <a:moveTo>
                  <a:pt x="0" y="554355"/>
                </a:moveTo>
                <a:lnTo>
                  <a:pt x="11430" y="57150"/>
                </a:lnTo>
                <a:lnTo>
                  <a:pt x="422910" y="272415"/>
                </a:lnTo>
                <a:lnTo>
                  <a:pt x="666750" y="586740"/>
                </a:lnTo>
                <a:lnTo>
                  <a:pt x="718185" y="40005"/>
                </a:lnTo>
                <a:lnTo>
                  <a:pt x="1045845" y="74295"/>
                </a:lnTo>
                <a:lnTo>
                  <a:pt x="986790" y="567690"/>
                </a:lnTo>
                <a:lnTo>
                  <a:pt x="1524000" y="299085"/>
                </a:lnTo>
                <a:lnTo>
                  <a:pt x="1565910" y="47625"/>
                </a:lnTo>
                <a:lnTo>
                  <a:pt x="1998345" y="533400"/>
                </a:lnTo>
                <a:lnTo>
                  <a:pt x="1946910" y="7620"/>
                </a:lnTo>
                <a:lnTo>
                  <a:pt x="2274570" y="0"/>
                </a:lnTo>
                <a:lnTo>
                  <a:pt x="2326005" y="542925"/>
                </a:lnTo>
                <a:lnTo>
                  <a:pt x="2750820" y="160020"/>
                </a:lnTo>
                <a:lnTo>
                  <a:pt x="2899410" y="18669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lèche : double flèche horizontale 58">
            <a:extLst>
              <a:ext uri="{FF2B5EF4-FFF2-40B4-BE49-F238E27FC236}">
                <a16:creationId xmlns:a16="http://schemas.microsoft.com/office/drawing/2014/main" id="{25897333-22EC-47EA-935E-8B227556D8E1}"/>
              </a:ext>
            </a:extLst>
          </p:cNvPr>
          <p:cNvSpPr/>
          <p:nvPr/>
        </p:nvSpPr>
        <p:spPr>
          <a:xfrm rot="2426585" flipV="1">
            <a:off x="8909824" y="5625763"/>
            <a:ext cx="385599" cy="92933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2A7065A2-D589-41E5-970D-772458C5B1C3}"/>
              </a:ext>
            </a:extLst>
          </p:cNvPr>
          <p:cNvSpPr/>
          <p:nvPr/>
        </p:nvSpPr>
        <p:spPr>
          <a:xfrm rot="5798263">
            <a:off x="8971178" y="5998789"/>
            <a:ext cx="297180" cy="1594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51EAD11-B274-488D-BDFF-A2E983B555D1}"/>
              </a:ext>
            </a:extLst>
          </p:cNvPr>
          <p:cNvSpPr txBox="1"/>
          <p:nvPr/>
        </p:nvSpPr>
        <p:spPr>
          <a:xfrm>
            <a:off x="8231460" y="6485084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Déplacement avec chimiotactisme</a:t>
            </a:r>
          </a:p>
        </p:txBody>
      </p:sp>
      <p:pic>
        <p:nvPicPr>
          <p:cNvPr id="66" name="Graphique 65" descr="Caméra vidéo">
            <a:hlinkClick r:id="rId13" tooltip="Les mouvements bactériens"/>
            <a:extLst>
              <a:ext uri="{FF2B5EF4-FFF2-40B4-BE49-F238E27FC236}">
                <a16:creationId xmlns:a16="http://schemas.microsoft.com/office/drawing/2014/main" id="{D08F98E5-5053-4A4B-9023-4430C6ECD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35722" y="4701813"/>
            <a:ext cx="914400" cy="914400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447B3317-2BE5-4F8D-A6A0-409414766FA9}"/>
              </a:ext>
            </a:extLst>
          </p:cNvPr>
          <p:cNvSpPr txBox="1"/>
          <p:nvPr/>
        </p:nvSpPr>
        <p:spPr>
          <a:xfrm>
            <a:off x="10985604" y="6076588"/>
            <a:ext cx="8867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Molécule d’intérêt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5139F1E-45B8-4EE9-AE8E-7358E730E522}"/>
              </a:ext>
            </a:extLst>
          </p:cNvPr>
          <p:cNvSpPr txBox="1"/>
          <p:nvPr/>
        </p:nvSpPr>
        <p:spPr>
          <a:xfrm rot="16200000">
            <a:off x="-1476985" y="1505320"/>
            <a:ext cx="384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FLAGELLES</a:t>
            </a:r>
          </a:p>
        </p:txBody>
      </p:sp>
      <p:pic>
        <p:nvPicPr>
          <p:cNvPr id="75" name="Graphique 74" descr="Voiture de course">
            <a:extLst>
              <a:ext uri="{FF2B5EF4-FFF2-40B4-BE49-F238E27FC236}">
                <a16:creationId xmlns:a16="http://schemas.microsoft.com/office/drawing/2014/main" id="{5D05F4F3-04BA-4D2B-B216-D4F880C3A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1223" y="3533248"/>
            <a:ext cx="914400" cy="9144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4810ECF-EA4A-4610-B38F-C936B7A8F8FD}"/>
              </a:ext>
            </a:extLst>
          </p:cNvPr>
          <p:cNvCxnSpPr/>
          <p:nvPr/>
        </p:nvCxnSpPr>
        <p:spPr>
          <a:xfrm>
            <a:off x="6979298" y="3680660"/>
            <a:ext cx="0" cy="317734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uton d’action : obtenir des informations 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13F7E89-5DF6-4A75-9C8A-A4F8775D1668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93D53227-23FD-4EB8-9C06-29D17EB4EA11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9B38FFB-C102-4CA2-B967-45C61D104DE4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Image 56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F15D67C4-84B0-466C-8A3B-098A5EA3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7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uton d’action : accueil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1925C1-736F-4FCE-9C97-5D825CC1C78E}"/>
              </a:ext>
            </a:extLst>
          </p:cNvPr>
          <p:cNvSpPr/>
          <p:nvPr/>
        </p:nvSpPr>
        <p:spPr>
          <a:xfrm>
            <a:off x="578498" y="6195527"/>
            <a:ext cx="360000" cy="360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outon d’action : début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9F12AFB-EDED-44A3-A889-07AD5868D489}"/>
              </a:ext>
            </a:extLst>
          </p:cNvPr>
          <p:cNvSpPr/>
          <p:nvPr/>
        </p:nvSpPr>
        <p:spPr>
          <a:xfrm>
            <a:off x="130629" y="6195527"/>
            <a:ext cx="360000" cy="36000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AAD0E1-0D5B-4B4B-9D03-9A6D94C9F655}"/>
              </a:ext>
            </a:extLst>
          </p:cNvPr>
          <p:cNvGrpSpPr/>
          <p:nvPr/>
        </p:nvGrpSpPr>
        <p:grpSpPr>
          <a:xfrm>
            <a:off x="938498" y="2828835"/>
            <a:ext cx="4544834" cy="2074862"/>
            <a:chOff x="938498" y="2828835"/>
            <a:chExt cx="4544834" cy="207486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058DD15-910B-4E1B-8876-BF07101F2469}"/>
                </a:ext>
              </a:extLst>
            </p:cNvPr>
            <p:cNvSpPr txBox="1"/>
            <p:nvPr/>
          </p:nvSpPr>
          <p:spPr>
            <a:xfrm>
              <a:off x="938498" y="2828835"/>
              <a:ext cx="45448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FIMBRIAE</a:t>
              </a:r>
            </a:p>
          </p:txBody>
        </p:sp>
        <p:pic>
          <p:nvPicPr>
            <p:cNvPr id="10" name="Graphique 9" descr="Escalade">
              <a:extLst>
                <a:ext uri="{FF2B5EF4-FFF2-40B4-BE49-F238E27FC236}">
                  <a16:creationId xmlns:a16="http://schemas.microsoft.com/office/drawing/2014/main" id="{0D28AC39-09A2-4AFC-8F7B-2AC279A8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53715" y="3989297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BA62F14-8214-4F04-A65D-69466C8FCE7E}"/>
              </a:ext>
            </a:extLst>
          </p:cNvPr>
          <p:cNvGrpSpPr/>
          <p:nvPr/>
        </p:nvGrpSpPr>
        <p:grpSpPr>
          <a:xfrm>
            <a:off x="9427361" y="2788968"/>
            <a:ext cx="1826141" cy="2114729"/>
            <a:chOff x="9427361" y="2788968"/>
            <a:chExt cx="1826141" cy="211472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027BFB3-115F-4262-A0AE-091E58B9E9BA}"/>
                </a:ext>
              </a:extLst>
            </p:cNvPr>
            <p:cNvSpPr txBox="1"/>
            <p:nvPr/>
          </p:nvSpPr>
          <p:spPr>
            <a:xfrm>
              <a:off x="9427361" y="2788968"/>
              <a:ext cx="18261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" panose="020B0604020202020204" pitchFamily="34" charset="0"/>
                  <a:cs typeface="Arial" panose="020B0604020202020204" pitchFamily="34" charset="0"/>
                </a:rPr>
                <a:t>PILI</a:t>
              </a:r>
            </a:p>
          </p:txBody>
        </p:sp>
        <p:pic>
          <p:nvPicPr>
            <p:cNvPr id="13" name="Graphique 12" descr="Alliances">
              <a:extLst>
                <a:ext uri="{FF2B5EF4-FFF2-40B4-BE49-F238E27FC236}">
                  <a16:creationId xmlns:a16="http://schemas.microsoft.com/office/drawing/2014/main" id="{A216B482-5686-4B89-9781-344E2135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3231" y="3989297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B0F98D20-B696-4502-858F-28A0B72281A8}"/>
              </a:ext>
            </a:extLst>
          </p:cNvPr>
          <p:cNvSpPr/>
          <p:nvPr/>
        </p:nvSpPr>
        <p:spPr>
          <a:xfrm>
            <a:off x="1064871" y="3067291"/>
            <a:ext cx="4259483" cy="18364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F8652212-44B0-4EEA-A34C-972E63A4140E}"/>
              </a:ext>
            </a:extLst>
          </p:cNvPr>
          <p:cNvSpPr/>
          <p:nvPr/>
        </p:nvSpPr>
        <p:spPr>
          <a:xfrm>
            <a:off x="9560689" y="3067291"/>
            <a:ext cx="1566440" cy="171305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Difference between Fimbriae and Pili | Easy Biology Class">
            <a:hlinkClick r:id="rId9"/>
            <a:extLst>
              <a:ext uri="{FF2B5EF4-FFF2-40B4-BE49-F238E27FC236}">
                <a16:creationId xmlns:a16="http://schemas.microsoft.com/office/drawing/2014/main" id="{921A4B55-CCA6-4411-B5AD-B0DD7D3B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50543"/>
            <a:ext cx="4686300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outon d’action : obtenir des informations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7A0AD3C-3514-4530-8009-7ABB84C97681}"/>
              </a:ext>
            </a:extLst>
          </p:cNvPr>
          <p:cNvSpPr/>
          <p:nvPr/>
        </p:nvSpPr>
        <p:spPr>
          <a:xfrm>
            <a:off x="578498" y="5835526"/>
            <a:ext cx="360000" cy="36000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1436CC-5303-423D-9ACA-E8FCFCA4E4E9}"/>
              </a:ext>
            </a:extLst>
          </p:cNvPr>
          <p:cNvGrpSpPr/>
          <p:nvPr/>
        </p:nvGrpSpPr>
        <p:grpSpPr>
          <a:xfrm>
            <a:off x="11046" y="4258343"/>
            <a:ext cx="1529586" cy="829552"/>
            <a:chOff x="4047954" y="3559629"/>
            <a:chExt cx="1529586" cy="82955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63005B-1828-48DC-97A3-450DE032E818}"/>
                </a:ext>
              </a:extLst>
            </p:cNvPr>
            <p:cNvSpPr txBox="1"/>
            <p:nvPr/>
          </p:nvSpPr>
          <p:spPr>
            <a:xfrm>
              <a:off x="4047954" y="3559629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Bertrand Faurie – 2020 </a:t>
              </a:r>
            </a:p>
            <a:p>
              <a:pPr algn="ctr"/>
              <a:r>
                <a:rPr lang="fr-FR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Bioscience.fun</a:t>
              </a:r>
              <a:endParaRPr lang="fr-FR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Image 18" descr="Une image contenant dessin, signe, assiette&#10;&#10;Description générée automatiquement">
              <a:extLst>
                <a:ext uri="{FF2B5EF4-FFF2-40B4-BE49-F238E27FC236}">
                  <a16:creationId xmlns:a16="http://schemas.microsoft.com/office/drawing/2014/main" id="{2115CB91-F187-4F84-B5C5-39D38258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41" y="3959739"/>
              <a:ext cx="1227411" cy="429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4213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3634</TotalTime>
  <Words>873</Words>
  <Application>Microsoft Office PowerPoint</Application>
  <PresentationFormat>Grand écran</PresentationFormat>
  <Paragraphs>210</Paragraphs>
  <Slides>19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Guide d’utilisation des diaporamas interactifs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Bertrand Pouleto</dc:creator>
  <cp:lastModifiedBy>Bertrand Pouleto</cp:lastModifiedBy>
  <cp:revision>3</cp:revision>
  <dcterms:created xsi:type="dcterms:W3CDTF">2020-07-14T14:14:08Z</dcterms:created>
  <dcterms:modified xsi:type="dcterms:W3CDTF">2020-09-03T13:38:07Z</dcterms:modified>
</cp:coreProperties>
</file>