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5" r:id="rId5"/>
    <p:sldId id="264" r:id="rId6"/>
    <p:sldId id="266" r:id="rId7"/>
    <p:sldId id="258" r:id="rId8"/>
    <p:sldId id="257" r:id="rId9"/>
    <p:sldId id="259" r:id="rId10"/>
    <p:sldId id="260" r:id="rId11"/>
    <p:sldId id="261"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4660"/>
  </p:normalViewPr>
  <p:slideViewPr>
    <p:cSldViewPr snapToGrid="0">
      <p:cViewPr varScale="1">
        <p:scale>
          <a:sx n="130" d="100"/>
          <a:sy n="130"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Latappy" userId="S::jasmine.latappy@u-pec.fr::3c464d11-9cd7-4013-aadd-40a10d7e42f1" providerId="AD" clId="Web-{DA048D99-AC5C-4EAC-757C-3E76C2B1A5F4}"/>
    <pc:docChg chg="modSld">
      <pc:chgData name="Jasmine Latappy" userId="S::jasmine.latappy@u-pec.fr::3c464d11-9cd7-4013-aadd-40a10d7e42f1" providerId="AD" clId="Web-{DA048D99-AC5C-4EAC-757C-3E76C2B1A5F4}" dt="2019-04-03T08:44:49.246" v="57" actId="20577"/>
      <pc:docMkLst>
        <pc:docMk/>
      </pc:docMkLst>
      <pc:sldChg chg="modSp">
        <pc:chgData name="Jasmine Latappy" userId="S::jasmine.latappy@u-pec.fr::3c464d11-9cd7-4013-aadd-40a10d7e42f1" providerId="AD" clId="Web-{DA048D99-AC5C-4EAC-757C-3E76C2B1A5F4}" dt="2019-04-03T06:52:49.361" v="6" actId="20577"/>
        <pc:sldMkLst>
          <pc:docMk/>
          <pc:sldMk cId="3784089036" sldId="256"/>
        </pc:sldMkLst>
        <pc:spChg chg="mod">
          <ac:chgData name="Jasmine Latappy" userId="S::jasmine.latappy@u-pec.fr::3c464d11-9cd7-4013-aadd-40a10d7e42f1" providerId="AD" clId="Web-{DA048D99-AC5C-4EAC-757C-3E76C2B1A5F4}" dt="2019-04-03T06:52:49.361" v="6" actId="20577"/>
          <ac:spMkLst>
            <pc:docMk/>
            <pc:sldMk cId="3784089036" sldId="256"/>
            <ac:spMk id="3" creationId="{00000000-0000-0000-0000-000000000000}"/>
          </ac:spMkLst>
        </pc:spChg>
      </pc:sldChg>
      <pc:sldChg chg="modSp">
        <pc:chgData name="Jasmine Latappy" userId="S::jasmine.latappy@u-pec.fr::3c464d11-9cd7-4013-aadd-40a10d7e42f1" providerId="AD" clId="Web-{DA048D99-AC5C-4EAC-757C-3E76C2B1A5F4}" dt="2019-04-03T06:54:32.955" v="11" actId="20577"/>
        <pc:sldMkLst>
          <pc:docMk/>
          <pc:sldMk cId="932838317" sldId="262"/>
        </pc:sldMkLst>
        <pc:spChg chg="mod">
          <ac:chgData name="Jasmine Latappy" userId="S::jasmine.latappy@u-pec.fr::3c464d11-9cd7-4013-aadd-40a10d7e42f1" providerId="AD" clId="Web-{DA048D99-AC5C-4EAC-757C-3E76C2B1A5F4}" dt="2019-04-03T06:54:32.955" v="11" actId="20577"/>
          <ac:spMkLst>
            <pc:docMk/>
            <pc:sldMk cId="932838317" sldId="262"/>
            <ac:spMk id="3" creationId="{780E8B45-A56B-4806-8BB6-48A27126FEDE}"/>
          </ac:spMkLst>
        </pc:spChg>
      </pc:sldChg>
      <pc:sldChg chg="modSp">
        <pc:chgData name="Jasmine Latappy" userId="S::jasmine.latappy@u-pec.fr::3c464d11-9cd7-4013-aadd-40a10d7e42f1" providerId="AD" clId="Web-{DA048D99-AC5C-4EAC-757C-3E76C2B1A5F4}" dt="2019-04-03T08:44:49.137" v="55" actId="20577"/>
        <pc:sldMkLst>
          <pc:docMk/>
          <pc:sldMk cId="3544021297" sldId="264"/>
        </pc:sldMkLst>
        <pc:spChg chg="mod">
          <ac:chgData name="Jasmine Latappy" userId="S::jasmine.latappy@u-pec.fr::3c464d11-9cd7-4013-aadd-40a10d7e42f1" providerId="AD" clId="Web-{DA048D99-AC5C-4EAC-757C-3E76C2B1A5F4}" dt="2019-04-03T08:44:49.137" v="55" actId="20577"/>
          <ac:spMkLst>
            <pc:docMk/>
            <pc:sldMk cId="3544021297" sldId="264"/>
            <ac:spMk id="3" creationId="{780E8B45-A56B-4806-8BB6-48A27126FEDE}"/>
          </ac:spMkLst>
        </pc:spChg>
      </pc:sldChg>
    </pc:docChg>
  </pc:docChgLst>
  <pc:docChgLst>
    <pc:chgData name="Jasmine Latappy" userId="S::jasmine.latappy@u-pec.fr::3c464d11-9cd7-4013-aadd-40a10d7e42f1" providerId="AD" clId="Web-{721908DA-F3A6-508A-1422-2E6DECABAA86}"/>
    <pc:docChg chg="addSld modSld">
      <pc:chgData name="Jasmine Latappy" userId="S::jasmine.latappy@u-pec.fr::3c464d11-9cd7-4013-aadd-40a10d7e42f1" providerId="AD" clId="Web-{721908DA-F3A6-508A-1422-2E6DECABAA86}" dt="2019-03-29T11:36:15.335" v="944" actId="20577"/>
      <pc:docMkLst>
        <pc:docMk/>
      </pc:docMkLst>
      <pc:sldChg chg="addSp delSp modSp">
        <pc:chgData name="Jasmine Latappy" userId="S::jasmine.latappy@u-pec.fr::3c464d11-9cd7-4013-aadd-40a10d7e42f1" providerId="AD" clId="Web-{721908DA-F3A6-508A-1422-2E6DECABAA86}" dt="2019-03-29T11:04:35.280" v="190" actId="1076"/>
        <pc:sldMkLst>
          <pc:docMk/>
          <pc:sldMk cId="328787652" sldId="257"/>
        </pc:sldMkLst>
        <pc:spChg chg="add mod ord">
          <ac:chgData name="Jasmine Latappy" userId="S::jasmine.latappy@u-pec.fr::3c464d11-9cd7-4013-aadd-40a10d7e42f1" providerId="AD" clId="Web-{721908DA-F3A6-508A-1422-2E6DECABAA86}" dt="2019-03-29T11:03:17.983" v="146"/>
          <ac:spMkLst>
            <pc:docMk/>
            <pc:sldMk cId="328787652" sldId="257"/>
            <ac:spMk id="3" creationId="{96E3529B-18D6-4B37-81EB-968C0C6C8C61}"/>
          </ac:spMkLst>
        </pc:spChg>
        <pc:spChg chg="del">
          <ac:chgData name="Jasmine Latappy" userId="S::jasmine.latappy@u-pec.fr::3c464d11-9cd7-4013-aadd-40a10d7e42f1" providerId="AD" clId="Web-{721908DA-F3A6-508A-1422-2E6DECABAA86}" dt="2019-03-29T11:04:12.624" v="166"/>
          <ac:spMkLst>
            <pc:docMk/>
            <pc:sldMk cId="328787652" sldId="257"/>
            <ac:spMk id="4" creationId="{4B66DC1B-8DB9-47B7-AF43-81D77455D9A4}"/>
          </ac:spMkLst>
        </pc:spChg>
        <pc:spChg chg="add mod ord">
          <ac:chgData name="Jasmine Latappy" userId="S::jasmine.latappy@u-pec.fr::3c464d11-9cd7-4013-aadd-40a10d7e42f1" providerId="AD" clId="Web-{721908DA-F3A6-508A-1422-2E6DECABAA86}" dt="2019-03-29T11:03:17.983" v="147"/>
          <ac:spMkLst>
            <pc:docMk/>
            <pc:sldMk cId="328787652" sldId="257"/>
            <ac:spMk id="5" creationId="{D7964F6F-16DF-4B0E-BD9A-365F97CA532C}"/>
          </ac:spMkLst>
        </pc:spChg>
        <pc:spChg chg="add mod ord">
          <ac:chgData name="Jasmine Latappy" userId="S::jasmine.latappy@u-pec.fr::3c464d11-9cd7-4013-aadd-40a10d7e42f1" providerId="AD" clId="Web-{721908DA-F3A6-508A-1422-2E6DECABAA86}" dt="2019-03-29T11:03:18.030" v="148"/>
          <ac:spMkLst>
            <pc:docMk/>
            <pc:sldMk cId="328787652" sldId="257"/>
            <ac:spMk id="6" creationId="{ADF4E899-9C17-4E66-86A4-9FD7877387A4}"/>
          </ac:spMkLst>
        </pc:spChg>
        <pc:spChg chg="add ord">
          <ac:chgData name="Jasmine Latappy" userId="S::jasmine.latappy@u-pec.fr::3c464d11-9cd7-4013-aadd-40a10d7e42f1" providerId="AD" clId="Web-{721908DA-F3A6-508A-1422-2E6DECABAA86}" dt="2019-03-29T11:04:18.264" v="171"/>
          <ac:spMkLst>
            <pc:docMk/>
            <pc:sldMk cId="328787652" sldId="257"/>
            <ac:spMk id="7" creationId="{FF90AE22-132C-49F7-B2C1-4846EDDD2B12}"/>
          </ac:spMkLst>
        </pc:spChg>
        <pc:spChg chg="add ord">
          <ac:chgData name="Jasmine Latappy" userId="S::jasmine.latappy@u-pec.fr::3c464d11-9cd7-4013-aadd-40a10d7e42f1" providerId="AD" clId="Web-{721908DA-F3A6-508A-1422-2E6DECABAA86}" dt="2019-03-29T11:04:18.342" v="177"/>
          <ac:spMkLst>
            <pc:docMk/>
            <pc:sldMk cId="328787652" sldId="257"/>
            <ac:spMk id="8" creationId="{1CD580E3-3BD7-4D8F-B82F-C98F5E5A4A56}"/>
          </ac:spMkLst>
        </pc:spChg>
        <pc:spChg chg="add ord">
          <ac:chgData name="Jasmine Latappy" userId="S::jasmine.latappy@u-pec.fr::3c464d11-9cd7-4013-aadd-40a10d7e42f1" providerId="AD" clId="Web-{721908DA-F3A6-508A-1422-2E6DECABAA86}" dt="2019-03-29T11:04:18.405" v="183"/>
          <ac:spMkLst>
            <pc:docMk/>
            <pc:sldMk cId="328787652" sldId="257"/>
            <ac:spMk id="9" creationId="{5A1C2A8C-77CF-4A75-A368-8471C25BA0B5}"/>
          </ac:spMkLst>
        </pc:spChg>
        <pc:spChg chg="del">
          <ac:chgData name="Jasmine Latappy" userId="S::jasmine.latappy@u-pec.fr::3c464d11-9cd7-4013-aadd-40a10d7e42f1" providerId="AD" clId="Web-{721908DA-F3A6-508A-1422-2E6DECABAA86}" dt="2019-03-29T11:04:12.624" v="165"/>
          <ac:spMkLst>
            <pc:docMk/>
            <pc:sldMk cId="328787652" sldId="257"/>
            <ac:spMk id="10" creationId="{E79D16D3-0871-4DA9-BF22-9D50A09B6553}"/>
          </ac:spMkLst>
        </pc:spChg>
        <pc:spChg chg="del">
          <ac:chgData name="Jasmine Latappy" userId="S::jasmine.latappy@u-pec.fr::3c464d11-9cd7-4013-aadd-40a10d7e42f1" providerId="AD" clId="Web-{721908DA-F3A6-508A-1422-2E6DECABAA86}" dt="2019-03-29T11:04:12.624" v="164"/>
          <ac:spMkLst>
            <pc:docMk/>
            <pc:sldMk cId="328787652" sldId="257"/>
            <ac:spMk id="11" creationId="{556892EB-7440-4FC2-9098-FCFF68CFDDAD}"/>
          </ac:spMkLst>
        </pc:spChg>
        <pc:spChg chg="del">
          <ac:chgData name="Jasmine Latappy" userId="S::jasmine.latappy@u-pec.fr::3c464d11-9cd7-4013-aadd-40a10d7e42f1" providerId="AD" clId="Web-{721908DA-F3A6-508A-1422-2E6DECABAA86}" dt="2019-03-29T11:04:12.624" v="163"/>
          <ac:spMkLst>
            <pc:docMk/>
            <pc:sldMk cId="328787652" sldId="257"/>
            <ac:spMk id="12" creationId="{B5E6CD21-2B56-43F8-89F3-465897E00FF9}"/>
          </ac:spMkLst>
        </pc:spChg>
        <pc:spChg chg="del">
          <ac:chgData name="Jasmine Latappy" userId="S::jasmine.latappy@u-pec.fr::3c464d11-9cd7-4013-aadd-40a10d7e42f1" providerId="AD" clId="Web-{721908DA-F3A6-508A-1422-2E6DECABAA86}" dt="2019-03-29T11:00:38.841" v="31"/>
          <ac:spMkLst>
            <pc:docMk/>
            <pc:sldMk cId="328787652" sldId="257"/>
            <ac:spMk id="13" creationId="{B77AB0E7-B7DF-4049-9947-3BE102DC383C}"/>
          </ac:spMkLst>
        </pc:spChg>
        <pc:spChg chg="del">
          <ac:chgData name="Jasmine Latappy" userId="S::jasmine.latappy@u-pec.fr::3c464d11-9cd7-4013-aadd-40a10d7e42f1" providerId="AD" clId="Web-{721908DA-F3A6-508A-1422-2E6DECABAA86}" dt="2019-03-29T11:00:38.841" v="30"/>
          <ac:spMkLst>
            <pc:docMk/>
            <pc:sldMk cId="328787652" sldId="257"/>
            <ac:spMk id="14" creationId="{9F0A63B2-3D18-4C72-9352-5F54BB736612}"/>
          </ac:spMkLst>
        </pc:spChg>
        <pc:spChg chg="del">
          <ac:chgData name="Jasmine Latappy" userId="S::jasmine.latappy@u-pec.fr::3c464d11-9cd7-4013-aadd-40a10d7e42f1" providerId="AD" clId="Web-{721908DA-F3A6-508A-1422-2E6DECABAA86}" dt="2019-03-29T11:00:38.841" v="29"/>
          <ac:spMkLst>
            <pc:docMk/>
            <pc:sldMk cId="328787652" sldId="257"/>
            <ac:spMk id="15" creationId="{92E90B8D-9912-4AAB-8A85-D39A5A749A16}"/>
          </ac:spMkLst>
        </pc:spChg>
        <pc:spChg chg="mod">
          <ac:chgData name="Jasmine Latappy" userId="S::jasmine.latappy@u-pec.fr::3c464d11-9cd7-4013-aadd-40a10d7e42f1" providerId="AD" clId="Web-{721908DA-F3A6-508A-1422-2E6DECABAA86}" dt="2019-03-29T11:04:35.280" v="190" actId="1076"/>
          <ac:spMkLst>
            <pc:docMk/>
            <pc:sldMk cId="328787652" sldId="257"/>
            <ac:spMk id="17" creationId="{00D21A9B-15C6-4904-BF6E-3E219CD2B228}"/>
          </ac:spMkLst>
        </pc:spChg>
        <pc:spChg chg="mod">
          <ac:chgData name="Jasmine Latappy" userId="S::jasmine.latappy@u-pec.fr::3c464d11-9cd7-4013-aadd-40a10d7e42f1" providerId="AD" clId="Web-{721908DA-F3A6-508A-1422-2E6DECABAA86}" dt="2019-03-29T11:00:57.342" v="53" actId="1076"/>
          <ac:spMkLst>
            <pc:docMk/>
            <pc:sldMk cId="328787652" sldId="257"/>
            <ac:spMk id="19" creationId="{56EDBD4A-F56E-4DC6-8E7E-21E1910AEDFC}"/>
          </ac:spMkLst>
        </pc:spChg>
        <pc:spChg chg="add ord">
          <ac:chgData name="Jasmine Latappy" userId="S::jasmine.latappy@u-pec.fr::3c464d11-9cd7-4013-aadd-40a10d7e42f1" providerId="AD" clId="Web-{721908DA-F3A6-508A-1422-2E6DECABAA86}" dt="2019-03-29T11:04:18.467" v="189"/>
          <ac:spMkLst>
            <pc:docMk/>
            <pc:sldMk cId="328787652" sldId="257"/>
            <ac:spMk id="25" creationId="{4A6B844E-8EAF-4814-BD56-5F1B3560C35A}"/>
          </ac:spMkLst>
        </pc:spChg>
      </pc:sldChg>
      <pc:sldChg chg="addSp delSp modSp">
        <pc:chgData name="Jasmine Latappy" userId="S::jasmine.latappy@u-pec.fr::3c464d11-9cd7-4013-aadd-40a10d7e42f1" providerId="AD" clId="Web-{721908DA-F3A6-508A-1422-2E6DECABAA86}" dt="2019-03-29T11:03:47.983" v="162"/>
        <pc:sldMkLst>
          <pc:docMk/>
          <pc:sldMk cId="3482819850" sldId="258"/>
        </pc:sldMkLst>
        <pc:spChg chg="mod">
          <ac:chgData name="Jasmine Latappy" userId="S::jasmine.latappy@u-pec.fr::3c464d11-9cd7-4013-aadd-40a10d7e42f1" providerId="AD" clId="Web-{721908DA-F3A6-508A-1422-2E6DECABAA86}" dt="2019-03-29T11:03:38.405" v="153"/>
          <ac:spMkLst>
            <pc:docMk/>
            <pc:sldMk cId="3482819850" sldId="258"/>
            <ac:spMk id="4" creationId="{4B66DC1B-8DB9-47B7-AF43-81D77455D9A4}"/>
          </ac:spMkLst>
        </pc:spChg>
        <pc:spChg chg="mod">
          <ac:chgData name="Jasmine Latappy" userId="S::jasmine.latappy@u-pec.fr::3c464d11-9cd7-4013-aadd-40a10d7e42f1" providerId="AD" clId="Web-{721908DA-F3A6-508A-1422-2E6DECABAA86}" dt="2019-03-29T11:03:38.420" v="154"/>
          <ac:spMkLst>
            <pc:docMk/>
            <pc:sldMk cId="3482819850" sldId="258"/>
            <ac:spMk id="10" creationId="{E79D16D3-0871-4DA9-BF22-9D50A09B6553}"/>
          </ac:spMkLst>
        </pc:spChg>
        <pc:spChg chg="mod">
          <ac:chgData name="Jasmine Latappy" userId="S::jasmine.latappy@u-pec.fr::3c464d11-9cd7-4013-aadd-40a10d7e42f1" providerId="AD" clId="Web-{721908DA-F3A6-508A-1422-2E6DECABAA86}" dt="2019-03-29T11:03:38.436" v="155"/>
          <ac:spMkLst>
            <pc:docMk/>
            <pc:sldMk cId="3482819850" sldId="258"/>
            <ac:spMk id="11" creationId="{556892EB-7440-4FC2-9098-FCFF68CFDDAD}"/>
          </ac:spMkLst>
        </pc:spChg>
        <pc:spChg chg="mod">
          <ac:chgData name="Jasmine Latappy" userId="S::jasmine.latappy@u-pec.fr::3c464d11-9cd7-4013-aadd-40a10d7e42f1" providerId="AD" clId="Web-{721908DA-F3A6-508A-1422-2E6DECABAA86}" dt="2019-03-29T11:03:38.436" v="156"/>
          <ac:spMkLst>
            <pc:docMk/>
            <pc:sldMk cId="3482819850" sldId="258"/>
            <ac:spMk id="12" creationId="{B5E6CD21-2B56-43F8-89F3-465897E00FF9}"/>
          </ac:spMkLst>
        </pc:spChg>
        <pc:spChg chg="del">
          <ac:chgData name="Jasmine Latappy" userId="S::jasmine.latappy@u-pec.fr::3c464d11-9cd7-4013-aadd-40a10d7e42f1" providerId="AD" clId="Web-{721908DA-F3A6-508A-1422-2E6DECABAA86}" dt="2019-03-29T11:00:07.123" v="6"/>
          <ac:spMkLst>
            <pc:docMk/>
            <pc:sldMk cId="3482819850" sldId="258"/>
            <ac:spMk id="13" creationId="{B77AB0E7-B7DF-4049-9947-3BE102DC383C}"/>
          </ac:spMkLst>
        </pc:spChg>
        <pc:spChg chg="del">
          <ac:chgData name="Jasmine Latappy" userId="S::jasmine.latappy@u-pec.fr::3c464d11-9cd7-4013-aadd-40a10d7e42f1" providerId="AD" clId="Web-{721908DA-F3A6-508A-1422-2E6DECABAA86}" dt="2019-03-29T11:00:07.123" v="5"/>
          <ac:spMkLst>
            <pc:docMk/>
            <pc:sldMk cId="3482819850" sldId="258"/>
            <ac:spMk id="14" creationId="{9F0A63B2-3D18-4C72-9352-5F54BB736612}"/>
          </ac:spMkLst>
        </pc:spChg>
        <pc:spChg chg="del">
          <ac:chgData name="Jasmine Latappy" userId="S::jasmine.latappy@u-pec.fr::3c464d11-9cd7-4013-aadd-40a10d7e42f1" providerId="AD" clId="Web-{721908DA-F3A6-508A-1422-2E6DECABAA86}" dt="2019-03-29T11:00:07.123" v="4"/>
          <ac:spMkLst>
            <pc:docMk/>
            <pc:sldMk cId="3482819850" sldId="258"/>
            <ac:spMk id="15" creationId="{92E90B8D-9912-4AAB-8A85-D39A5A749A16}"/>
          </ac:spMkLst>
        </pc:spChg>
        <pc:spChg chg="mod">
          <ac:chgData name="Jasmine Latappy" userId="S::jasmine.latappy@u-pec.fr::3c464d11-9cd7-4013-aadd-40a10d7e42f1" providerId="AD" clId="Web-{721908DA-F3A6-508A-1422-2E6DECABAA86}" dt="2019-03-29T11:00:24.888" v="28" actId="1076"/>
          <ac:spMkLst>
            <pc:docMk/>
            <pc:sldMk cId="3482819850" sldId="258"/>
            <ac:spMk id="16" creationId="{9BC35347-442A-4CC7-8A61-C3B274224D53}"/>
          </ac:spMkLst>
        </pc:spChg>
        <pc:spChg chg="add mod ord">
          <ac:chgData name="Jasmine Latappy" userId="S::jasmine.latappy@u-pec.fr::3c464d11-9cd7-4013-aadd-40a10d7e42f1" providerId="AD" clId="Web-{721908DA-F3A6-508A-1422-2E6DECABAA86}" dt="2019-03-29T11:03:47.967" v="160"/>
          <ac:spMkLst>
            <pc:docMk/>
            <pc:sldMk cId="3482819850" sldId="258"/>
            <ac:spMk id="17" creationId="{5E494F00-9BBA-492B-875C-E70738EACD7B}"/>
          </ac:spMkLst>
        </pc:spChg>
        <pc:spChg chg="add mod ord">
          <ac:chgData name="Jasmine Latappy" userId="S::jasmine.latappy@u-pec.fr::3c464d11-9cd7-4013-aadd-40a10d7e42f1" providerId="AD" clId="Web-{721908DA-F3A6-508A-1422-2E6DECABAA86}" dt="2019-03-29T11:03:47.983" v="161"/>
          <ac:spMkLst>
            <pc:docMk/>
            <pc:sldMk cId="3482819850" sldId="258"/>
            <ac:spMk id="18" creationId="{BCCEE93B-4D18-4C05-BB62-D2041CF61547}"/>
          </ac:spMkLst>
        </pc:spChg>
        <pc:spChg chg="add mod ord">
          <ac:chgData name="Jasmine Latappy" userId="S::jasmine.latappy@u-pec.fr::3c464d11-9cd7-4013-aadd-40a10d7e42f1" providerId="AD" clId="Web-{721908DA-F3A6-508A-1422-2E6DECABAA86}" dt="2019-03-29T11:03:47.983" v="162"/>
          <ac:spMkLst>
            <pc:docMk/>
            <pc:sldMk cId="3482819850" sldId="258"/>
            <ac:spMk id="19" creationId="{FFFE2556-03DE-4605-9DE4-243A696EA1F9}"/>
          </ac:spMkLst>
        </pc:spChg>
      </pc:sldChg>
      <pc:sldChg chg="addSp delSp modSp">
        <pc:chgData name="Jasmine Latappy" userId="S::jasmine.latappy@u-pec.fr::3c464d11-9cd7-4013-aadd-40a10d7e42f1" providerId="AD" clId="Web-{721908DA-F3A6-508A-1422-2E6DECABAA86}" dt="2019-03-29T11:05:01.952" v="219" actId="1076"/>
        <pc:sldMkLst>
          <pc:docMk/>
          <pc:sldMk cId="1952077321" sldId="259"/>
        </pc:sldMkLst>
        <pc:spChg chg="add mod ord">
          <ac:chgData name="Jasmine Latappy" userId="S::jasmine.latappy@u-pec.fr::3c464d11-9cd7-4013-aadd-40a10d7e42f1" providerId="AD" clId="Web-{721908DA-F3A6-508A-1422-2E6DECABAA86}" dt="2019-03-29T11:03:01.639" v="140"/>
          <ac:spMkLst>
            <pc:docMk/>
            <pc:sldMk cId="1952077321" sldId="259"/>
            <ac:spMk id="3" creationId="{F67D008F-602D-4C7B-B18F-09765FAE3E8D}"/>
          </ac:spMkLst>
        </pc:spChg>
        <pc:spChg chg="del">
          <ac:chgData name="Jasmine Latappy" userId="S::jasmine.latappy@u-pec.fr::3c464d11-9cd7-4013-aadd-40a10d7e42f1" providerId="AD" clId="Web-{721908DA-F3A6-508A-1422-2E6DECABAA86}" dt="2019-03-29T11:04:40.686" v="194"/>
          <ac:spMkLst>
            <pc:docMk/>
            <pc:sldMk cId="1952077321" sldId="259"/>
            <ac:spMk id="4" creationId="{4B66DC1B-8DB9-47B7-AF43-81D77455D9A4}"/>
          </ac:spMkLst>
        </pc:spChg>
        <pc:spChg chg="add mod ord">
          <ac:chgData name="Jasmine Latappy" userId="S::jasmine.latappy@u-pec.fr::3c464d11-9cd7-4013-aadd-40a10d7e42f1" providerId="AD" clId="Web-{721908DA-F3A6-508A-1422-2E6DECABAA86}" dt="2019-03-29T11:03:01.655" v="141"/>
          <ac:spMkLst>
            <pc:docMk/>
            <pc:sldMk cId="1952077321" sldId="259"/>
            <ac:spMk id="5" creationId="{38809EB8-4C30-4601-B828-D0384F776762}"/>
          </ac:spMkLst>
        </pc:spChg>
        <pc:spChg chg="add mod ord">
          <ac:chgData name="Jasmine Latappy" userId="S::jasmine.latappy@u-pec.fr::3c464d11-9cd7-4013-aadd-40a10d7e42f1" providerId="AD" clId="Web-{721908DA-F3A6-508A-1422-2E6DECABAA86}" dt="2019-03-29T11:03:01.655" v="142"/>
          <ac:spMkLst>
            <pc:docMk/>
            <pc:sldMk cId="1952077321" sldId="259"/>
            <ac:spMk id="6" creationId="{8F067FEB-0D75-4ECA-A9E0-BFC21F2EAFF0}"/>
          </ac:spMkLst>
        </pc:spChg>
        <pc:spChg chg="add ord">
          <ac:chgData name="Jasmine Latappy" userId="S::jasmine.latappy@u-pec.fr::3c464d11-9cd7-4013-aadd-40a10d7e42f1" providerId="AD" clId="Web-{721908DA-F3A6-508A-1422-2E6DECABAA86}" dt="2019-03-29T11:04:46.655" v="199"/>
          <ac:spMkLst>
            <pc:docMk/>
            <pc:sldMk cId="1952077321" sldId="259"/>
            <ac:spMk id="7" creationId="{D0240E89-89EA-4817-AB7D-EA079313C8EA}"/>
          </ac:spMkLst>
        </pc:spChg>
        <pc:spChg chg="add ord">
          <ac:chgData name="Jasmine Latappy" userId="S::jasmine.latappy@u-pec.fr::3c464d11-9cd7-4013-aadd-40a10d7e42f1" providerId="AD" clId="Web-{721908DA-F3A6-508A-1422-2E6DECABAA86}" dt="2019-03-29T11:04:46.718" v="205"/>
          <ac:spMkLst>
            <pc:docMk/>
            <pc:sldMk cId="1952077321" sldId="259"/>
            <ac:spMk id="8" creationId="{8FD00C24-9DFB-48E3-A512-2CCB05EA9B55}"/>
          </ac:spMkLst>
        </pc:spChg>
        <pc:spChg chg="add ord">
          <ac:chgData name="Jasmine Latappy" userId="S::jasmine.latappy@u-pec.fr::3c464d11-9cd7-4013-aadd-40a10d7e42f1" providerId="AD" clId="Web-{721908DA-F3A6-508A-1422-2E6DECABAA86}" dt="2019-03-29T11:04:46.780" v="211"/>
          <ac:spMkLst>
            <pc:docMk/>
            <pc:sldMk cId="1952077321" sldId="259"/>
            <ac:spMk id="9" creationId="{675982B3-D671-4649-9D90-1B7AF4C92878}"/>
          </ac:spMkLst>
        </pc:spChg>
        <pc:spChg chg="del">
          <ac:chgData name="Jasmine Latappy" userId="S::jasmine.latappy@u-pec.fr::3c464d11-9cd7-4013-aadd-40a10d7e42f1" providerId="AD" clId="Web-{721908DA-F3A6-508A-1422-2E6DECABAA86}" dt="2019-03-29T11:04:40.686" v="193"/>
          <ac:spMkLst>
            <pc:docMk/>
            <pc:sldMk cId="1952077321" sldId="259"/>
            <ac:spMk id="10" creationId="{E79D16D3-0871-4DA9-BF22-9D50A09B6553}"/>
          </ac:spMkLst>
        </pc:spChg>
        <pc:spChg chg="del">
          <ac:chgData name="Jasmine Latappy" userId="S::jasmine.latappy@u-pec.fr::3c464d11-9cd7-4013-aadd-40a10d7e42f1" providerId="AD" clId="Web-{721908DA-F3A6-508A-1422-2E6DECABAA86}" dt="2019-03-29T11:04:40.686" v="192"/>
          <ac:spMkLst>
            <pc:docMk/>
            <pc:sldMk cId="1952077321" sldId="259"/>
            <ac:spMk id="11" creationId="{556892EB-7440-4FC2-9098-FCFF68CFDDAD}"/>
          </ac:spMkLst>
        </pc:spChg>
        <pc:spChg chg="del">
          <ac:chgData name="Jasmine Latappy" userId="S::jasmine.latappy@u-pec.fr::3c464d11-9cd7-4013-aadd-40a10d7e42f1" providerId="AD" clId="Web-{721908DA-F3A6-508A-1422-2E6DECABAA86}" dt="2019-03-29T11:04:40.686" v="191"/>
          <ac:spMkLst>
            <pc:docMk/>
            <pc:sldMk cId="1952077321" sldId="259"/>
            <ac:spMk id="12" creationId="{B5E6CD21-2B56-43F8-89F3-465897E00FF9}"/>
          </ac:spMkLst>
        </pc:spChg>
        <pc:spChg chg="del">
          <ac:chgData name="Jasmine Latappy" userId="S::jasmine.latappy@u-pec.fr::3c464d11-9cd7-4013-aadd-40a10d7e42f1" providerId="AD" clId="Web-{721908DA-F3A6-508A-1422-2E6DECABAA86}" dt="2019-03-29T11:01:05.326" v="56"/>
          <ac:spMkLst>
            <pc:docMk/>
            <pc:sldMk cId="1952077321" sldId="259"/>
            <ac:spMk id="13" creationId="{B77AB0E7-B7DF-4049-9947-3BE102DC383C}"/>
          </ac:spMkLst>
        </pc:spChg>
        <pc:spChg chg="del">
          <ac:chgData name="Jasmine Latappy" userId="S::jasmine.latappy@u-pec.fr::3c464d11-9cd7-4013-aadd-40a10d7e42f1" providerId="AD" clId="Web-{721908DA-F3A6-508A-1422-2E6DECABAA86}" dt="2019-03-29T11:01:05.326" v="55"/>
          <ac:spMkLst>
            <pc:docMk/>
            <pc:sldMk cId="1952077321" sldId="259"/>
            <ac:spMk id="14" creationId="{9F0A63B2-3D18-4C72-9352-5F54BB736612}"/>
          </ac:spMkLst>
        </pc:spChg>
        <pc:spChg chg="del">
          <ac:chgData name="Jasmine Latappy" userId="S::jasmine.latappy@u-pec.fr::3c464d11-9cd7-4013-aadd-40a10d7e42f1" providerId="AD" clId="Web-{721908DA-F3A6-508A-1422-2E6DECABAA86}" dt="2019-03-29T11:01:05.326" v="54"/>
          <ac:spMkLst>
            <pc:docMk/>
            <pc:sldMk cId="1952077321" sldId="259"/>
            <ac:spMk id="15" creationId="{92E90B8D-9912-4AAB-8A85-D39A5A749A16}"/>
          </ac:spMkLst>
        </pc:spChg>
        <pc:spChg chg="mod">
          <ac:chgData name="Jasmine Latappy" userId="S::jasmine.latappy@u-pec.fr::3c464d11-9cd7-4013-aadd-40a10d7e42f1" providerId="AD" clId="Web-{721908DA-F3A6-508A-1422-2E6DECABAA86}" dt="2019-03-29T11:05:01.952" v="219" actId="1076"/>
          <ac:spMkLst>
            <pc:docMk/>
            <pc:sldMk cId="1952077321" sldId="259"/>
            <ac:spMk id="17" creationId="{00D21A9B-15C6-4904-BF6E-3E219CD2B228}"/>
          </ac:spMkLst>
        </pc:spChg>
        <pc:spChg chg="mod">
          <ac:chgData name="Jasmine Latappy" userId="S::jasmine.latappy@u-pec.fr::3c464d11-9cd7-4013-aadd-40a10d7e42f1" providerId="AD" clId="Web-{721908DA-F3A6-508A-1422-2E6DECABAA86}" dt="2019-03-29T11:01:18.857" v="78" actId="1076"/>
          <ac:spMkLst>
            <pc:docMk/>
            <pc:sldMk cId="1952077321" sldId="259"/>
            <ac:spMk id="19" creationId="{56EDBD4A-F56E-4DC6-8E7E-21E1910AEDFC}"/>
          </ac:spMkLst>
        </pc:spChg>
        <pc:spChg chg="add ord">
          <ac:chgData name="Jasmine Latappy" userId="S::jasmine.latappy@u-pec.fr::3c464d11-9cd7-4013-aadd-40a10d7e42f1" providerId="AD" clId="Web-{721908DA-F3A6-508A-1422-2E6DECABAA86}" dt="2019-03-29T11:04:46.842" v="217"/>
          <ac:spMkLst>
            <pc:docMk/>
            <pc:sldMk cId="1952077321" sldId="259"/>
            <ac:spMk id="25" creationId="{E2C239D8-9D26-4A55-B125-510420E9CD00}"/>
          </ac:spMkLst>
        </pc:spChg>
      </pc:sldChg>
      <pc:sldChg chg="addSp delSp modSp">
        <pc:chgData name="Jasmine Latappy" userId="S::jasmine.latappy@u-pec.fr::3c464d11-9cd7-4013-aadd-40a10d7e42f1" providerId="AD" clId="Web-{721908DA-F3A6-508A-1422-2E6DECABAA86}" dt="2019-03-29T11:02:43.889" v="136"/>
        <pc:sldMkLst>
          <pc:docMk/>
          <pc:sldMk cId="2457912280" sldId="260"/>
        </pc:sldMkLst>
        <pc:spChg chg="add mod ord">
          <ac:chgData name="Jasmine Latappy" userId="S::jasmine.latappy@u-pec.fr::3c464d11-9cd7-4013-aadd-40a10d7e42f1" providerId="AD" clId="Web-{721908DA-F3A6-508A-1422-2E6DECABAA86}" dt="2019-03-29T11:02:43.873" v="134"/>
          <ac:spMkLst>
            <pc:docMk/>
            <pc:sldMk cId="2457912280" sldId="260"/>
            <ac:spMk id="3" creationId="{7302D5BF-3AC9-45D8-BA59-F26E96754147}"/>
          </ac:spMkLst>
        </pc:spChg>
        <pc:spChg chg="del">
          <ac:chgData name="Jasmine Latappy" userId="S::jasmine.latappy@u-pec.fr::3c464d11-9cd7-4013-aadd-40a10d7e42f1" providerId="AD" clId="Web-{721908DA-F3A6-508A-1422-2E6DECABAA86}" dt="2019-03-29T11:01:26.685" v="81"/>
          <ac:spMkLst>
            <pc:docMk/>
            <pc:sldMk cId="2457912280" sldId="260"/>
            <ac:spMk id="4" creationId="{4B66DC1B-8DB9-47B7-AF43-81D77455D9A4}"/>
          </ac:spMkLst>
        </pc:spChg>
        <pc:spChg chg="add mod ord">
          <ac:chgData name="Jasmine Latappy" userId="S::jasmine.latappy@u-pec.fr::3c464d11-9cd7-4013-aadd-40a10d7e42f1" providerId="AD" clId="Web-{721908DA-F3A6-508A-1422-2E6DECABAA86}" dt="2019-03-29T11:02:43.889" v="135"/>
          <ac:spMkLst>
            <pc:docMk/>
            <pc:sldMk cId="2457912280" sldId="260"/>
            <ac:spMk id="5" creationId="{C7C9EC8E-3B39-4DFC-B553-29AF54AB460A}"/>
          </ac:spMkLst>
        </pc:spChg>
        <pc:spChg chg="add mod ord">
          <ac:chgData name="Jasmine Latappy" userId="S::jasmine.latappy@u-pec.fr::3c464d11-9cd7-4013-aadd-40a10d7e42f1" providerId="AD" clId="Web-{721908DA-F3A6-508A-1422-2E6DECABAA86}" dt="2019-03-29T11:02:43.889" v="136"/>
          <ac:spMkLst>
            <pc:docMk/>
            <pc:sldMk cId="2457912280" sldId="260"/>
            <ac:spMk id="6" creationId="{FFD279B7-E2B0-46CA-BF4D-04A0BF5D1FD1}"/>
          </ac:spMkLst>
        </pc:spChg>
        <pc:spChg chg="add mod ord">
          <ac:chgData name="Jasmine Latappy" userId="S::jasmine.latappy@u-pec.fr::3c464d11-9cd7-4013-aadd-40a10d7e42f1" providerId="AD" clId="Web-{721908DA-F3A6-508A-1422-2E6DECABAA86}" dt="2019-03-29T11:02:30.795" v="128"/>
          <ac:spMkLst>
            <pc:docMk/>
            <pc:sldMk cId="2457912280" sldId="260"/>
            <ac:spMk id="7" creationId="{429DF2BB-3220-4A9F-BA07-565F97A1264C}"/>
          </ac:spMkLst>
        </pc:spChg>
        <pc:spChg chg="add mod ord">
          <ac:chgData name="Jasmine Latappy" userId="S::jasmine.latappy@u-pec.fr::3c464d11-9cd7-4013-aadd-40a10d7e42f1" providerId="AD" clId="Web-{721908DA-F3A6-508A-1422-2E6DECABAA86}" dt="2019-03-29T11:02:30.811" v="129"/>
          <ac:spMkLst>
            <pc:docMk/>
            <pc:sldMk cId="2457912280" sldId="260"/>
            <ac:spMk id="8" creationId="{DBFF6D42-6CD3-4156-926F-7C25CF1EBE1C}"/>
          </ac:spMkLst>
        </pc:spChg>
        <pc:spChg chg="add mod ord">
          <ac:chgData name="Jasmine Latappy" userId="S::jasmine.latappy@u-pec.fr::3c464d11-9cd7-4013-aadd-40a10d7e42f1" providerId="AD" clId="Web-{721908DA-F3A6-508A-1422-2E6DECABAA86}" dt="2019-03-29T11:02:30.811" v="130"/>
          <ac:spMkLst>
            <pc:docMk/>
            <pc:sldMk cId="2457912280" sldId="260"/>
            <ac:spMk id="9" creationId="{66FA4DF6-03D0-4752-9C89-850214FCDA24}"/>
          </ac:spMkLst>
        </pc:spChg>
        <pc:spChg chg="del">
          <ac:chgData name="Jasmine Latappy" userId="S::jasmine.latappy@u-pec.fr::3c464d11-9cd7-4013-aadd-40a10d7e42f1" providerId="AD" clId="Web-{721908DA-F3A6-508A-1422-2E6DECABAA86}" dt="2019-03-29T11:01:26.685" v="80"/>
          <ac:spMkLst>
            <pc:docMk/>
            <pc:sldMk cId="2457912280" sldId="260"/>
            <ac:spMk id="10" creationId="{E79D16D3-0871-4DA9-BF22-9D50A09B6553}"/>
          </ac:spMkLst>
        </pc:spChg>
        <pc:spChg chg="del">
          <ac:chgData name="Jasmine Latappy" userId="S::jasmine.latappy@u-pec.fr::3c464d11-9cd7-4013-aadd-40a10d7e42f1" providerId="AD" clId="Web-{721908DA-F3A6-508A-1422-2E6DECABAA86}" dt="2019-03-29T11:01:26.670" v="79"/>
          <ac:spMkLst>
            <pc:docMk/>
            <pc:sldMk cId="2457912280" sldId="260"/>
            <ac:spMk id="11" creationId="{556892EB-7440-4FC2-9098-FCFF68CFDDAD}"/>
          </ac:spMkLst>
        </pc:spChg>
        <pc:spChg chg="del">
          <ac:chgData name="Jasmine Latappy" userId="S::jasmine.latappy@u-pec.fr::3c464d11-9cd7-4013-aadd-40a10d7e42f1" providerId="AD" clId="Web-{721908DA-F3A6-508A-1422-2E6DECABAA86}" dt="2019-03-29T11:01:43.795" v="101"/>
          <ac:spMkLst>
            <pc:docMk/>
            <pc:sldMk cId="2457912280" sldId="260"/>
            <ac:spMk id="13" creationId="{B77AB0E7-B7DF-4049-9947-3BE102DC383C}"/>
          </ac:spMkLst>
        </pc:spChg>
        <pc:spChg chg="del">
          <ac:chgData name="Jasmine Latappy" userId="S::jasmine.latappy@u-pec.fr::3c464d11-9cd7-4013-aadd-40a10d7e42f1" providerId="AD" clId="Web-{721908DA-F3A6-508A-1422-2E6DECABAA86}" dt="2019-03-29T11:01:43.795" v="100"/>
          <ac:spMkLst>
            <pc:docMk/>
            <pc:sldMk cId="2457912280" sldId="260"/>
            <ac:spMk id="14" creationId="{9F0A63B2-3D18-4C72-9352-5F54BB736612}"/>
          </ac:spMkLst>
        </pc:spChg>
        <pc:spChg chg="del">
          <ac:chgData name="Jasmine Latappy" userId="S::jasmine.latappy@u-pec.fr::3c464d11-9cd7-4013-aadd-40a10d7e42f1" providerId="AD" clId="Web-{721908DA-F3A6-508A-1422-2E6DECABAA86}" dt="2019-03-29T11:01:43.795" v="99"/>
          <ac:spMkLst>
            <pc:docMk/>
            <pc:sldMk cId="2457912280" sldId="260"/>
            <ac:spMk id="15" creationId="{92E90B8D-9912-4AAB-8A85-D39A5A749A16}"/>
          </ac:spMkLst>
        </pc:spChg>
        <pc:spChg chg="mod">
          <ac:chgData name="Jasmine Latappy" userId="S::jasmine.latappy@u-pec.fr::3c464d11-9cd7-4013-aadd-40a10d7e42f1" providerId="AD" clId="Web-{721908DA-F3A6-508A-1422-2E6DECABAA86}" dt="2019-03-29T11:01:39.639" v="98" actId="1076"/>
          <ac:spMkLst>
            <pc:docMk/>
            <pc:sldMk cId="2457912280" sldId="260"/>
            <ac:spMk id="17" creationId="{00D21A9B-15C6-4904-BF6E-3E219CD2B228}"/>
          </ac:spMkLst>
        </pc:spChg>
        <pc:spChg chg="mod">
          <ac:chgData name="Jasmine Latappy" userId="S::jasmine.latappy@u-pec.fr::3c464d11-9cd7-4013-aadd-40a10d7e42f1" providerId="AD" clId="Web-{721908DA-F3A6-508A-1422-2E6DECABAA86}" dt="2019-03-29T11:02:00.217" v="121" actId="1076"/>
          <ac:spMkLst>
            <pc:docMk/>
            <pc:sldMk cId="2457912280" sldId="260"/>
            <ac:spMk id="19" creationId="{56EDBD4A-F56E-4DC6-8E7E-21E1910AEDFC}"/>
          </ac:spMkLst>
        </pc:spChg>
      </pc:sldChg>
      <pc:sldChg chg="addSp delSp modSp">
        <pc:chgData name="Jasmine Latappy" userId="S::jasmine.latappy@u-pec.fr::3c464d11-9cd7-4013-aadd-40a10d7e42f1" providerId="AD" clId="Web-{721908DA-F3A6-508A-1422-2E6DECABAA86}" dt="2019-03-29T11:06:58.921" v="253" actId="1076"/>
        <pc:sldMkLst>
          <pc:docMk/>
          <pc:sldMk cId="2704258667" sldId="261"/>
        </pc:sldMkLst>
        <pc:spChg chg="mod ord">
          <ac:chgData name="Jasmine Latappy" userId="S::jasmine.latappy@u-pec.fr::3c464d11-9cd7-4013-aadd-40a10d7e42f1" providerId="AD" clId="Web-{721908DA-F3A6-508A-1422-2E6DECABAA86}" dt="2019-03-29T11:05:56.796" v="242" actId="1076"/>
          <ac:spMkLst>
            <pc:docMk/>
            <pc:sldMk cId="2704258667" sldId="261"/>
            <ac:spMk id="2" creationId="{8F78F955-25F0-4482-AF07-8728430FDCC6}"/>
          </ac:spMkLst>
        </pc:spChg>
        <pc:spChg chg="add mod">
          <ac:chgData name="Jasmine Latappy" userId="S::jasmine.latappy@u-pec.fr::3c464d11-9cd7-4013-aadd-40a10d7e42f1" providerId="AD" clId="Web-{721908DA-F3A6-508A-1422-2E6DECABAA86}" dt="2019-03-29T11:05:56.780" v="238" actId="1076"/>
          <ac:spMkLst>
            <pc:docMk/>
            <pc:sldMk cId="2704258667" sldId="261"/>
            <ac:spMk id="3" creationId="{FC2F0A85-A5D1-4245-8C6C-A5DC9FE768EB}"/>
          </ac:spMkLst>
        </pc:spChg>
        <pc:spChg chg="del">
          <ac:chgData name="Jasmine Latappy" userId="S::jasmine.latappy@u-pec.fr::3c464d11-9cd7-4013-aadd-40a10d7e42f1" providerId="AD" clId="Web-{721908DA-F3A6-508A-1422-2E6DECABAA86}" dt="2019-03-29T11:05:17.452" v="224"/>
          <ac:spMkLst>
            <pc:docMk/>
            <pc:sldMk cId="2704258667" sldId="261"/>
            <ac:spMk id="4" creationId="{4B66DC1B-8DB9-47B7-AF43-81D77455D9A4}"/>
          </ac:spMkLst>
        </pc:spChg>
        <pc:spChg chg="add mod">
          <ac:chgData name="Jasmine Latappy" userId="S::jasmine.latappy@u-pec.fr::3c464d11-9cd7-4013-aadd-40a10d7e42f1" providerId="AD" clId="Web-{721908DA-F3A6-508A-1422-2E6DECABAA86}" dt="2019-03-29T11:05:56.780" v="239" actId="1076"/>
          <ac:spMkLst>
            <pc:docMk/>
            <pc:sldMk cId="2704258667" sldId="261"/>
            <ac:spMk id="5" creationId="{70DB1A2E-EB2D-42E0-8A5B-6CBB0AD42317}"/>
          </ac:spMkLst>
        </pc:spChg>
        <pc:spChg chg="add mod">
          <ac:chgData name="Jasmine Latappy" userId="S::jasmine.latappy@u-pec.fr::3c464d11-9cd7-4013-aadd-40a10d7e42f1" providerId="AD" clId="Web-{721908DA-F3A6-508A-1422-2E6DECABAA86}" dt="2019-03-29T11:05:56.780" v="240" actId="1076"/>
          <ac:spMkLst>
            <pc:docMk/>
            <pc:sldMk cId="2704258667" sldId="261"/>
            <ac:spMk id="6" creationId="{32B4CD0B-42A8-4048-B372-6A17A679D62B}"/>
          </ac:spMkLst>
        </pc:spChg>
        <pc:spChg chg="add mod">
          <ac:chgData name="Jasmine Latappy" userId="S::jasmine.latappy@u-pec.fr::3c464d11-9cd7-4013-aadd-40a10d7e42f1" providerId="AD" clId="Web-{721908DA-F3A6-508A-1422-2E6DECABAA86}" dt="2019-03-29T11:05:56.796" v="241" actId="1076"/>
          <ac:spMkLst>
            <pc:docMk/>
            <pc:sldMk cId="2704258667" sldId="261"/>
            <ac:spMk id="7" creationId="{CD592FCD-975B-4579-AC44-89F57C821C52}"/>
          </ac:spMkLst>
        </pc:spChg>
        <pc:spChg chg="del">
          <ac:chgData name="Jasmine Latappy" userId="S::jasmine.latappy@u-pec.fr::3c464d11-9cd7-4013-aadd-40a10d7e42f1" providerId="AD" clId="Web-{721908DA-F3A6-508A-1422-2E6DECABAA86}" dt="2019-03-29T11:05:17.452" v="223"/>
          <ac:spMkLst>
            <pc:docMk/>
            <pc:sldMk cId="2704258667" sldId="261"/>
            <ac:spMk id="10" creationId="{E79D16D3-0871-4DA9-BF22-9D50A09B6553}"/>
          </ac:spMkLst>
        </pc:spChg>
        <pc:spChg chg="del">
          <ac:chgData name="Jasmine Latappy" userId="S::jasmine.latappy@u-pec.fr::3c464d11-9cd7-4013-aadd-40a10d7e42f1" providerId="AD" clId="Web-{721908DA-F3A6-508A-1422-2E6DECABAA86}" dt="2019-03-29T11:05:17.452" v="222"/>
          <ac:spMkLst>
            <pc:docMk/>
            <pc:sldMk cId="2704258667" sldId="261"/>
            <ac:spMk id="11" creationId="{556892EB-7440-4FC2-9098-FCFF68CFDDAD}"/>
          </ac:spMkLst>
        </pc:spChg>
        <pc:spChg chg="del">
          <ac:chgData name="Jasmine Latappy" userId="S::jasmine.latappy@u-pec.fr::3c464d11-9cd7-4013-aadd-40a10d7e42f1" providerId="AD" clId="Web-{721908DA-F3A6-508A-1422-2E6DECABAA86}" dt="2019-03-29T11:05:17.452" v="221"/>
          <ac:spMkLst>
            <pc:docMk/>
            <pc:sldMk cId="2704258667" sldId="261"/>
            <ac:spMk id="13" creationId="{B77AB0E7-B7DF-4049-9947-3BE102DC383C}"/>
          </ac:spMkLst>
        </pc:spChg>
        <pc:spChg chg="del">
          <ac:chgData name="Jasmine Latappy" userId="S::jasmine.latappy@u-pec.fr::3c464d11-9cd7-4013-aadd-40a10d7e42f1" providerId="AD" clId="Web-{721908DA-F3A6-508A-1422-2E6DECABAA86}" dt="2019-03-29T11:05:17.452" v="220"/>
          <ac:spMkLst>
            <pc:docMk/>
            <pc:sldMk cId="2704258667" sldId="261"/>
            <ac:spMk id="14" creationId="{9F0A63B2-3D18-4C72-9352-5F54BB736612}"/>
          </ac:spMkLst>
        </pc:spChg>
        <pc:spChg chg="mod ord">
          <ac:chgData name="Jasmine Latappy" userId="S::jasmine.latappy@u-pec.fr::3c464d11-9cd7-4013-aadd-40a10d7e42f1" providerId="AD" clId="Web-{721908DA-F3A6-508A-1422-2E6DECABAA86}" dt="2019-03-29T11:06:50.906" v="252" actId="1076"/>
          <ac:spMkLst>
            <pc:docMk/>
            <pc:sldMk cId="2704258667" sldId="261"/>
            <ac:spMk id="17" creationId="{00D21A9B-15C6-4904-BF6E-3E219CD2B228}"/>
          </ac:spMkLst>
        </pc:spChg>
        <pc:spChg chg="mod ord">
          <ac:chgData name="Jasmine Latappy" userId="S::jasmine.latappy@u-pec.fr::3c464d11-9cd7-4013-aadd-40a10d7e42f1" providerId="AD" clId="Web-{721908DA-F3A6-508A-1422-2E6DECABAA86}" dt="2019-03-29T11:06:58.921" v="253" actId="1076"/>
          <ac:spMkLst>
            <pc:docMk/>
            <pc:sldMk cId="2704258667" sldId="261"/>
            <ac:spMk id="19" creationId="{56EDBD4A-F56E-4DC6-8E7E-21E1910AEDFC}"/>
          </ac:spMkLst>
        </pc:spChg>
        <pc:spChg chg="add del mod">
          <ac:chgData name="Jasmine Latappy" userId="S::jasmine.latappy@u-pec.fr::3c464d11-9cd7-4013-aadd-40a10d7e42f1" providerId="AD" clId="Web-{721908DA-F3A6-508A-1422-2E6DECABAA86}" dt="2019-03-29T11:05:59.265" v="246"/>
          <ac:spMkLst>
            <pc:docMk/>
            <pc:sldMk cId="2704258667" sldId="261"/>
            <ac:spMk id="20" creationId="{296DC9FE-DE29-443B-88F2-90850B7C4487}"/>
          </ac:spMkLst>
        </pc:spChg>
      </pc:sldChg>
      <pc:sldChg chg="modSp">
        <pc:chgData name="Jasmine Latappy" userId="S::jasmine.latappy@u-pec.fr::3c464d11-9cd7-4013-aadd-40a10d7e42f1" providerId="AD" clId="Web-{721908DA-F3A6-508A-1422-2E6DECABAA86}" dt="2019-03-29T11:10:22.563" v="348" actId="14100"/>
        <pc:sldMkLst>
          <pc:docMk/>
          <pc:sldMk cId="932838317" sldId="262"/>
        </pc:sldMkLst>
        <pc:spChg chg="mod">
          <ac:chgData name="Jasmine Latappy" userId="S::jasmine.latappy@u-pec.fr::3c464d11-9cd7-4013-aadd-40a10d7e42f1" providerId="AD" clId="Web-{721908DA-F3A6-508A-1422-2E6DECABAA86}" dt="2019-03-29T11:10:22.563" v="348" actId="14100"/>
          <ac:spMkLst>
            <pc:docMk/>
            <pc:sldMk cId="932838317" sldId="262"/>
            <ac:spMk id="3" creationId="{780E8B45-A56B-4806-8BB6-48A27126FEDE}"/>
          </ac:spMkLst>
        </pc:spChg>
      </pc:sldChg>
      <pc:sldChg chg="modSp">
        <pc:chgData name="Jasmine Latappy" userId="S::jasmine.latappy@u-pec.fr::3c464d11-9cd7-4013-aadd-40a10d7e42f1" providerId="AD" clId="Web-{721908DA-F3A6-508A-1422-2E6DECABAA86}" dt="2019-03-29T11:17:43.830" v="585" actId="20577"/>
        <pc:sldMkLst>
          <pc:docMk/>
          <pc:sldMk cId="2991731007" sldId="263"/>
        </pc:sldMkLst>
        <pc:spChg chg="mod">
          <ac:chgData name="Jasmine Latappy" userId="S::jasmine.latappy@u-pec.fr::3c464d11-9cd7-4013-aadd-40a10d7e42f1" providerId="AD" clId="Web-{721908DA-F3A6-508A-1422-2E6DECABAA86}" dt="2019-03-29T11:17:43.830" v="585" actId="20577"/>
          <ac:spMkLst>
            <pc:docMk/>
            <pc:sldMk cId="2991731007" sldId="263"/>
            <ac:spMk id="3" creationId="{780E8B45-A56B-4806-8BB6-48A27126FEDE}"/>
          </ac:spMkLst>
        </pc:spChg>
      </pc:sldChg>
      <pc:sldChg chg="modSp add replId">
        <pc:chgData name="Jasmine Latappy" userId="S::jasmine.latappy@u-pec.fr::3c464d11-9cd7-4013-aadd-40a10d7e42f1" providerId="AD" clId="Web-{721908DA-F3A6-508A-1422-2E6DECABAA86}" dt="2019-03-29T11:36:15.335" v="944" actId="20577"/>
        <pc:sldMkLst>
          <pc:docMk/>
          <pc:sldMk cId="3544021297" sldId="264"/>
        </pc:sldMkLst>
        <pc:spChg chg="mod">
          <ac:chgData name="Jasmine Latappy" userId="S::jasmine.latappy@u-pec.fr::3c464d11-9cd7-4013-aadd-40a10d7e42f1" providerId="AD" clId="Web-{721908DA-F3A6-508A-1422-2E6DECABAA86}" dt="2019-03-29T11:07:30.593" v="286" actId="20577"/>
          <ac:spMkLst>
            <pc:docMk/>
            <pc:sldMk cId="3544021297" sldId="264"/>
            <ac:spMk id="2" creationId="{9E7E20B3-5D45-4413-B49F-47AD40BD9A47}"/>
          </ac:spMkLst>
        </pc:spChg>
        <pc:spChg chg="mod">
          <ac:chgData name="Jasmine Latappy" userId="S::jasmine.latappy@u-pec.fr::3c464d11-9cd7-4013-aadd-40a10d7e42f1" providerId="AD" clId="Web-{721908DA-F3A6-508A-1422-2E6DECABAA86}" dt="2019-03-29T11:36:15.335" v="944" actId="20577"/>
          <ac:spMkLst>
            <pc:docMk/>
            <pc:sldMk cId="3544021297" sldId="264"/>
            <ac:spMk id="3" creationId="{780E8B45-A56B-4806-8BB6-48A27126FEDE}"/>
          </ac:spMkLst>
        </pc:spChg>
      </pc:sldChg>
    </pc:docChg>
  </pc:docChgLst>
  <pc:docChgLst>
    <pc:chgData name="Jasmine Latappy" userId="S::jasmine.latappy@u-pec.fr::3c464d11-9cd7-4013-aadd-40a10d7e42f1" providerId="AD" clId="Web-{92ADB298-FA5E-B8D7-7E98-A447C96990F8}"/>
    <pc:docChg chg="modSld">
      <pc:chgData name="Jasmine Latappy" userId="S::jasmine.latappy@u-pec.fr::3c464d11-9cd7-4013-aadd-40a10d7e42f1" providerId="AD" clId="Web-{92ADB298-FA5E-B8D7-7E98-A447C96990F8}" dt="2019-03-21T09:16:16.647" v="55" actId="20577"/>
      <pc:docMkLst>
        <pc:docMk/>
      </pc:docMkLst>
      <pc:sldChg chg="modSp">
        <pc:chgData name="Jasmine Latappy" userId="S::jasmine.latappy@u-pec.fr::3c464d11-9cd7-4013-aadd-40a10d7e42f1" providerId="AD" clId="Web-{92ADB298-FA5E-B8D7-7E98-A447C96990F8}" dt="2019-03-21T09:16:16.647" v="54" actId="20577"/>
        <pc:sldMkLst>
          <pc:docMk/>
          <pc:sldMk cId="2991731007" sldId="263"/>
        </pc:sldMkLst>
        <pc:spChg chg="mod">
          <ac:chgData name="Jasmine Latappy" userId="S::jasmine.latappy@u-pec.fr::3c464d11-9cd7-4013-aadd-40a10d7e42f1" providerId="AD" clId="Web-{92ADB298-FA5E-B8D7-7E98-A447C96990F8}" dt="2019-03-21T09:16:16.647" v="54" actId="20577"/>
          <ac:spMkLst>
            <pc:docMk/>
            <pc:sldMk cId="2991731007" sldId="263"/>
            <ac:spMk id="3" creationId="{780E8B45-A56B-4806-8BB6-48A27126FEDE}"/>
          </ac:spMkLst>
        </pc:spChg>
      </pc:sldChg>
    </pc:docChg>
  </pc:docChgLst>
  <pc:docChgLst>
    <pc:chgData name="Jasmine Latappy" userId="S::jasmine.latappy@u-pec.fr::3c464d11-9cd7-4013-aadd-40a10d7e42f1" providerId="AD" clId="Web-{9B99E090-4E03-4C4E-BC97-691ABC344999}"/>
    <pc:docChg chg="addSld modSld sldOrd">
      <pc:chgData name="Jasmine Latappy" userId="S::jasmine.latappy@u-pec.fr::3c464d11-9cd7-4013-aadd-40a10d7e42f1" providerId="AD" clId="Web-{9B99E090-4E03-4C4E-BC97-691ABC344999}" dt="2019-03-19T17:07:52.051" v="1413" actId="20577"/>
      <pc:docMkLst>
        <pc:docMk/>
      </pc:docMkLst>
      <pc:sldChg chg="modSp">
        <pc:chgData name="Jasmine Latappy" userId="S::jasmine.latappy@u-pec.fr::3c464d11-9cd7-4013-aadd-40a10d7e42f1" providerId="AD" clId="Web-{9B99E090-4E03-4C4E-BC97-691ABC344999}" dt="2019-03-19T09:38:01.689" v="25" actId="20577"/>
        <pc:sldMkLst>
          <pc:docMk/>
          <pc:sldMk cId="3784089036" sldId="256"/>
        </pc:sldMkLst>
        <pc:spChg chg="mod">
          <ac:chgData name="Jasmine Latappy" userId="S::jasmine.latappy@u-pec.fr::3c464d11-9cd7-4013-aadd-40a10d7e42f1" providerId="AD" clId="Web-{9B99E090-4E03-4C4E-BC97-691ABC344999}" dt="2019-03-19T09:37:50.080" v="14" actId="20577"/>
          <ac:spMkLst>
            <pc:docMk/>
            <pc:sldMk cId="3784089036" sldId="256"/>
            <ac:spMk id="2" creationId="{00000000-0000-0000-0000-000000000000}"/>
          </ac:spMkLst>
        </pc:spChg>
        <pc:spChg chg="mod">
          <ac:chgData name="Jasmine Latappy" userId="S::jasmine.latappy@u-pec.fr::3c464d11-9cd7-4013-aadd-40a10d7e42f1" providerId="AD" clId="Web-{9B99E090-4E03-4C4E-BC97-691ABC344999}" dt="2019-03-19T09:38:01.689" v="25" actId="20577"/>
          <ac:spMkLst>
            <pc:docMk/>
            <pc:sldMk cId="3784089036" sldId="256"/>
            <ac:spMk id="3" creationId="{00000000-0000-0000-0000-000000000000}"/>
          </ac:spMkLst>
        </pc:spChg>
      </pc:sldChg>
      <pc:sldChg chg="addSp delSp modSp new ord">
        <pc:chgData name="Jasmine Latappy" userId="S::jasmine.latappy@u-pec.fr::3c464d11-9cd7-4013-aadd-40a10d7e42f1" providerId="AD" clId="Web-{9B99E090-4E03-4C4E-BC97-691ABC344999}" dt="2019-03-19T09:45:27.754" v="138" actId="20577"/>
        <pc:sldMkLst>
          <pc:docMk/>
          <pc:sldMk cId="328787652" sldId="257"/>
        </pc:sldMkLst>
        <pc:spChg chg="del">
          <ac:chgData name="Jasmine Latappy" userId="S::jasmine.latappy@u-pec.fr::3c464d11-9cd7-4013-aadd-40a10d7e42f1" providerId="AD" clId="Web-{9B99E090-4E03-4C4E-BC97-691ABC344999}" dt="2019-03-19T09:45:14.113" v="129"/>
          <ac:spMkLst>
            <pc:docMk/>
            <pc:sldMk cId="328787652" sldId="257"/>
            <ac:spMk id="3" creationId="{17B89B43-0E8C-4B4D-96CE-76DEF791F851}"/>
          </ac:spMkLst>
        </pc:spChg>
        <pc:spChg chg="add mod">
          <ac:chgData name="Jasmine Latappy" userId="S::jasmine.latappy@u-pec.fr::3c464d11-9cd7-4013-aadd-40a10d7e42f1" providerId="AD" clId="Web-{9B99E090-4E03-4C4E-BC97-691ABC344999}" dt="2019-03-19T09:40:31.331" v="54" actId="1076"/>
          <ac:spMkLst>
            <pc:docMk/>
            <pc:sldMk cId="328787652" sldId="257"/>
            <ac:spMk id="4" creationId="{4B66DC1B-8DB9-47B7-AF43-81D77455D9A4}"/>
          </ac:spMkLst>
        </pc:spChg>
        <pc:spChg chg="add del">
          <ac:chgData name="Jasmine Latappy" userId="S::jasmine.latappy@u-pec.fr::3c464d11-9cd7-4013-aadd-40a10d7e42f1" providerId="AD" clId="Web-{9B99E090-4E03-4C4E-BC97-691ABC344999}" dt="2019-03-19T09:40:20.315" v="52"/>
          <ac:spMkLst>
            <pc:docMk/>
            <pc:sldMk cId="328787652" sldId="257"/>
            <ac:spMk id="5" creationId="{DFACF753-3E03-402B-8F63-64C8DC9E81E1}"/>
          </ac:spMkLst>
        </pc:spChg>
        <pc:spChg chg="add del mod">
          <ac:chgData name="Jasmine Latappy" userId="S::jasmine.latappy@u-pec.fr::3c464d11-9cd7-4013-aadd-40a10d7e42f1" providerId="AD" clId="Web-{9B99E090-4E03-4C4E-BC97-691ABC344999}" dt="2019-03-19T09:40:19.080" v="51"/>
          <ac:spMkLst>
            <pc:docMk/>
            <pc:sldMk cId="328787652" sldId="257"/>
            <ac:spMk id="6" creationId="{F7E5EB1D-68C0-4694-81DD-0BB6E87AAA80}"/>
          </ac:spMkLst>
        </pc:spChg>
        <pc:spChg chg="add del mod">
          <ac:chgData name="Jasmine Latappy" userId="S::jasmine.latappy@u-pec.fr::3c464d11-9cd7-4013-aadd-40a10d7e42f1" providerId="AD" clId="Web-{9B99E090-4E03-4C4E-BC97-691ABC344999}" dt="2019-03-19T09:40:18.580" v="50"/>
          <ac:spMkLst>
            <pc:docMk/>
            <pc:sldMk cId="328787652" sldId="257"/>
            <ac:spMk id="7" creationId="{E03A688E-6DE4-444C-8659-D23C782F3938}"/>
          </ac:spMkLst>
        </pc:spChg>
        <pc:spChg chg="add del mod">
          <ac:chgData name="Jasmine Latappy" userId="S::jasmine.latappy@u-pec.fr::3c464d11-9cd7-4013-aadd-40a10d7e42f1" providerId="AD" clId="Web-{9B99E090-4E03-4C4E-BC97-691ABC344999}" dt="2019-03-19T09:40:16.971" v="48"/>
          <ac:spMkLst>
            <pc:docMk/>
            <pc:sldMk cId="328787652" sldId="257"/>
            <ac:spMk id="8" creationId="{87865EA6-DF31-4D1D-9757-B5B0824D785D}"/>
          </ac:spMkLst>
        </pc:spChg>
        <pc:spChg chg="add del mod">
          <ac:chgData name="Jasmine Latappy" userId="S::jasmine.latappy@u-pec.fr::3c464d11-9cd7-4013-aadd-40a10d7e42f1" providerId="AD" clId="Web-{9B99E090-4E03-4C4E-BC97-691ABC344999}" dt="2019-03-19T09:40:17.955" v="49"/>
          <ac:spMkLst>
            <pc:docMk/>
            <pc:sldMk cId="328787652" sldId="257"/>
            <ac:spMk id="9" creationId="{962272E6-A8ED-49A7-8004-75450CE9011D}"/>
          </ac:spMkLst>
        </pc:spChg>
        <pc:spChg chg="add mod">
          <ac:chgData name="Jasmine Latappy" userId="S::jasmine.latappy@u-pec.fr::3c464d11-9cd7-4013-aadd-40a10d7e42f1" providerId="AD" clId="Web-{9B99E090-4E03-4C4E-BC97-691ABC344999}" dt="2019-03-19T09:40:53.534" v="56" actId="1076"/>
          <ac:spMkLst>
            <pc:docMk/>
            <pc:sldMk cId="328787652" sldId="257"/>
            <ac:spMk id="10" creationId="{E79D16D3-0871-4DA9-BF22-9D50A09B6553}"/>
          </ac:spMkLst>
        </pc:spChg>
        <pc:spChg chg="add mod">
          <ac:chgData name="Jasmine Latappy" userId="S::jasmine.latappy@u-pec.fr::3c464d11-9cd7-4013-aadd-40a10d7e42f1" providerId="AD" clId="Web-{9B99E090-4E03-4C4E-BC97-691ABC344999}" dt="2019-03-19T09:40:59.846" v="58" actId="1076"/>
          <ac:spMkLst>
            <pc:docMk/>
            <pc:sldMk cId="328787652" sldId="257"/>
            <ac:spMk id="11" creationId="{556892EB-7440-4FC2-9098-FCFF68CFDDAD}"/>
          </ac:spMkLst>
        </pc:spChg>
        <pc:spChg chg="add mod">
          <ac:chgData name="Jasmine Latappy" userId="S::jasmine.latappy@u-pec.fr::3c464d11-9cd7-4013-aadd-40a10d7e42f1" providerId="AD" clId="Web-{9B99E090-4E03-4C4E-BC97-691ABC344999}" dt="2019-03-19T09:41:05.471" v="60" actId="1076"/>
          <ac:spMkLst>
            <pc:docMk/>
            <pc:sldMk cId="328787652" sldId="257"/>
            <ac:spMk id="12" creationId="{B5E6CD21-2B56-43F8-89F3-465897E00FF9}"/>
          </ac:spMkLst>
        </pc:spChg>
        <pc:spChg chg="add mod">
          <ac:chgData name="Jasmine Latappy" userId="S::jasmine.latappy@u-pec.fr::3c464d11-9cd7-4013-aadd-40a10d7e42f1" providerId="AD" clId="Web-{9B99E090-4E03-4C4E-BC97-691ABC344999}" dt="2019-03-19T09:41:13.987" v="62" actId="1076"/>
          <ac:spMkLst>
            <pc:docMk/>
            <pc:sldMk cId="328787652" sldId="257"/>
            <ac:spMk id="13" creationId="{B77AB0E7-B7DF-4049-9947-3BE102DC383C}"/>
          </ac:spMkLst>
        </pc:spChg>
        <pc:spChg chg="add mod">
          <ac:chgData name="Jasmine Latappy" userId="S::jasmine.latappy@u-pec.fr::3c464d11-9cd7-4013-aadd-40a10d7e42f1" providerId="AD" clId="Web-{9B99E090-4E03-4C4E-BC97-691ABC344999}" dt="2019-03-19T09:41:19.378" v="64" actId="1076"/>
          <ac:spMkLst>
            <pc:docMk/>
            <pc:sldMk cId="328787652" sldId="257"/>
            <ac:spMk id="14" creationId="{9F0A63B2-3D18-4C72-9352-5F54BB736612}"/>
          </ac:spMkLst>
        </pc:spChg>
        <pc:spChg chg="add mod">
          <ac:chgData name="Jasmine Latappy" userId="S::jasmine.latappy@u-pec.fr::3c464d11-9cd7-4013-aadd-40a10d7e42f1" providerId="AD" clId="Web-{9B99E090-4E03-4C4E-BC97-691ABC344999}" dt="2019-03-19T09:41:24.518" v="66" actId="1076"/>
          <ac:spMkLst>
            <pc:docMk/>
            <pc:sldMk cId="328787652" sldId="257"/>
            <ac:spMk id="15" creationId="{92E90B8D-9912-4AAB-8A85-D39A5A749A16}"/>
          </ac:spMkLst>
        </pc:spChg>
        <pc:spChg chg="add mod">
          <ac:chgData name="Jasmine Latappy" userId="S::jasmine.latappy@u-pec.fr::3c464d11-9cd7-4013-aadd-40a10d7e42f1" providerId="AD" clId="Web-{9B99E090-4E03-4C4E-BC97-691ABC344999}" dt="2019-03-19T09:45:09.222" v="128" actId="1076"/>
          <ac:spMkLst>
            <pc:docMk/>
            <pc:sldMk cId="328787652" sldId="257"/>
            <ac:spMk id="17" creationId="{00D21A9B-15C6-4904-BF6E-3E219CD2B228}"/>
          </ac:spMkLst>
        </pc:spChg>
        <pc:spChg chg="add mod">
          <ac:chgData name="Jasmine Latappy" userId="S::jasmine.latappy@u-pec.fr::3c464d11-9cd7-4013-aadd-40a10d7e42f1" providerId="AD" clId="Web-{9B99E090-4E03-4C4E-BC97-691ABC344999}" dt="2019-03-19T09:45:27.754" v="138" actId="20577"/>
          <ac:spMkLst>
            <pc:docMk/>
            <pc:sldMk cId="328787652" sldId="257"/>
            <ac:spMk id="19" creationId="{56EDBD4A-F56E-4DC6-8E7E-21E1910AEDFC}"/>
          </ac:spMkLst>
        </pc:spChg>
      </pc:sldChg>
      <pc:sldChg chg="addSp delSp modSp add replId">
        <pc:chgData name="Jasmine Latappy" userId="S::jasmine.latappy@u-pec.fr::3c464d11-9cd7-4013-aadd-40a10d7e42f1" providerId="AD" clId="Web-{9B99E090-4E03-4C4E-BC97-691ABC344999}" dt="2019-03-19T09:44:38.332" v="113" actId="1076"/>
        <pc:sldMkLst>
          <pc:docMk/>
          <pc:sldMk cId="3482819850" sldId="258"/>
        </pc:sldMkLst>
        <pc:spChg chg="del">
          <ac:chgData name="Jasmine Latappy" userId="S::jasmine.latappy@u-pec.fr::3c464d11-9cd7-4013-aadd-40a10d7e42f1" providerId="AD" clId="Web-{9B99E090-4E03-4C4E-BC97-691ABC344999}" dt="2019-03-19T09:44:08.691" v="93"/>
          <ac:spMkLst>
            <pc:docMk/>
            <pc:sldMk cId="3482819850" sldId="258"/>
            <ac:spMk id="3" creationId="{17B89B43-0E8C-4B4D-96CE-76DEF791F851}"/>
          </ac:spMkLst>
        </pc:spChg>
        <pc:spChg chg="add mod">
          <ac:chgData name="Jasmine Latappy" userId="S::jasmine.latappy@u-pec.fr::3c464d11-9cd7-4013-aadd-40a10d7e42f1" providerId="AD" clId="Web-{9B99E090-4E03-4C4E-BC97-691ABC344999}" dt="2019-03-19T09:44:38.332" v="113" actId="1076"/>
          <ac:spMkLst>
            <pc:docMk/>
            <pc:sldMk cId="3482819850" sldId="258"/>
            <ac:spMk id="5" creationId="{2E3CEF89-6089-41B3-AC4B-7351800598F2}"/>
          </ac:spMkLst>
        </pc:spChg>
        <pc:spChg chg="add mod">
          <ac:chgData name="Jasmine Latappy" userId="S::jasmine.latappy@u-pec.fr::3c464d11-9cd7-4013-aadd-40a10d7e42f1" providerId="AD" clId="Web-{9B99E090-4E03-4C4E-BC97-691ABC344999}" dt="2019-03-19T09:44:33.410" v="112" actId="1076"/>
          <ac:spMkLst>
            <pc:docMk/>
            <pc:sldMk cId="3482819850" sldId="258"/>
            <ac:spMk id="16" creationId="{9BC35347-442A-4CC7-8A61-C3B274224D53}"/>
          </ac:spMkLst>
        </pc:spChg>
      </pc:sldChg>
      <pc:sldChg chg="modSp add replId">
        <pc:chgData name="Jasmine Latappy" userId="S::jasmine.latappy@u-pec.fr::3c464d11-9cd7-4013-aadd-40a10d7e42f1" providerId="AD" clId="Web-{9B99E090-4E03-4C4E-BC97-691ABC344999}" dt="2019-03-19T09:46:22.457" v="154" actId="1076"/>
        <pc:sldMkLst>
          <pc:docMk/>
          <pc:sldMk cId="1952077321" sldId="259"/>
        </pc:sldMkLst>
        <pc:spChg chg="mod">
          <ac:chgData name="Jasmine Latappy" userId="S::jasmine.latappy@u-pec.fr::3c464d11-9cd7-4013-aadd-40a10d7e42f1" providerId="AD" clId="Web-{9B99E090-4E03-4C4E-BC97-691ABC344999}" dt="2019-03-19T09:46:02.738" v="146" actId="20577"/>
          <ac:spMkLst>
            <pc:docMk/>
            <pc:sldMk cId="1952077321" sldId="259"/>
            <ac:spMk id="17" creationId="{00D21A9B-15C6-4904-BF6E-3E219CD2B228}"/>
          </ac:spMkLst>
        </pc:spChg>
        <pc:spChg chg="mod">
          <ac:chgData name="Jasmine Latappy" userId="S::jasmine.latappy@u-pec.fr::3c464d11-9cd7-4013-aadd-40a10d7e42f1" providerId="AD" clId="Web-{9B99E090-4E03-4C4E-BC97-691ABC344999}" dt="2019-03-19T09:46:22.457" v="154" actId="1076"/>
          <ac:spMkLst>
            <pc:docMk/>
            <pc:sldMk cId="1952077321" sldId="259"/>
            <ac:spMk id="19" creationId="{56EDBD4A-F56E-4DC6-8E7E-21E1910AEDFC}"/>
          </ac:spMkLst>
        </pc:spChg>
      </pc:sldChg>
      <pc:sldChg chg="delSp modSp add replId">
        <pc:chgData name="Jasmine Latappy" userId="S::jasmine.latappy@u-pec.fr::3c464d11-9cd7-4013-aadd-40a10d7e42f1" providerId="AD" clId="Web-{9B99E090-4E03-4C4E-BC97-691ABC344999}" dt="2019-03-19T09:48:02.161" v="173" actId="1076"/>
        <pc:sldMkLst>
          <pc:docMk/>
          <pc:sldMk cId="2457912280" sldId="260"/>
        </pc:sldMkLst>
        <pc:spChg chg="del">
          <ac:chgData name="Jasmine Latappy" userId="S::jasmine.latappy@u-pec.fr::3c464d11-9cd7-4013-aadd-40a10d7e42f1" providerId="AD" clId="Web-{9B99E090-4E03-4C4E-BC97-691ABC344999}" dt="2019-03-19T09:47:21.645" v="156"/>
          <ac:spMkLst>
            <pc:docMk/>
            <pc:sldMk cId="2457912280" sldId="260"/>
            <ac:spMk id="12" creationId="{B5E6CD21-2B56-43F8-89F3-465897E00FF9}"/>
          </ac:spMkLst>
        </pc:spChg>
        <pc:spChg chg="mod">
          <ac:chgData name="Jasmine Latappy" userId="S::jasmine.latappy@u-pec.fr::3c464d11-9cd7-4013-aadd-40a10d7e42f1" providerId="AD" clId="Web-{9B99E090-4E03-4C4E-BC97-691ABC344999}" dt="2019-03-19T09:47:43.473" v="166" actId="1076"/>
          <ac:spMkLst>
            <pc:docMk/>
            <pc:sldMk cId="2457912280" sldId="260"/>
            <ac:spMk id="17" creationId="{00D21A9B-15C6-4904-BF6E-3E219CD2B228}"/>
          </ac:spMkLst>
        </pc:spChg>
        <pc:spChg chg="mod">
          <ac:chgData name="Jasmine Latappy" userId="S::jasmine.latappy@u-pec.fr::3c464d11-9cd7-4013-aadd-40a10d7e42f1" providerId="AD" clId="Web-{9B99E090-4E03-4C4E-BC97-691ABC344999}" dt="2019-03-19T09:48:02.161" v="173" actId="1076"/>
          <ac:spMkLst>
            <pc:docMk/>
            <pc:sldMk cId="2457912280" sldId="260"/>
            <ac:spMk id="19" creationId="{56EDBD4A-F56E-4DC6-8E7E-21E1910AEDFC}"/>
          </ac:spMkLst>
        </pc:spChg>
      </pc:sldChg>
      <pc:sldChg chg="delSp modSp add replId">
        <pc:chgData name="Jasmine Latappy" userId="S::jasmine.latappy@u-pec.fr::3c464d11-9cd7-4013-aadd-40a10d7e42f1" providerId="AD" clId="Web-{9B99E090-4E03-4C4E-BC97-691ABC344999}" dt="2019-03-19T09:49:46.723" v="196"/>
        <pc:sldMkLst>
          <pc:docMk/>
          <pc:sldMk cId="2704258667" sldId="261"/>
        </pc:sldMkLst>
        <pc:spChg chg="mod">
          <ac:chgData name="Jasmine Latappy" userId="S::jasmine.latappy@u-pec.fr::3c464d11-9cd7-4013-aadd-40a10d7e42f1" providerId="AD" clId="Web-{9B99E090-4E03-4C4E-BC97-691ABC344999}" dt="2019-03-19T09:49:37.177" v="188" actId="1076"/>
          <ac:spMkLst>
            <pc:docMk/>
            <pc:sldMk cId="2704258667" sldId="261"/>
            <ac:spMk id="2" creationId="{8F78F955-25F0-4482-AF07-8728430FDCC6}"/>
          </ac:spMkLst>
        </pc:spChg>
        <pc:spChg chg="mod">
          <ac:chgData name="Jasmine Latappy" userId="S::jasmine.latappy@u-pec.fr::3c464d11-9cd7-4013-aadd-40a10d7e42f1" providerId="AD" clId="Web-{9B99E090-4E03-4C4E-BC97-691ABC344999}" dt="2019-03-19T09:49:37.192" v="189" actId="1076"/>
          <ac:spMkLst>
            <pc:docMk/>
            <pc:sldMk cId="2704258667" sldId="261"/>
            <ac:spMk id="4" creationId="{4B66DC1B-8DB9-47B7-AF43-81D77455D9A4}"/>
          </ac:spMkLst>
        </pc:spChg>
        <pc:spChg chg="mod">
          <ac:chgData name="Jasmine Latappy" userId="S::jasmine.latappy@u-pec.fr::3c464d11-9cd7-4013-aadd-40a10d7e42f1" providerId="AD" clId="Web-{9B99E090-4E03-4C4E-BC97-691ABC344999}" dt="2019-03-19T09:49:37.192" v="190" actId="1076"/>
          <ac:spMkLst>
            <pc:docMk/>
            <pc:sldMk cId="2704258667" sldId="261"/>
            <ac:spMk id="10" creationId="{E79D16D3-0871-4DA9-BF22-9D50A09B6553}"/>
          </ac:spMkLst>
        </pc:spChg>
        <pc:spChg chg="mod">
          <ac:chgData name="Jasmine Latappy" userId="S::jasmine.latappy@u-pec.fr::3c464d11-9cd7-4013-aadd-40a10d7e42f1" providerId="AD" clId="Web-{9B99E090-4E03-4C4E-BC97-691ABC344999}" dt="2019-03-19T09:49:37.208" v="191" actId="1076"/>
          <ac:spMkLst>
            <pc:docMk/>
            <pc:sldMk cId="2704258667" sldId="261"/>
            <ac:spMk id="11" creationId="{556892EB-7440-4FC2-9098-FCFF68CFDDAD}"/>
          </ac:spMkLst>
        </pc:spChg>
        <pc:spChg chg="mod">
          <ac:chgData name="Jasmine Latappy" userId="S::jasmine.latappy@u-pec.fr::3c464d11-9cd7-4013-aadd-40a10d7e42f1" providerId="AD" clId="Web-{9B99E090-4E03-4C4E-BC97-691ABC344999}" dt="2019-03-19T09:49:37.208" v="193" actId="1076"/>
          <ac:spMkLst>
            <pc:docMk/>
            <pc:sldMk cId="2704258667" sldId="261"/>
            <ac:spMk id="13" creationId="{B77AB0E7-B7DF-4049-9947-3BE102DC383C}"/>
          </ac:spMkLst>
        </pc:spChg>
        <pc:spChg chg="mod">
          <ac:chgData name="Jasmine Latappy" userId="S::jasmine.latappy@u-pec.fr::3c464d11-9cd7-4013-aadd-40a10d7e42f1" providerId="AD" clId="Web-{9B99E090-4E03-4C4E-BC97-691ABC344999}" dt="2019-03-19T09:49:37.224" v="194" actId="1076"/>
          <ac:spMkLst>
            <pc:docMk/>
            <pc:sldMk cId="2704258667" sldId="261"/>
            <ac:spMk id="14" creationId="{9F0A63B2-3D18-4C72-9352-5F54BB736612}"/>
          </ac:spMkLst>
        </pc:spChg>
        <pc:spChg chg="del">
          <ac:chgData name="Jasmine Latappy" userId="S::jasmine.latappy@u-pec.fr::3c464d11-9cd7-4013-aadd-40a10d7e42f1" providerId="AD" clId="Web-{9B99E090-4E03-4C4E-BC97-691ABC344999}" dt="2019-03-19T09:49:46.723" v="196"/>
          <ac:spMkLst>
            <pc:docMk/>
            <pc:sldMk cId="2704258667" sldId="261"/>
            <ac:spMk id="15" creationId="{92E90B8D-9912-4AAB-8A85-D39A5A749A16}"/>
          </ac:spMkLst>
        </pc:spChg>
        <pc:spChg chg="mod">
          <ac:chgData name="Jasmine Latappy" userId="S::jasmine.latappy@u-pec.fr::3c464d11-9cd7-4013-aadd-40a10d7e42f1" providerId="AD" clId="Web-{9B99E090-4E03-4C4E-BC97-691ABC344999}" dt="2019-03-19T09:49:37.208" v="192" actId="1076"/>
          <ac:spMkLst>
            <pc:docMk/>
            <pc:sldMk cId="2704258667" sldId="261"/>
            <ac:spMk id="17" creationId="{00D21A9B-15C6-4904-BF6E-3E219CD2B228}"/>
          </ac:spMkLst>
        </pc:spChg>
        <pc:spChg chg="mod">
          <ac:chgData name="Jasmine Latappy" userId="S::jasmine.latappy@u-pec.fr::3c464d11-9cd7-4013-aadd-40a10d7e42f1" providerId="AD" clId="Web-{9B99E090-4E03-4C4E-BC97-691ABC344999}" dt="2019-03-19T09:49:45.098" v="195" actId="1076"/>
          <ac:spMkLst>
            <pc:docMk/>
            <pc:sldMk cId="2704258667" sldId="261"/>
            <ac:spMk id="19" creationId="{56EDBD4A-F56E-4DC6-8E7E-21E1910AEDFC}"/>
          </ac:spMkLst>
        </pc:spChg>
      </pc:sldChg>
      <pc:sldChg chg="modSp new ord">
        <pc:chgData name="Jasmine Latappy" userId="S::jasmine.latappy@u-pec.fr::3c464d11-9cd7-4013-aadd-40a10d7e42f1" providerId="AD" clId="Web-{9B99E090-4E03-4C4E-BC97-691ABC344999}" dt="2019-03-19T17:07:52.051" v="1412" actId="20577"/>
        <pc:sldMkLst>
          <pc:docMk/>
          <pc:sldMk cId="932838317" sldId="262"/>
        </pc:sldMkLst>
        <pc:spChg chg="mod">
          <ac:chgData name="Jasmine Latappy" userId="S::jasmine.latappy@u-pec.fr::3c464d11-9cd7-4013-aadd-40a10d7e42f1" providerId="AD" clId="Web-{9B99E090-4E03-4C4E-BC97-691ABC344999}" dt="2019-03-19T15:36:41.340" v="308" actId="20577"/>
          <ac:spMkLst>
            <pc:docMk/>
            <pc:sldMk cId="932838317" sldId="262"/>
            <ac:spMk id="2" creationId="{9E7E20B3-5D45-4413-B49F-47AD40BD9A47}"/>
          </ac:spMkLst>
        </pc:spChg>
        <pc:spChg chg="mod">
          <ac:chgData name="Jasmine Latappy" userId="S::jasmine.latappy@u-pec.fr::3c464d11-9cd7-4013-aadd-40a10d7e42f1" providerId="AD" clId="Web-{9B99E090-4E03-4C4E-BC97-691ABC344999}" dt="2019-03-19T17:07:52.051" v="1412" actId="20577"/>
          <ac:spMkLst>
            <pc:docMk/>
            <pc:sldMk cId="932838317" sldId="262"/>
            <ac:spMk id="3" creationId="{780E8B45-A56B-4806-8BB6-48A27126FEDE}"/>
          </ac:spMkLst>
        </pc:spChg>
      </pc:sldChg>
    </pc:docChg>
  </pc:docChgLst>
  <pc:docChgLst>
    <pc:chgData name="Jasmine Latappy" userId="S::jasmine.latappy@u-pec.fr::3c464d11-9cd7-4013-aadd-40a10d7e42f1" providerId="AD" clId="Web-{7336264E-CB6C-4FCD-3ED9-1FC5ACE65E2B}"/>
    <pc:docChg chg="modSld">
      <pc:chgData name="Jasmine Latappy" userId="S::jasmine.latappy@u-pec.fr::3c464d11-9cd7-4013-aadd-40a10d7e42f1" providerId="AD" clId="Web-{7336264E-CB6C-4FCD-3ED9-1FC5ACE65E2B}" dt="2019-03-20T17:21:12.562" v="1923" actId="14100"/>
      <pc:docMkLst>
        <pc:docMk/>
      </pc:docMkLst>
      <pc:sldChg chg="modSp">
        <pc:chgData name="Jasmine Latappy" userId="S::jasmine.latappy@u-pec.fr::3c464d11-9cd7-4013-aadd-40a10d7e42f1" providerId="AD" clId="Web-{7336264E-CB6C-4FCD-3ED9-1FC5ACE65E2B}" dt="2019-03-20T17:04:53.271" v="974" actId="1076"/>
        <pc:sldMkLst>
          <pc:docMk/>
          <pc:sldMk cId="3482819850" sldId="258"/>
        </pc:sldMkLst>
        <pc:spChg chg="mod">
          <ac:chgData name="Jasmine Latappy" userId="S::jasmine.latappy@u-pec.fr::3c464d11-9cd7-4013-aadd-40a10d7e42f1" providerId="AD" clId="Web-{7336264E-CB6C-4FCD-3ED9-1FC5ACE65E2B}" dt="2019-03-20T17:04:20.552" v="968" actId="14100"/>
          <ac:spMkLst>
            <pc:docMk/>
            <pc:sldMk cId="3482819850" sldId="258"/>
            <ac:spMk id="4" creationId="{4B66DC1B-8DB9-47B7-AF43-81D77455D9A4}"/>
          </ac:spMkLst>
        </pc:spChg>
        <pc:spChg chg="mod">
          <ac:chgData name="Jasmine Latappy" userId="S::jasmine.latappy@u-pec.fr::3c464d11-9cd7-4013-aadd-40a10d7e42f1" providerId="AD" clId="Web-{7336264E-CB6C-4FCD-3ED9-1FC5ACE65E2B}" dt="2019-03-20T17:04:31.052" v="970" actId="1076"/>
          <ac:spMkLst>
            <pc:docMk/>
            <pc:sldMk cId="3482819850" sldId="258"/>
            <ac:spMk id="10" creationId="{E79D16D3-0871-4DA9-BF22-9D50A09B6553}"/>
          </ac:spMkLst>
        </pc:spChg>
        <pc:spChg chg="mod">
          <ac:chgData name="Jasmine Latappy" userId="S::jasmine.latappy@u-pec.fr::3c464d11-9cd7-4013-aadd-40a10d7e42f1" providerId="AD" clId="Web-{7336264E-CB6C-4FCD-3ED9-1FC5ACE65E2B}" dt="2019-03-20T17:04:43.474" v="972" actId="1076"/>
          <ac:spMkLst>
            <pc:docMk/>
            <pc:sldMk cId="3482819850" sldId="258"/>
            <ac:spMk id="11" creationId="{556892EB-7440-4FC2-9098-FCFF68CFDDAD}"/>
          </ac:spMkLst>
        </pc:spChg>
        <pc:spChg chg="mod">
          <ac:chgData name="Jasmine Latappy" userId="S::jasmine.latappy@u-pec.fr::3c464d11-9cd7-4013-aadd-40a10d7e42f1" providerId="AD" clId="Web-{7336264E-CB6C-4FCD-3ED9-1FC5ACE65E2B}" dt="2019-03-20T17:04:53.271" v="974" actId="1076"/>
          <ac:spMkLst>
            <pc:docMk/>
            <pc:sldMk cId="3482819850" sldId="258"/>
            <ac:spMk id="12" creationId="{B5E6CD21-2B56-43F8-89F3-465897E00FF9}"/>
          </ac:spMkLst>
        </pc:spChg>
      </pc:sldChg>
      <pc:sldChg chg="modSp">
        <pc:chgData name="Jasmine Latappy" userId="S::jasmine.latappy@u-pec.fr::3c464d11-9cd7-4013-aadd-40a10d7e42f1" providerId="AD" clId="Web-{7336264E-CB6C-4FCD-3ED9-1FC5ACE65E2B}" dt="2019-03-20T17:08:12.363" v="1049" actId="20577"/>
        <pc:sldMkLst>
          <pc:docMk/>
          <pc:sldMk cId="932838317" sldId="262"/>
        </pc:sldMkLst>
        <pc:spChg chg="mod">
          <ac:chgData name="Jasmine Latappy" userId="S::jasmine.latappy@u-pec.fr::3c464d11-9cd7-4013-aadd-40a10d7e42f1" providerId="AD" clId="Web-{7336264E-CB6C-4FCD-3ED9-1FC5ACE65E2B}" dt="2019-03-20T17:08:12.363" v="1049" actId="20577"/>
          <ac:spMkLst>
            <pc:docMk/>
            <pc:sldMk cId="932838317" sldId="262"/>
            <ac:spMk id="3" creationId="{780E8B45-A56B-4806-8BB6-48A27126FEDE}"/>
          </ac:spMkLst>
        </pc:spChg>
      </pc:sldChg>
      <pc:sldChg chg="modSp">
        <pc:chgData name="Jasmine Latappy" userId="S::jasmine.latappy@u-pec.fr::3c464d11-9cd7-4013-aadd-40a10d7e42f1" providerId="AD" clId="Web-{7336264E-CB6C-4FCD-3ED9-1FC5ACE65E2B}" dt="2019-03-20T17:21:12.562" v="1923" actId="14100"/>
        <pc:sldMkLst>
          <pc:docMk/>
          <pc:sldMk cId="2991731007" sldId="263"/>
        </pc:sldMkLst>
        <pc:spChg chg="mod">
          <ac:chgData name="Jasmine Latappy" userId="S::jasmine.latappy@u-pec.fr::3c464d11-9cd7-4013-aadd-40a10d7e42f1" providerId="AD" clId="Web-{7336264E-CB6C-4FCD-3ED9-1FC5ACE65E2B}" dt="2019-03-20T17:03:35.490" v="964" actId="20577"/>
          <ac:spMkLst>
            <pc:docMk/>
            <pc:sldMk cId="2991731007" sldId="263"/>
            <ac:spMk id="2" creationId="{9E7E20B3-5D45-4413-B49F-47AD40BD9A47}"/>
          </ac:spMkLst>
        </pc:spChg>
        <pc:spChg chg="mod">
          <ac:chgData name="Jasmine Latappy" userId="S::jasmine.latappy@u-pec.fr::3c464d11-9cd7-4013-aadd-40a10d7e42f1" providerId="AD" clId="Web-{7336264E-CB6C-4FCD-3ED9-1FC5ACE65E2B}" dt="2019-03-20T17:21:12.562" v="1923" actId="14100"/>
          <ac:spMkLst>
            <pc:docMk/>
            <pc:sldMk cId="2991731007" sldId="263"/>
            <ac:spMk id="3" creationId="{780E8B45-A56B-4806-8BB6-48A27126FEDE}"/>
          </ac:spMkLst>
        </pc:spChg>
      </pc:sldChg>
    </pc:docChg>
  </pc:docChgLst>
  <pc:docChgLst>
    <pc:chgData name="Jasmine Latappy" userId="S::jasmine.latappy@u-pec.fr::3c464d11-9cd7-4013-aadd-40a10d7e42f1" providerId="AD" clId="Web-{AA7A0BC6-408E-E4D5-58E4-E6829E884311}"/>
    <pc:docChg chg="addSld modSld">
      <pc:chgData name="Jasmine Latappy" userId="S::jasmine.latappy@u-pec.fr::3c464d11-9cd7-4013-aadd-40a10d7e42f1" providerId="AD" clId="Web-{AA7A0BC6-408E-E4D5-58E4-E6829E884311}" dt="2019-03-20T14:47:53.772" v="69" actId="14100"/>
      <pc:docMkLst>
        <pc:docMk/>
      </pc:docMkLst>
      <pc:sldChg chg="addSp delSp modSp">
        <pc:chgData name="Jasmine Latappy" userId="S::jasmine.latappy@u-pec.fr::3c464d11-9cd7-4013-aadd-40a10d7e42f1" providerId="AD" clId="Web-{AA7A0BC6-408E-E4D5-58E4-E6829E884311}" dt="2019-03-20T14:47:02.319" v="38" actId="1076"/>
        <pc:sldMkLst>
          <pc:docMk/>
          <pc:sldMk cId="932838317" sldId="262"/>
        </pc:sldMkLst>
        <pc:spChg chg="add del">
          <ac:chgData name="Jasmine Latappy" userId="S::jasmine.latappy@u-pec.fr::3c464d11-9cd7-4013-aadd-40a10d7e42f1" providerId="AD" clId="Web-{AA7A0BC6-408E-E4D5-58E4-E6829E884311}" dt="2019-03-20T14:46:08.850" v="3"/>
          <ac:spMkLst>
            <pc:docMk/>
            <pc:sldMk cId="932838317" sldId="262"/>
            <ac:spMk id="4" creationId="{39CD5C48-3730-4112-A791-D606B5B64DC1}"/>
          </ac:spMkLst>
        </pc:spChg>
        <pc:spChg chg="add mod">
          <ac:chgData name="Jasmine Latappy" userId="S::jasmine.latappy@u-pec.fr::3c464d11-9cd7-4013-aadd-40a10d7e42f1" providerId="AD" clId="Web-{AA7A0BC6-408E-E4D5-58E4-E6829E884311}" dt="2019-03-20T14:47:02.319" v="38" actId="1076"/>
          <ac:spMkLst>
            <pc:docMk/>
            <pc:sldMk cId="932838317" sldId="262"/>
            <ac:spMk id="5" creationId="{AC68F50B-1930-41E7-947B-546B50B2EC3F}"/>
          </ac:spMkLst>
        </pc:spChg>
      </pc:sldChg>
      <pc:sldChg chg="modSp add replId">
        <pc:chgData name="Jasmine Latappy" userId="S::jasmine.latappy@u-pec.fr::3c464d11-9cd7-4013-aadd-40a10d7e42f1" providerId="AD" clId="Web-{AA7A0BC6-408E-E4D5-58E4-E6829E884311}" dt="2019-03-20T14:47:53.772" v="69" actId="14100"/>
        <pc:sldMkLst>
          <pc:docMk/>
          <pc:sldMk cId="2991731007" sldId="263"/>
        </pc:sldMkLst>
        <pc:spChg chg="mod">
          <ac:chgData name="Jasmine Latappy" userId="S::jasmine.latappy@u-pec.fr::3c464d11-9cd7-4013-aadd-40a10d7e42f1" providerId="AD" clId="Web-{AA7A0BC6-408E-E4D5-58E4-E6829E884311}" dt="2019-03-20T14:47:53.772" v="69" actId="14100"/>
          <ac:spMkLst>
            <pc:docMk/>
            <pc:sldMk cId="2991731007" sldId="263"/>
            <ac:spMk id="5" creationId="{AC68F50B-1930-41E7-947B-546B50B2EC3F}"/>
          </ac:spMkLst>
        </pc:spChg>
      </pc:sldChg>
    </pc:docChg>
  </pc:docChgLst>
  <pc:docChgLst>
    <pc:chgData name="Jasmine Latappy" userId="S::jasmine.latappy@u-pec.fr::3c464d11-9cd7-4013-aadd-40a10d7e42f1" providerId="AD" clId="Web-{B6B8E747-6C0B-C977-202F-DC5190B5FC07}"/>
    <pc:docChg chg="addSld modSld">
      <pc:chgData name="Jasmine Latappy" userId="S::jasmine.latappy@u-pec.fr::3c464d11-9cd7-4013-aadd-40a10d7e42f1" providerId="AD" clId="Web-{B6B8E747-6C0B-C977-202F-DC5190B5FC07}" dt="2019-04-01T15:54:12.996" v="2593" actId="1076"/>
      <pc:docMkLst>
        <pc:docMk/>
      </pc:docMkLst>
      <pc:sldChg chg="addSp delSp modSp">
        <pc:chgData name="Jasmine Latappy" userId="S::jasmine.latappy@u-pec.fr::3c464d11-9cd7-4013-aadd-40a10d7e42f1" providerId="AD" clId="Web-{B6B8E747-6C0B-C977-202F-DC5190B5FC07}" dt="2019-04-01T15:52:24.387" v="2532"/>
        <pc:sldMkLst>
          <pc:docMk/>
          <pc:sldMk cId="3784089036" sldId="256"/>
        </pc:sldMkLst>
        <pc:picChg chg="add del mod">
          <ac:chgData name="Jasmine Latappy" userId="S::jasmine.latappy@u-pec.fr::3c464d11-9cd7-4013-aadd-40a10d7e42f1" providerId="AD" clId="Web-{B6B8E747-6C0B-C977-202F-DC5190B5FC07}" dt="2019-04-01T15:52:24.387" v="2532"/>
          <ac:picMkLst>
            <pc:docMk/>
            <pc:sldMk cId="3784089036" sldId="256"/>
            <ac:picMk id="4" creationId="{36B84B52-CE9E-4948-B4C6-D5200E726485}"/>
          </ac:picMkLst>
        </pc:picChg>
      </pc:sldChg>
      <pc:sldChg chg="modSp">
        <pc:chgData name="Jasmine Latappy" userId="S::jasmine.latappy@u-pec.fr::3c464d11-9cd7-4013-aadd-40a10d7e42f1" providerId="AD" clId="Web-{B6B8E747-6C0B-C977-202F-DC5190B5FC07}" dt="2019-04-01T15:05:33.057" v="2497" actId="1076"/>
        <pc:sldMkLst>
          <pc:docMk/>
          <pc:sldMk cId="328787652" sldId="257"/>
        </pc:sldMkLst>
        <pc:spChg chg="mod">
          <ac:chgData name="Jasmine Latappy" userId="S::jasmine.latappy@u-pec.fr::3c464d11-9cd7-4013-aadd-40a10d7e42f1" providerId="AD" clId="Web-{B6B8E747-6C0B-C977-202F-DC5190B5FC07}" dt="2019-04-01T15:05:33.042" v="2495" actId="1076"/>
          <ac:spMkLst>
            <pc:docMk/>
            <pc:sldMk cId="328787652" sldId="257"/>
            <ac:spMk id="2" creationId="{8F78F955-25F0-4482-AF07-8728430FDCC6}"/>
          </ac:spMkLst>
        </pc:spChg>
        <pc:spChg chg="mod">
          <ac:chgData name="Jasmine Latappy" userId="S::jasmine.latappy@u-pec.fr::3c464d11-9cd7-4013-aadd-40a10d7e42f1" providerId="AD" clId="Web-{B6B8E747-6C0B-C977-202F-DC5190B5FC07}" dt="2019-04-01T15:05:33.026" v="2492" actId="1076"/>
          <ac:spMkLst>
            <pc:docMk/>
            <pc:sldMk cId="328787652" sldId="257"/>
            <ac:spMk id="3" creationId="{96E3529B-18D6-4B37-81EB-968C0C6C8C61}"/>
          </ac:spMkLst>
        </pc:spChg>
        <pc:spChg chg="mod">
          <ac:chgData name="Jasmine Latappy" userId="S::jasmine.latappy@u-pec.fr::3c464d11-9cd7-4013-aadd-40a10d7e42f1" providerId="AD" clId="Web-{B6B8E747-6C0B-C977-202F-DC5190B5FC07}" dt="2019-04-01T15:05:33.026" v="2493" actId="1076"/>
          <ac:spMkLst>
            <pc:docMk/>
            <pc:sldMk cId="328787652" sldId="257"/>
            <ac:spMk id="5" creationId="{D7964F6F-16DF-4B0E-BD9A-365F97CA532C}"/>
          </ac:spMkLst>
        </pc:spChg>
        <pc:spChg chg="mod">
          <ac:chgData name="Jasmine Latappy" userId="S::jasmine.latappy@u-pec.fr::3c464d11-9cd7-4013-aadd-40a10d7e42f1" providerId="AD" clId="Web-{B6B8E747-6C0B-C977-202F-DC5190B5FC07}" dt="2019-04-01T15:05:33.042" v="2494" actId="1076"/>
          <ac:spMkLst>
            <pc:docMk/>
            <pc:sldMk cId="328787652" sldId="257"/>
            <ac:spMk id="6" creationId="{ADF4E899-9C17-4E66-86A4-9FD7877387A4}"/>
          </ac:spMkLst>
        </pc:spChg>
        <pc:spChg chg="mod">
          <ac:chgData name="Jasmine Latappy" userId="S::jasmine.latappy@u-pec.fr::3c464d11-9cd7-4013-aadd-40a10d7e42f1" providerId="AD" clId="Web-{B6B8E747-6C0B-C977-202F-DC5190B5FC07}" dt="2019-04-01T15:05:33.011" v="2488" actId="1076"/>
          <ac:spMkLst>
            <pc:docMk/>
            <pc:sldMk cId="328787652" sldId="257"/>
            <ac:spMk id="7" creationId="{FF90AE22-132C-49F7-B2C1-4846EDDD2B12}"/>
          </ac:spMkLst>
        </pc:spChg>
        <pc:spChg chg="mod">
          <ac:chgData name="Jasmine Latappy" userId="S::jasmine.latappy@u-pec.fr::3c464d11-9cd7-4013-aadd-40a10d7e42f1" providerId="AD" clId="Web-{B6B8E747-6C0B-C977-202F-DC5190B5FC07}" dt="2019-04-01T15:05:33.011" v="2489" actId="1076"/>
          <ac:spMkLst>
            <pc:docMk/>
            <pc:sldMk cId="328787652" sldId="257"/>
            <ac:spMk id="8" creationId="{1CD580E3-3BD7-4D8F-B82F-C98F5E5A4A56}"/>
          </ac:spMkLst>
        </pc:spChg>
        <pc:spChg chg="mod">
          <ac:chgData name="Jasmine Latappy" userId="S::jasmine.latappy@u-pec.fr::3c464d11-9cd7-4013-aadd-40a10d7e42f1" providerId="AD" clId="Web-{B6B8E747-6C0B-C977-202F-DC5190B5FC07}" dt="2019-04-01T15:05:33.011" v="2490" actId="1076"/>
          <ac:spMkLst>
            <pc:docMk/>
            <pc:sldMk cId="328787652" sldId="257"/>
            <ac:spMk id="9" creationId="{5A1C2A8C-77CF-4A75-A368-8471C25BA0B5}"/>
          </ac:spMkLst>
        </pc:spChg>
        <pc:spChg chg="mod">
          <ac:chgData name="Jasmine Latappy" userId="S::jasmine.latappy@u-pec.fr::3c464d11-9cd7-4013-aadd-40a10d7e42f1" providerId="AD" clId="Web-{B6B8E747-6C0B-C977-202F-DC5190B5FC07}" dt="2019-04-01T15:05:33.042" v="2496" actId="1076"/>
          <ac:spMkLst>
            <pc:docMk/>
            <pc:sldMk cId="328787652" sldId="257"/>
            <ac:spMk id="17" creationId="{00D21A9B-15C6-4904-BF6E-3E219CD2B228}"/>
          </ac:spMkLst>
        </pc:spChg>
        <pc:spChg chg="mod">
          <ac:chgData name="Jasmine Latappy" userId="S::jasmine.latappy@u-pec.fr::3c464d11-9cd7-4013-aadd-40a10d7e42f1" providerId="AD" clId="Web-{B6B8E747-6C0B-C977-202F-DC5190B5FC07}" dt="2019-04-01T15:05:33.057" v="2497" actId="1076"/>
          <ac:spMkLst>
            <pc:docMk/>
            <pc:sldMk cId="328787652" sldId="257"/>
            <ac:spMk id="19" creationId="{56EDBD4A-F56E-4DC6-8E7E-21E1910AEDFC}"/>
          </ac:spMkLst>
        </pc:spChg>
        <pc:spChg chg="mod">
          <ac:chgData name="Jasmine Latappy" userId="S::jasmine.latappy@u-pec.fr::3c464d11-9cd7-4013-aadd-40a10d7e42f1" providerId="AD" clId="Web-{B6B8E747-6C0B-C977-202F-DC5190B5FC07}" dt="2019-04-01T15:05:33.026" v="2491" actId="1076"/>
          <ac:spMkLst>
            <pc:docMk/>
            <pc:sldMk cId="328787652" sldId="257"/>
            <ac:spMk id="25" creationId="{4A6B844E-8EAF-4814-BD56-5F1B3560C35A}"/>
          </ac:spMkLst>
        </pc:spChg>
      </pc:sldChg>
      <pc:sldChg chg="modSp">
        <pc:chgData name="Jasmine Latappy" userId="S::jasmine.latappy@u-pec.fr::3c464d11-9cd7-4013-aadd-40a10d7e42f1" providerId="AD" clId="Web-{B6B8E747-6C0B-C977-202F-DC5190B5FC07}" dt="2019-04-01T15:05:19.276" v="2487" actId="1076"/>
        <pc:sldMkLst>
          <pc:docMk/>
          <pc:sldMk cId="3482819850" sldId="258"/>
        </pc:sldMkLst>
        <pc:spChg chg="mod">
          <ac:chgData name="Jasmine Latappy" userId="S::jasmine.latappy@u-pec.fr::3c464d11-9cd7-4013-aadd-40a10d7e42f1" providerId="AD" clId="Web-{B6B8E747-6C0B-C977-202F-DC5190B5FC07}" dt="2019-04-01T15:05:19.245" v="2481" actId="1076"/>
          <ac:spMkLst>
            <pc:docMk/>
            <pc:sldMk cId="3482819850" sldId="258"/>
            <ac:spMk id="2" creationId="{8F78F955-25F0-4482-AF07-8728430FDCC6}"/>
          </ac:spMkLst>
        </pc:spChg>
        <pc:spChg chg="mod">
          <ac:chgData name="Jasmine Latappy" userId="S::jasmine.latappy@u-pec.fr::3c464d11-9cd7-4013-aadd-40a10d7e42f1" providerId="AD" clId="Web-{B6B8E747-6C0B-C977-202F-DC5190B5FC07}" dt="2019-04-01T15:05:19.261" v="2482" actId="1076"/>
          <ac:spMkLst>
            <pc:docMk/>
            <pc:sldMk cId="3482819850" sldId="258"/>
            <ac:spMk id="4" creationId="{4B66DC1B-8DB9-47B7-AF43-81D77455D9A4}"/>
          </ac:spMkLst>
        </pc:spChg>
        <pc:spChg chg="mod">
          <ac:chgData name="Jasmine Latappy" userId="S::jasmine.latappy@u-pec.fr::3c464d11-9cd7-4013-aadd-40a10d7e42f1" providerId="AD" clId="Web-{B6B8E747-6C0B-C977-202F-DC5190B5FC07}" dt="2019-04-01T15:05:19.276" v="2486" actId="1076"/>
          <ac:spMkLst>
            <pc:docMk/>
            <pc:sldMk cId="3482819850" sldId="258"/>
            <ac:spMk id="5" creationId="{2E3CEF89-6089-41B3-AC4B-7351800598F2}"/>
          </ac:spMkLst>
        </pc:spChg>
        <pc:spChg chg="mod">
          <ac:chgData name="Jasmine Latappy" userId="S::jasmine.latappy@u-pec.fr::3c464d11-9cd7-4013-aadd-40a10d7e42f1" providerId="AD" clId="Web-{B6B8E747-6C0B-C977-202F-DC5190B5FC07}" dt="2019-04-01T15:05:19.261" v="2483" actId="1076"/>
          <ac:spMkLst>
            <pc:docMk/>
            <pc:sldMk cId="3482819850" sldId="258"/>
            <ac:spMk id="10" creationId="{E79D16D3-0871-4DA9-BF22-9D50A09B6553}"/>
          </ac:spMkLst>
        </pc:spChg>
        <pc:spChg chg="mod">
          <ac:chgData name="Jasmine Latappy" userId="S::jasmine.latappy@u-pec.fr::3c464d11-9cd7-4013-aadd-40a10d7e42f1" providerId="AD" clId="Web-{B6B8E747-6C0B-C977-202F-DC5190B5FC07}" dt="2019-04-01T15:05:19.261" v="2484" actId="1076"/>
          <ac:spMkLst>
            <pc:docMk/>
            <pc:sldMk cId="3482819850" sldId="258"/>
            <ac:spMk id="11" creationId="{556892EB-7440-4FC2-9098-FCFF68CFDDAD}"/>
          </ac:spMkLst>
        </pc:spChg>
        <pc:spChg chg="mod">
          <ac:chgData name="Jasmine Latappy" userId="S::jasmine.latappy@u-pec.fr::3c464d11-9cd7-4013-aadd-40a10d7e42f1" providerId="AD" clId="Web-{B6B8E747-6C0B-C977-202F-DC5190B5FC07}" dt="2019-04-01T15:05:19.276" v="2485" actId="1076"/>
          <ac:spMkLst>
            <pc:docMk/>
            <pc:sldMk cId="3482819850" sldId="258"/>
            <ac:spMk id="12" creationId="{B5E6CD21-2B56-43F8-89F3-465897E00FF9}"/>
          </ac:spMkLst>
        </pc:spChg>
        <pc:spChg chg="mod">
          <ac:chgData name="Jasmine Latappy" userId="S::jasmine.latappy@u-pec.fr::3c464d11-9cd7-4013-aadd-40a10d7e42f1" providerId="AD" clId="Web-{B6B8E747-6C0B-C977-202F-DC5190B5FC07}" dt="2019-04-01T15:05:19.276" v="2487" actId="1076"/>
          <ac:spMkLst>
            <pc:docMk/>
            <pc:sldMk cId="3482819850" sldId="258"/>
            <ac:spMk id="16" creationId="{9BC35347-442A-4CC7-8A61-C3B274224D53}"/>
          </ac:spMkLst>
        </pc:spChg>
        <pc:spChg chg="mod">
          <ac:chgData name="Jasmine Latappy" userId="S::jasmine.latappy@u-pec.fr::3c464d11-9cd7-4013-aadd-40a10d7e42f1" providerId="AD" clId="Web-{B6B8E747-6C0B-C977-202F-DC5190B5FC07}" dt="2019-04-01T15:05:19.229" v="2478" actId="1076"/>
          <ac:spMkLst>
            <pc:docMk/>
            <pc:sldMk cId="3482819850" sldId="258"/>
            <ac:spMk id="17" creationId="{5E494F00-9BBA-492B-875C-E70738EACD7B}"/>
          </ac:spMkLst>
        </pc:spChg>
        <pc:spChg chg="mod">
          <ac:chgData name="Jasmine Latappy" userId="S::jasmine.latappy@u-pec.fr::3c464d11-9cd7-4013-aadd-40a10d7e42f1" providerId="AD" clId="Web-{B6B8E747-6C0B-C977-202F-DC5190B5FC07}" dt="2019-04-01T15:05:19.245" v="2479" actId="1076"/>
          <ac:spMkLst>
            <pc:docMk/>
            <pc:sldMk cId="3482819850" sldId="258"/>
            <ac:spMk id="18" creationId="{BCCEE93B-4D18-4C05-BB62-D2041CF61547}"/>
          </ac:spMkLst>
        </pc:spChg>
        <pc:spChg chg="mod">
          <ac:chgData name="Jasmine Latappy" userId="S::jasmine.latappy@u-pec.fr::3c464d11-9cd7-4013-aadd-40a10d7e42f1" providerId="AD" clId="Web-{B6B8E747-6C0B-C977-202F-DC5190B5FC07}" dt="2019-04-01T15:05:19.245" v="2480" actId="1076"/>
          <ac:spMkLst>
            <pc:docMk/>
            <pc:sldMk cId="3482819850" sldId="258"/>
            <ac:spMk id="19" creationId="{FFFE2556-03DE-4605-9DE4-243A696EA1F9}"/>
          </ac:spMkLst>
        </pc:spChg>
      </pc:sldChg>
      <pc:sldChg chg="modSp">
        <pc:chgData name="Jasmine Latappy" userId="S::jasmine.latappy@u-pec.fr::3c464d11-9cd7-4013-aadd-40a10d7e42f1" providerId="AD" clId="Web-{B6B8E747-6C0B-C977-202F-DC5190B5FC07}" dt="2019-04-01T15:05:41.995" v="2507" actId="1076"/>
        <pc:sldMkLst>
          <pc:docMk/>
          <pc:sldMk cId="1952077321" sldId="259"/>
        </pc:sldMkLst>
        <pc:spChg chg="mod">
          <ac:chgData name="Jasmine Latappy" userId="S::jasmine.latappy@u-pec.fr::3c464d11-9cd7-4013-aadd-40a10d7e42f1" providerId="AD" clId="Web-{B6B8E747-6C0B-C977-202F-DC5190B5FC07}" dt="2019-04-01T15:05:41.995" v="2505" actId="1076"/>
          <ac:spMkLst>
            <pc:docMk/>
            <pc:sldMk cId="1952077321" sldId="259"/>
            <ac:spMk id="2" creationId="{8F78F955-25F0-4482-AF07-8728430FDCC6}"/>
          </ac:spMkLst>
        </pc:spChg>
        <pc:spChg chg="mod">
          <ac:chgData name="Jasmine Latappy" userId="S::jasmine.latappy@u-pec.fr::3c464d11-9cd7-4013-aadd-40a10d7e42f1" providerId="AD" clId="Web-{B6B8E747-6C0B-C977-202F-DC5190B5FC07}" dt="2019-04-01T15:05:41.979" v="2502" actId="1076"/>
          <ac:spMkLst>
            <pc:docMk/>
            <pc:sldMk cId="1952077321" sldId="259"/>
            <ac:spMk id="3" creationId="{F67D008F-602D-4C7B-B18F-09765FAE3E8D}"/>
          </ac:spMkLst>
        </pc:spChg>
        <pc:spChg chg="mod">
          <ac:chgData name="Jasmine Latappy" userId="S::jasmine.latappy@u-pec.fr::3c464d11-9cd7-4013-aadd-40a10d7e42f1" providerId="AD" clId="Web-{B6B8E747-6C0B-C977-202F-DC5190B5FC07}" dt="2019-04-01T15:05:41.979" v="2503" actId="1076"/>
          <ac:spMkLst>
            <pc:docMk/>
            <pc:sldMk cId="1952077321" sldId="259"/>
            <ac:spMk id="5" creationId="{38809EB8-4C30-4601-B828-D0384F776762}"/>
          </ac:spMkLst>
        </pc:spChg>
        <pc:spChg chg="mod">
          <ac:chgData name="Jasmine Latappy" userId="S::jasmine.latappy@u-pec.fr::3c464d11-9cd7-4013-aadd-40a10d7e42f1" providerId="AD" clId="Web-{B6B8E747-6C0B-C977-202F-DC5190B5FC07}" dt="2019-04-01T15:05:41.979" v="2504" actId="1076"/>
          <ac:spMkLst>
            <pc:docMk/>
            <pc:sldMk cId="1952077321" sldId="259"/>
            <ac:spMk id="6" creationId="{8F067FEB-0D75-4ECA-A9E0-BFC21F2EAFF0}"/>
          </ac:spMkLst>
        </pc:spChg>
        <pc:spChg chg="mod">
          <ac:chgData name="Jasmine Latappy" userId="S::jasmine.latappy@u-pec.fr::3c464d11-9cd7-4013-aadd-40a10d7e42f1" providerId="AD" clId="Web-{B6B8E747-6C0B-C977-202F-DC5190B5FC07}" dt="2019-04-01T15:05:41.948" v="2498" actId="1076"/>
          <ac:spMkLst>
            <pc:docMk/>
            <pc:sldMk cId="1952077321" sldId="259"/>
            <ac:spMk id="7" creationId="{D0240E89-89EA-4817-AB7D-EA079313C8EA}"/>
          </ac:spMkLst>
        </pc:spChg>
        <pc:spChg chg="mod">
          <ac:chgData name="Jasmine Latappy" userId="S::jasmine.latappy@u-pec.fr::3c464d11-9cd7-4013-aadd-40a10d7e42f1" providerId="AD" clId="Web-{B6B8E747-6C0B-C977-202F-DC5190B5FC07}" dt="2019-04-01T15:05:41.948" v="2499" actId="1076"/>
          <ac:spMkLst>
            <pc:docMk/>
            <pc:sldMk cId="1952077321" sldId="259"/>
            <ac:spMk id="8" creationId="{8FD00C24-9DFB-48E3-A512-2CCB05EA9B55}"/>
          </ac:spMkLst>
        </pc:spChg>
        <pc:spChg chg="mod">
          <ac:chgData name="Jasmine Latappy" userId="S::jasmine.latappy@u-pec.fr::3c464d11-9cd7-4013-aadd-40a10d7e42f1" providerId="AD" clId="Web-{B6B8E747-6C0B-C977-202F-DC5190B5FC07}" dt="2019-04-01T15:05:41.964" v="2500" actId="1076"/>
          <ac:spMkLst>
            <pc:docMk/>
            <pc:sldMk cId="1952077321" sldId="259"/>
            <ac:spMk id="9" creationId="{675982B3-D671-4649-9D90-1B7AF4C92878}"/>
          </ac:spMkLst>
        </pc:spChg>
        <pc:spChg chg="mod">
          <ac:chgData name="Jasmine Latappy" userId="S::jasmine.latappy@u-pec.fr::3c464d11-9cd7-4013-aadd-40a10d7e42f1" providerId="AD" clId="Web-{B6B8E747-6C0B-C977-202F-DC5190B5FC07}" dt="2019-04-01T15:05:41.995" v="2506" actId="1076"/>
          <ac:spMkLst>
            <pc:docMk/>
            <pc:sldMk cId="1952077321" sldId="259"/>
            <ac:spMk id="17" creationId="{00D21A9B-15C6-4904-BF6E-3E219CD2B228}"/>
          </ac:spMkLst>
        </pc:spChg>
        <pc:spChg chg="mod">
          <ac:chgData name="Jasmine Latappy" userId="S::jasmine.latappy@u-pec.fr::3c464d11-9cd7-4013-aadd-40a10d7e42f1" providerId="AD" clId="Web-{B6B8E747-6C0B-C977-202F-DC5190B5FC07}" dt="2019-04-01T15:05:41.995" v="2507" actId="1076"/>
          <ac:spMkLst>
            <pc:docMk/>
            <pc:sldMk cId="1952077321" sldId="259"/>
            <ac:spMk id="19" creationId="{56EDBD4A-F56E-4DC6-8E7E-21E1910AEDFC}"/>
          </ac:spMkLst>
        </pc:spChg>
        <pc:spChg chg="mod">
          <ac:chgData name="Jasmine Latappy" userId="S::jasmine.latappy@u-pec.fr::3c464d11-9cd7-4013-aadd-40a10d7e42f1" providerId="AD" clId="Web-{B6B8E747-6C0B-C977-202F-DC5190B5FC07}" dt="2019-04-01T15:05:41.964" v="2501" actId="1076"/>
          <ac:spMkLst>
            <pc:docMk/>
            <pc:sldMk cId="1952077321" sldId="259"/>
            <ac:spMk id="25" creationId="{E2C239D8-9D26-4A55-B125-510420E9CD00}"/>
          </ac:spMkLst>
        </pc:spChg>
      </pc:sldChg>
      <pc:sldChg chg="modSp">
        <pc:chgData name="Jasmine Latappy" userId="S::jasmine.latappy@u-pec.fr::3c464d11-9cd7-4013-aadd-40a10d7e42f1" providerId="AD" clId="Web-{B6B8E747-6C0B-C977-202F-DC5190B5FC07}" dt="2019-04-01T15:05:51.934" v="2515" actId="1076"/>
        <pc:sldMkLst>
          <pc:docMk/>
          <pc:sldMk cId="2457912280" sldId="260"/>
        </pc:sldMkLst>
        <pc:spChg chg="mod">
          <ac:chgData name="Jasmine Latappy" userId="S::jasmine.latappy@u-pec.fr::3c464d11-9cd7-4013-aadd-40a10d7e42f1" providerId="AD" clId="Web-{B6B8E747-6C0B-C977-202F-DC5190B5FC07}" dt="2019-04-01T15:05:51.901" v="2511" actId="1076"/>
          <ac:spMkLst>
            <pc:docMk/>
            <pc:sldMk cId="2457912280" sldId="260"/>
            <ac:spMk id="3" creationId="{7302D5BF-3AC9-45D8-BA59-F26E96754147}"/>
          </ac:spMkLst>
        </pc:spChg>
        <pc:spChg chg="mod">
          <ac:chgData name="Jasmine Latappy" userId="S::jasmine.latappy@u-pec.fr::3c464d11-9cd7-4013-aadd-40a10d7e42f1" providerId="AD" clId="Web-{B6B8E747-6C0B-C977-202F-DC5190B5FC07}" dt="2019-04-01T15:05:51.901" v="2512" actId="1076"/>
          <ac:spMkLst>
            <pc:docMk/>
            <pc:sldMk cId="2457912280" sldId="260"/>
            <ac:spMk id="5" creationId="{C7C9EC8E-3B39-4DFC-B553-29AF54AB460A}"/>
          </ac:spMkLst>
        </pc:spChg>
        <pc:spChg chg="mod">
          <ac:chgData name="Jasmine Latappy" userId="S::jasmine.latappy@u-pec.fr::3c464d11-9cd7-4013-aadd-40a10d7e42f1" providerId="AD" clId="Web-{B6B8E747-6C0B-C977-202F-DC5190B5FC07}" dt="2019-04-01T15:05:51.917" v="2513" actId="1076"/>
          <ac:spMkLst>
            <pc:docMk/>
            <pc:sldMk cId="2457912280" sldId="260"/>
            <ac:spMk id="6" creationId="{FFD279B7-E2B0-46CA-BF4D-04A0BF5D1FD1}"/>
          </ac:spMkLst>
        </pc:spChg>
        <pc:spChg chg="mod">
          <ac:chgData name="Jasmine Latappy" userId="S::jasmine.latappy@u-pec.fr::3c464d11-9cd7-4013-aadd-40a10d7e42f1" providerId="AD" clId="Web-{B6B8E747-6C0B-C977-202F-DC5190B5FC07}" dt="2019-04-01T15:05:51.885" v="2508" actId="1076"/>
          <ac:spMkLst>
            <pc:docMk/>
            <pc:sldMk cId="2457912280" sldId="260"/>
            <ac:spMk id="7" creationId="{429DF2BB-3220-4A9F-BA07-565F97A1264C}"/>
          </ac:spMkLst>
        </pc:spChg>
        <pc:spChg chg="mod">
          <ac:chgData name="Jasmine Latappy" userId="S::jasmine.latappy@u-pec.fr::3c464d11-9cd7-4013-aadd-40a10d7e42f1" providerId="AD" clId="Web-{B6B8E747-6C0B-C977-202F-DC5190B5FC07}" dt="2019-04-01T15:05:51.885" v="2509" actId="1076"/>
          <ac:spMkLst>
            <pc:docMk/>
            <pc:sldMk cId="2457912280" sldId="260"/>
            <ac:spMk id="8" creationId="{DBFF6D42-6CD3-4156-926F-7C25CF1EBE1C}"/>
          </ac:spMkLst>
        </pc:spChg>
        <pc:spChg chg="mod">
          <ac:chgData name="Jasmine Latappy" userId="S::jasmine.latappy@u-pec.fr::3c464d11-9cd7-4013-aadd-40a10d7e42f1" providerId="AD" clId="Web-{B6B8E747-6C0B-C977-202F-DC5190B5FC07}" dt="2019-04-01T15:05:51.901" v="2510" actId="1076"/>
          <ac:spMkLst>
            <pc:docMk/>
            <pc:sldMk cId="2457912280" sldId="260"/>
            <ac:spMk id="9" creationId="{66FA4DF6-03D0-4752-9C89-850214FCDA24}"/>
          </ac:spMkLst>
        </pc:spChg>
        <pc:spChg chg="mod">
          <ac:chgData name="Jasmine Latappy" userId="S::jasmine.latappy@u-pec.fr::3c464d11-9cd7-4013-aadd-40a10d7e42f1" providerId="AD" clId="Web-{B6B8E747-6C0B-C977-202F-DC5190B5FC07}" dt="2019-04-01T15:05:51.934" v="2514" actId="1076"/>
          <ac:spMkLst>
            <pc:docMk/>
            <pc:sldMk cId="2457912280" sldId="260"/>
            <ac:spMk id="17" creationId="{00D21A9B-15C6-4904-BF6E-3E219CD2B228}"/>
          </ac:spMkLst>
        </pc:spChg>
        <pc:spChg chg="mod">
          <ac:chgData name="Jasmine Latappy" userId="S::jasmine.latappy@u-pec.fr::3c464d11-9cd7-4013-aadd-40a10d7e42f1" providerId="AD" clId="Web-{B6B8E747-6C0B-C977-202F-DC5190B5FC07}" dt="2019-04-01T15:05:51.934" v="2515" actId="1076"/>
          <ac:spMkLst>
            <pc:docMk/>
            <pc:sldMk cId="2457912280" sldId="260"/>
            <ac:spMk id="19" creationId="{56EDBD4A-F56E-4DC6-8E7E-21E1910AEDFC}"/>
          </ac:spMkLst>
        </pc:spChg>
      </pc:sldChg>
      <pc:sldChg chg="addSp modSp">
        <pc:chgData name="Jasmine Latappy" userId="S::jasmine.latappy@u-pec.fr::3c464d11-9cd7-4013-aadd-40a10d7e42f1" providerId="AD" clId="Web-{B6B8E747-6C0B-C977-202F-DC5190B5FC07}" dt="2019-04-01T15:52:41.059" v="2534" actId="1076"/>
        <pc:sldMkLst>
          <pc:docMk/>
          <pc:sldMk cId="2704258667" sldId="261"/>
        </pc:sldMkLst>
        <pc:spChg chg="mod">
          <ac:chgData name="Jasmine Latappy" userId="S::jasmine.latappy@u-pec.fr::3c464d11-9cd7-4013-aadd-40a10d7e42f1" providerId="AD" clId="Web-{B6B8E747-6C0B-C977-202F-DC5190B5FC07}" dt="2019-04-01T15:06:02.026" v="2527" actId="1076"/>
          <ac:spMkLst>
            <pc:docMk/>
            <pc:sldMk cId="2704258667" sldId="261"/>
            <ac:spMk id="2" creationId="{8F78F955-25F0-4482-AF07-8728430FDCC6}"/>
          </ac:spMkLst>
        </pc:spChg>
        <pc:spChg chg="mod">
          <ac:chgData name="Jasmine Latappy" userId="S::jasmine.latappy@u-pec.fr::3c464d11-9cd7-4013-aadd-40a10d7e42f1" providerId="AD" clId="Web-{B6B8E747-6C0B-C977-202F-DC5190B5FC07}" dt="2019-04-01T15:06:01.995" v="2523" actId="1076"/>
          <ac:spMkLst>
            <pc:docMk/>
            <pc:sldMk cId="2704258667" sldId="261"/>
            <ac:spMk id="3" creationId="{FC2F0A85-A5D1-4245-8C6C-A5DC9FE768EB}"/>
          </ac:spMkLst>
        </pc:spChg>
        <pc:spChg chg="mod">
          <ac:chgData name="Jasmine Latappy" userId="S::jasmine.latappy@u-pec.fr::3c464d11-9cd7-4013-aadd-40a10d7e42f1" providerId="AD" clId="Web-{B6B8E747-6C0B-C977-202F-DC5190B5FC07}" dt="2019-04-01T15:06:02.010" v="2524" actId="1076"/>
          <ac:spMkLst>
            <pc:docMk/>
            <pc:sldMk cId="2704258667" sldId="261"/>
            <ac:spMk id="5" creationId="{70DB1A2E-EB2D-42E0-8A5B-6CBB0AD42317}"/>
          </ac:spMkLst>
        </pc:spChg>
        <pc:spChg chg="mod">
          <ac:chgData name="Jasmine Latappy" userId="S::jasmine.latappy@u-pec.fr::3c464d11-9cd7-4013-aadd-40a10d7e42f1" providerId="AD" clId="Web-{B6B8E747-6C0B-C977-202F-DC5190B5FC07}" dt="2019-04-01T15:06:02.010" v="2525" actId="1076"/>
          <ac:spMkLst>
            <pc:docMk/>
            <pc:sldMk cId="2704258667" sldId="261"/>
            <ac:spMk id="6" creationId="{32B4CD0B-42A8-4048-B372-6A17A679D62B}"/>
          </ac:spMkLst>
        </pc:spChg>
        <pc:spChg chg="mod">
          <ac:chgData name="Jasmine Latappy" userId="S::jasmine.latappy@u-pec.fr::3c464d11-9cd7-4013-aadd-40a10d7e42f1" providerId="AD" clId="Web-{B6B8E747-6C0B-C977-202F-DC5190B5FC07}" dt="2019-04-01T15:06:02.010" v="2526" actId="1076"/>
          <ac:spMkLst>
            <pc:docMk/>
            <pc:sldMk cId="2704258667" sldId="261"/>
            <ac:spMk id="7" creationId="{CD592FCD-975B-4579-AC44-89F57C821C52}"/>
          </ac:spMkLst>
        </pc:spChg>
        <pc:spChg chg="mod">
          <ac:chgData name="Jasmine Latappy" userId="S::jasmine.latappy@u-pec.fr::3c464d11-9cd7-4013-aadd-40a10d7e42f1" providerId="AD" clId="Web-{B6B8E747-6C0B-C977-202F-DC5190B5FC07}" dt="2019-04-01T15:06:02.026" v="2528" actId="1076"/>
          <ac:spMkLst>
            <pc:docMk/>
            <pc:sldMk cId="2704258667" sldId="261"/>
            <ac:spMk id="17" creationId="{00D21A9B-15C6-4904-BF6E-3E219CD2B228}"/>
          </ac:spMkLst>
        </pc:spChg>
        <pc:spChg chg="mod">
          <ac:chgData name="Jasmine Latappy" userId="S::jasmine.latappy@u-pec.fr::3c464d11-9cd7-4013-aadd-40a10d7e42f1" providerId="AD" clId="Web-{B6B8E747-6C0B-C977-202F-DC5190B5FC07}" dt="2019-04-01T15:06:02.026" v="2529" actId="1076"/>
          <ac:spMkLst>
            <pc:docMk/>
            <pc:sldMk cId="2704258667" sldId="261"/>
            <ac:spMk id="19" creationId="{56EDBD4A-F56E-4DC6-8E7E-21E1910AEDFC}"/>
          </ac:spMkLst>
        </pc:spChg>
        <pc:picChg chg="add mod">
          <ac:chgData name="Jasmine Latappy" userId="S::jasmine.latappy@u-pec.fr::3c464d11-9cd7-4013-aadd-40a10d7e42f1" providerId="AD" clId="Web-{B6B8E747-6C0B-C977-202F-DC5190B5FC07}" dt="2019-04-01T15:52:41.059" v="2534" actId="1076"/>
          <ac:picMkLst>
            <pc:docMk/>
            <pc:sldMk cId="2704258667" sldId="261"/>
            <ac:picMk id="4" creationId="{F9C5952A-5581-478D-915A-DFD484D71DFB}"/>
          </ac:picMkLst>
        </pc:picChg>
      </pc:sldChg>
      <pc:sldChg chg="modSp">
        <pc:chgData name="Jasmine Latappy" userId="S::jasmine.latappy@u-pec.fr::3c464d11-9cd7-4013-aadd-40a10d7e42f1" providerId="AD" clId="Web-{B6B8E747-6C0B-C977-202F-DC5190B5FC07}" dt="2019-04-01T14:11:37.359" v="1220" actId="20577"/>
        <pc:sldMkLst>
          <pc:docMk/>
          <pc:sldMk cId="932838317" sldId="262"/>
        </pc:sldMkLst>
        <pc:spChg chg="mod">
          <ac:chgData name="Jasmine Latappy" userId="S::jasmine.latappy@u-pec.fr::3c464d11-9cd7-4013-aadd-40a10d7e42f1" providerId="AD" clId="Web-{B6B8E747-6C0B-C977-202F-DC5190B5FC07}" dt="2019-04-01T14:11:37.359" v="1220" actId="20577"/>
          <ac:spMkLst>
            <pc:docMk/>
            <pc:sldMk cId="932838317" sldId="262"/>
            <ac:spMk id="3" creationId="{780E8B45-A56B-4806-8BB6-48A27126FEDE}"/>
          </ac:spMkLst>
        </pc:spChg>
      </pc:sldChg>
      <pc:sldChg chg="modSp">
        <pc:chgData name="Jasmine Latappy" userId="S::jasmine.latappy@u-pec.fr::3c464d11-9cd7-4013-aadd-40a10d7e42f1" providerId="AD" clId="Web-{B6B8E747-6C0B-C977-202F-DC5190B5FC07}" dt="2019-04-01T14:45:44.268" v="2237" actId="20577"/>
        <pc:sldMkLst>
          <pc:docMk/>
          <pc:sldMk cId="2991731007" sldId="263"/>
        </pc:sldMkLst>
        <pc:spChg chg="mod">
          <ac:chgData name="Jasmine Latappy" userId="S::jasmine.latappy@u-pec.fr::3c464d11-9cd7-4013-aadd-40a10d7e42f1" providerId="AD" clId="Web-{B6B8E747-6C0B-C977-202F-DC5190B5FC07}" dt="2019-04-01T14:45:44.268" v="2237" actId="20577"/>
          <ac:spMkLst>
            <pc:docMk/>
            <pc:sldMk cId="2991731007" sldId="263"/>
            <ac:spMk id="3" creationId="{780E8B45-A56B-4806-8BB6-48A27126FEDE}"/>
          </ac:spMkLst>
        </pc:spChg>
      </pc:sldChg>
      <pc:sldChg chg="modSp">
        <pc:chgData name="Jasmine Latappy" userId="S::jasmine.latappy@u-pec.fr::3c464d11-9cd7-4013-aadd-40a10d7e42f1" providerId="AD" clId="Web-{B6B8E747-6C0B-C977-202F-DC5190B5FC07}" dt="2019-04-01T15:04:18.745" v="2476" actId="20577"/>
        <pc:sldMkLst>
          <pc:docMk/>
          <pc:sldMk cId="3544021297" sldId="264"/>
        </pc:sldMkLst>
        <pc:spChg chg="mod">
          <ac:chgData name="Jasmine Latappy" userId="S::jasmine.latappy@u-pec.fr::3c464d11-9cd7-4013-aadd-40a10d7e42f1" providerId="AD" clId="Web-{B6B8E747-6C0B-C977-202F-DC5190B5FC07}" dt="2019-04-01T15:04:18.745" v="2476" actId="20577"/>
          <ac:spMkLst>
            <pc:docMk/>
            <pc:sldMk cId="3544021297" sldId="264"/>
            <ac:spMk id="3" creationId="{780E8B45-A56B-4806-8BB6-48A27126FEDE}"/>
          </ac:spMkLst>
        </pc:spChg>
      </pc:sldChg>
      <pc:sldChg chg="modSp add replId">
        <pc:chgData name="Jasmine Latappy" userId="S::jasmine.latappy@u-pec.fr::3c464d11-9cd7-4013-aadd-40a10d7e42f1" providerId="AD" clId="Web-{B6B8E747-6C0B-C977-202F-DC5190B5FC07}" dt="2019-04-01T14:53:04.671" v="2418" actId="20577"/>
        <pc:sldMkLst>
          <pc:docMk/>
          <pc:sldMk cId="2337789611" sldId="265"/>
        </pc:sldMkLst>
        <pc:spChg chg="mod">
          <ac:chgData name="Jasmine Latappy" userId="S::jasmine.latappy@u-pec.fr::3c464d11-9cd7-4013-aadd-40a10d7e42f1" providerId="AD" clId="Web-{B6B8E747-6C0B-C977-202F-DC5190B5FC07}" dt="2019-04-01T14:53:04.671" v="2418" actId="20577"/>
          <ac:spMkLst>
            <pc:docMk/>
            <pc:sldMk cId="2337789611" sldId="265"/>
            <ac:spMk id="3" creationId="{780E8B45-A56B-4806-8BB6-48A27126FEDE}"/>
          </ac:spMkLst>
        </pc:spChg>
      </pc:sldChg>
      <pc:sldChg chg="addSp delSp modSp add replId">
        <pc:chgData name="Jasmine Latappy" userId="S::jasmine.latappy@u-pec.fr::3c464d11-9cd7-4013-aadd-40a10d7e42f1" providerId="AD" clId="Web-{B6B8E747-6C0B-C977-202F-DC5190B5FC07}" dt="2019-04-01T15:54:12.996" v="2593" actId="1076"/>
        <pc:sldMkLst>
          <pc:docMk/>
          <pc:sldMk cId="2866825285" sldId="266"/>
        </pc:sldMkLst>
        <pc:spChg chg="del">
          <ac:chgData name="Jasmine Latappy" userId="S::jasmine.latappy@u-pec.fr::3c464d11-9cd7-4013-aadd-40a10d7e42f1" providerId="AD" clId="Web-{B6B8E747-6C0B-C977-202F-DC5190B5FC07}" dt="2019-04-01T15:52:56.372" v="2542"/>
          <ac:spMkLst>
            <pc:docMk/>
            <pc:sldMk cId="2866825285" sldId="266"/>
            <ac:spMk id="2" creationId="{8F78F955-25F0-4482-AF07-8728430FDCC6}"/>
          </ac:spMkLst>
        </pc:spChg>
        <pc:spChg chg="del">
          <ac:chgData name="Jasmine Latappy" userId="S::jasmine.latappy@u-pec.fr::3c464d11-9cd7-4013-aadd-40a10d7e42f1" providerId="AD" clId="Web-{B6B8E747-6C0B-C977-202F-DC5190B5FC07}" dt="2019-04-01T15:52:52.965" v="2541"/>
          <ac:spMkLst>
            <pc:docMk/>
            <pc:sldMk cId="2866825285" sldId="266"/>
            <ac:spMk id="3" creationId="{FC2F0A85-A5D1-4245-8C6C-A5DC9FE768EB}"/>
          </ac:spMkLst>
        </pc:spChg>
        <pc:spChg chg="del">
          <ac:chgData name="Jasmine Latappy" userId="S::jasmine.latappy@u-pec.fr::3c464d11-9cd7-4013-aadd-40a10d7e42f1" providerId="AD" clId="Web-{B6B8E747-6C0B-C977-202F-DC5190B5FC07}" dt="2019-04-01T15:52:52.965" v="2540"/>
          <ac:spMkLst>
            <pc:docMk/>
            <pc:sldMk cId="2866825285" sldId="266"/>
            <ac:spMk id="5" creationId="{70DB1A2E-EB2D-42E0-8A5B-6CBB0AD42317}"/>
          </ac:spMkLst>
        </pc:spChg>
        <pc:spChg chg="del">
          <ac:chgData name="Jasmine Latappy" userId="S::jasmine.latappy@u-pec.fr::3c464d11-9cd7-4013-aadd-40a10d7e42f1" providerId="AD" clId="Web-{B6B8E747-6C0B-C977-202F-DC5190B5FC07}" dt="2019-04-01T15:52:52.965" v="2539"/>
          <ac:spMkLst>
            <pc:docMk/>
            <pc:sldMk cId="2866825285" sldId="266"/>
            <ac:spMk id="6" creationId="{32B4CD0B-42A8-4048-B372-6A17A679D62B}"/>
          </ac:spMkLst>
        </pc:spChg>
        <pc:spChg chg="del">
          <ac:chgData name="Jasmine Latappy" userId="S::jasmine.latappy@u-pec.fr::3c464d11-9cd7-4013-aadd-40a10d7e42f1" providerId="AD" clId="Web-{B6B8E747-6C0B-C977-202F-DC5190B5FC07}" dt="2019-04-01T15:52:52.965" v="2538"/>
          <ac:spMkLst>
            <pc:docMk/>
            <pc:sldMk cId="2866825285" sldId="266"/>
            <ac:spMk id="7" creationId="{CD592FCD-975B-4579-AC44-89F57C821C52}"/>
          </ac:spMkLst>
        </pc:spChg>
        <pc:spChg chg="add mod">
          <ac:chgData name="Jasmine Latappy" userId="S::jasmine.latappy@u-pec.fr::3c464d11-9cd7-4013-aadd-40a10d7e42f1" providerId="AD" clId="Web-{B6B8E747-6C0B-C977-202F-DC5190B5FC07}" dt="2019-04-01T15:53:51.715" v="2583" actId="1076"/>
          <ac:spMkLst>
            <pc:docMk/>
            <pc:sldMk cId="2866825285" sldId="266"/>
            <ac:spMk id="8" creationId="{83DAD97D-1BDA-49D5-A23B-787BCEBB3BB7}"/>
          </ac:spMkLst>
        </pc:spChg>
        <pc:spChg chg="add mod">
          <ac:chgData name="Jasmine Latappy" userId="S::jasmine.latappy@u-pec.fr::3c464d11-9cd7-4013-aadd-40a10d7e42f1" providerId="AD" clId="Web-{B6B8E747-6C0B-C977-202F-DC5190B5FC07}" dt="2019-04-01T15:54:12.996" v="2593" actId="1076"/>
          <ac:spMkLst>
            <pc:docMk/>
            <pc:sldMk cId="2866825285" sldId="266"/>
            <ac:spMk id="12" creationId="{3031CCC3-5D49-454D-991D-5BB495AC1C22}"/>
          </ac:spMkLst>
        </pc:spChg>
        <pc:spChg chg="add mod">
          <ac:chgData name="Jasmine Latappy" userId="S::jasmine.latappy@u-pec.fr::3c464d11-9cd7-4013-aadd-40a10d7e42f1" providerId="AD" clId="Web-{B6B8E747-6C0B-C977-202F-DC5190B5FC07}" dt="2019-04-01T15:54:07.715" v="2591" actId="1076"/>
          <ac:spMkLst>
            <pc:docMk/>
            <pc:sldMk cId="2866825285" sldId="266"/>
            <ac:spMk id="14" creationId="{84159F8B-46E3-42A6-9C63-EB3B2E7766AB}"/>
          </ac:spMkLst>
        </pc:spChg>
        <pc:spChg chg="del">
          <ac:chgData name="Jasmine Latappy" userId="S::jasmine.latappy@u-pec.fr::3c464d11-9cd7-4013-aadd-40a10d7e42f1" providerId="AD" clId="Web-{B6B8E747-6C0B-C977-202F-DC5190B5FC07}" dt="2019-04-01T15:52:52.965" v="2537"/>
          <ac:spMkLst>
            <pc:docMk/>
            <pc:sldMk cId="2866825285" sldId="266"/>
            <ac:spMk id="17" creationId="{00D21A9B-15C6-4904-BF6E-3E219CD2B228}"/>
          </ac:spMkLst>
        </pc:spChg>
        <pc:spChg chg="del">
          <ac:chgData name="Jasmine Latappy" userId="S::jasmine.latappy@u-pec.fr::3c464d11-9cd7-4013-aadd-40a10d7e42f1" providerId="AD" clId="Web-{B6B8E747-6C0B-C977-202F-DC5190B5FC07}" dt="2019-04-01T15:52:52.965" v="2536"/>
          <ac:spMkLst>
            <pc:docMk/>
            <pc:sldMk cId="2866825285" sldId="266"/>
            <ac:spMk id="19" creationId="{56EDBD4A-F56E-4DC6-8E7E-21E1910AEDFC}"/>
          </ac:spMkLst>
        </pc:spChg>
        <pc:picChg chg="add mod">
          <ac:chgData name="Jasmine Latappy" userId="S::jasmine.latappy@u-pec.fr::3c464d11-9cd7-4013-aadd-40a10d7e42f1" providerId="AD" clId="Web-{B6B8E747-6C0B-C977-202F-DC5190B5FC07}" dt="2019-04-01T15:54:12.981" v="2592" actId="1076"/>
          <ac:picMkLst>
            <pc:docMk/>
            <pc:sldMk cId="2866825285" sldId="266"/>
            <ac:picMk id="11" creationId="{DA53490A-4ED8-4BA6-BD0F-569BB6F0DE98}"/>
          </ac:picMkLst>
        </pc:picChg>
        <pc:picChg chg="add mod">
          <ac:chgData name="Jasmine Latappy" userId="S::jasmine.latappy@u-pec.fr::3c464d11-9cd7-4013-aadd-40a10d7e42f1" providerId="AD" clId="Web-{B6B8E747-6C0B-C977-202F-DC5190B5FC07}" dt="2019-04-01T15:54:07.715" v="2590" actId="1076"/>
          <ac:picMkLst>
            <pc:docMk/>
            <pc:sldMk cId="2866825285" sldId="266"/>
            <ac:picMk id="13" creationId="{BBDFEB95-91A6-46C5-B909-174AB571BD76}"/>
          </ac:picMkLst>
        </pc:picChg>
      </pc:sldChg>
    </pc:docChg>
  </pc:docChgLst>
  <pc:docChgLst>
    <pc:chgData name="Jasmine Latappy" userId="S::jasmine.latappy@u-pec.fr::3c464d11-9cd7-4013-aadd-40a10d7e42f1" providerId="AD" clId="Web-{F3C4C1AF-E844-D5E5-657A-2EA78326C0EA}"/>
    <pc:docChg chg="delSld modSld">
      <pc:chgData name="Jasmine Latappy" userId="S::jasmine.latappy@u-pec.fr::3c464d11-9cd7-4013-aadd-40a10d7e42f1" providerId="AD" clId="Web-{F3C4C1AF-E844-D5E5-657A-2EA78326C0EA}" dt="2019-04-02T16:19:31.920" v="468" actId="20577"/>
      <pc:docMkLst>
        <pc:docMk/>
      </pc:docMkLst>
      <pc:sldChg chg="addSp modSp">
        <pc:chgData name="Jasmine Latappy" userId="S::jasmine.latappy@u-pec.fr::3c464d11-9cd7-4013-aadd-40a10d7e42f1" providerId="AD" clId="Web-{F3C4C1AF-E844-D5E5-657A-2EA78326C0EA}" dt="2019-04-02T16:14:58.158" v="265" actId="1076"/>
        <pc:sldMkLst>
          <pc:docMk/>
          <pc:sldMk cId="3784089036" sldId="256"/>
        </pc:sldMkLst>
        <pc:spChg chg="mod">
          <ac:chgData name="Jasmine Latappy" userId="S::jasmine.latappy@u-pec.fr::3c464d11-9cd7-4013-aadd-40a10d7e42f1" providerId="AD" clId="Web-{F3C4C1AF-E844-D5E5-657A-2EA78326C0EA}" dt="2019-04-02T16:14:33.611" v="264" actId="14100"/>
          <ac:spMkLst>
            <pc:docMk/>
            <pc:sldMk cId="3784089036" sldId="256"/>
            <ac:spMk id="2" creationId="{00000000-0000-0000-0000-000000000000}"/>
          </ac:spMkLst>
        </pc:spChg>
        <pc:spChg chg="mod">
          <ac:chgData name="Jasmine Latappy" userId="S::jasmine.latappy@u-pec.fr::3c464d11-9cd7-4013-aadd-40a10d7e42f1" providerId="AD" clId="Web-{F3C4C1AF-E844-D5E5-657A-2EA78326C0EA}" dt="2019-04-02T16:14:17.580" v="258" actId="20577"/>
          <ac:spMkLst>
            <pc:docMk/>
            <pc:sldMk cId="3784089036" sldId="256"/>
            <ac:spMk id="3" creationId="{00000000-0000-0000-0000-000000000000}"/>
          </ac:spMkLst>
        </pc:spChg>
        <pc:picChg chg="add mod">
          <ac:chgData name="Jasmine Latappy" userId="S::jasmine.latappy@u-pec.fr::3c464d11-9cd7-4013-aadd-40a10d7e42f1" providerId="AD" clId="Web-{F3C4C1AF-E844-D5E5-657A-2EA78326C0EA}" dt="2019-04-02T16:14:58.158" v="265" actId="1076"/>
          <ac:picMkLst>
            <pc:docMk/>
            <pc:sldMk cId="3784089036" sldId="256"/>
            <ac:picMk id="4" creationId="{4B69CDD3-E965-454A-ADBD-23BE99D6E483}"/>
          </ac:picMkLst>
        </pc:picChg>
      </pc:sldChg>
      <pc:sldChg chg="delSp">
        <pc:chgData name="Jasmine Latappy" userId="S::jasmine.latappy@u-pec.fr::3c464d11-9cd7-4013-aadd-40a10d7e42f1" providerId="AD" clId="Web-{F3C4C1AF-E844-D5E5-657A-2EA78326C0EA}" dt="2019-04-02T16:08:53.069" v="0"/>
        <pc:sldMkLst>
          <pc:docMk/>
          <pc:sldMk cId="2704258667" sldId="261"/>
        </pc:sldMkLst>
        <pc:picChg chg="del">
          <ac:chgData name="Jasmine Latappy" userId="S::jasmine.latappy@u-pec.fr::3c464d11-9cd7-4013-aadd-40a10d7e42f1" providerId="AD" clId="Web-{F3C4C1AF-E844-D5E5-657A-2EA78326C0EA}" dt="2019-04-02T16:08:53.069" v="0"/>
          <ac:picMkLst>
            <pc:docMk/>
            <pc:sldMk cId="2704258667" sldId="261"/>
            <ac:picMk id="4" creationId="{F9C5952A-5581-478D-915A-DFD484D71DFB}"/>
          </ac:picMkLst>
        </pc:picChg>
      </pc:sldChg>
      <pc:sldChg chg="modSp">
        <pc:chgData name="Jasmine Latappy" userId="S::jasmine.latappy@u-pec.fr::3c464d11-9cd7-4013-aadd-40a10d7e42f1" providerId="AD" clId="Web-{F3C4C1AF-E844-D5E5-657A-2EA78326C0EA}" dt="2019-04-02T16:16:02.954" v="272"/>
        <pc:sldMkLst>
          <pc:docMk/>
          <pc:sldMk cId="932838317" sldId="262"/>
        </pc:sldMkLst>
        <pc:spChg chg="mod">
          <ac:chgData name="Jasmine Latappy" userId="S::jasmine.latappy@u-pec.fr::3c464d11-9cd7-4013-aadd-40a10d7e42f1" providerId="AD" clId="Web-{F3C4C1AF-E844-D5E5-657A-2EA78326C0EA}" dt="2019-04-02T16:15:54.985" v="269" actId="20577"/>
          <ac:spMkLst>
            <pc:docMk/>
            <pc:sldMk cId="932838317" sldId="262"/>
            <ac:spMk id="3" creationId="{780E8B45-A56B-4806-8BB6-48A27126FEDE}"/>
          </ac:spMkLst>
        </pc:spChg>
        <pc:spChg chg="mod">
          <ac:chgData name="Jasmine Latappy" userId="S::jasmine.latappy@u-pec.fr::3c464d11-9cd7-4013-aadd-40a10d7e42f1" providerId="AD" clId="Web-{F3C4C1AF-E844-D5E5-657A-2EA78326C0EA}" dt="2019-04-02T16:16:02.954" v="272"/>
          <ac:spMkLst>
            <pc:docMk/>
            <pc:sldMk cId="932838317" sldId="262"/>
            <ac:spMk id="5" creationId="{AC68F50B-1930-41E7-947B-546B50B2EC3F}"/>
          </ac:spMkLst>
        </pc:spChg>
      </pc:sldChg>
      <pc:sldChg chg="modSp">
        <pc:chgData name="Jasmine Latappy" userId="S::jasmine.latappy@u-pec.fr::3c464d11-9cd7-4013-aadd-40a10d7e42f1" providerId="AD" clId="Web-{F3C4C1AF-E844-D5E5-657A-2EA78326C0EA}" dt="2019-04-02T16:16:37.704" v="278" actId="20577"/>
        <pc:sldMkLst>
          <pc:docMk/>
          <pc:sldMk cId="2991731007" sldId="263"/>
        </pc:sldMkLst>
        <pc:spChg chg="mod">
          <ac:chgData name="Jasmine Latappy" userId="S::jasmine.latappy@u-pec.fr::3c464d11-9cd7-4013-aadd-40a10d7e42f1" providerId="AD" clId="Web-{F3C4C1AF-E844-D5E5-657A-2EA78326C0EA}" dt="2019-04-02T16:16:37.704" v="278" actId="20577"/>
          <ac:spMkLst>
            <pc:docMk/>
            <pc:sldMk cId="2991731007" sldId="263"/>
            <ac:spMk id="3" creationId="{780E8B45-A56B-4806-8BB6-48A27126FEDE}"/>
          </ac:spMkLst>
        </pc:spChg>
        <pc:spChg chg="mod">
          <ac:chgData name="Jasmine Latappy" userId="S::jasmine.latappy@u-pec.fr::3c464d11-9cd7-4013-aadd-40a10d7e42f1" providerId="AD" clId="Web-{F3C4C1AF-E844-D5E5-657A-2EA78326C0EA}" dt="2019-04-02T16:16:08.532" v="273"/>
          <ac:spMkLst>
            <pc:docMk/>
            <pc:sldMk cId="2991731007" sldId="263"/>
            <ac:spMk id="5" creationId="{AC68F50B-1930-41E7-947B-546B50B2EC3F}"/>
          </ac:spMkLst>
        </pc:spChg>
      </pc:sldChg>
      <pc:sldChg chg="modSp">
        <pc:chgData name="Jasmine Latappy" userId="S::jasmine.latappy@u-pec.fr::3c464d11-9cd7-4013-aadd-40a10d7e42f1" providerId="AD" clId="Web-{F3C4C1AF-E844-D5E5-657A-2EA78326C0EA}" dt="2019-04-02T16:19:31.920" v="467" actId="20577"/>
        <pc:sldMkLst>
          <pc:docMk/>
          <pc:sldMk cId="3544021297" sldId="264"/>
        </pc:sldMkLst>
        <pc:spChg chg="mod">
          <ac:chgData name="Jasmine Latappy" userId="S::jasmine.latappy@u-pec.fr::3c464d11-9cd7-4013-aadd-40a10d7e42f1" providerId="AD" clId="Web-{F3C4C1AF-E844-D5E5-657A-2EA78326C0EA}" dt="2019-04-02T16:19:31.920" v="467" actId="20577"/>
          <ac:spMkLst>
            <pc:docMk/>
            <pc:sldMk cId="3544021297" sldId="264"/>
            <ac:spMk id="3" creationId="{780E8B45-A56B-4806-8BB6-48A27126FEDE}"/>
          </ac:spMkLst>
        </pc:spChg>
        <pc:spChg chg="mod">
          <ac:chgData name="Jasmine Latappy" userId="S::jasmine.latappy@u-pec.fr::3c464d11-9cd7-4013-aadd-40a10d7e42f1" providerId="AD" clId="Web-{F3C4C1AF-E844-D5E5-657A-2EA78326C0EA}" dt="2019-04-02T16:16:18.173" v="275"/>
          <ac:spMkLst>
            <pc:docMk/>
            <pc:sldMk cId="3544021297" sldId="264"/>
            <ac:spMk id="5" creationId="{AC68F50B-1930-41E7-947B-546B50B2EC3F}"/>
          </ac:spMkLst>
        </pc:spChg>
      </pc:sldChg>
      <pc:sldChg chg="modSp">
        <pc:chgData name="Jasmine Latappy" userId="S::jasmine.latappy@u-pec.fr::3c464d11-9cd7-4013-aadd-40a10d7e42f1" providerId="AD" clId="Web-{F3C4C1AF-E844-D5E5-657A-2EA78326C0EA}" dt="2019-04-02T16:16:13.423" v="274"/>
        <pc:sldMkLst>
          <pc:docMk/>
          <pc:sldMk cId="2337789611" sldId="265"/>
        </pc:sldMkLst>
        <pc:spChg chg="mod">
          <ac:chgData name="Jasmine Latappy" userId="S::jasmine.latappy@u-pec.fr::3c464d11-9cd7-4013-aadd-40a10d7e42f1" providerId="AD" clId="Web-{F3C4C1AF-E844-D5E5-657A-2EA78326C0EA}" dt="2019-04-02T16:16:13.423" v="274"/>
          <ac:spMkLst>
            <pc:docMk/>
            <pc:sldMk cId="2337789611" sldId="265"/>
            <ac:spMk id="5" creationId="{AC68F50B-1930-41E7-947B-546B50B2EC3F}"/>
          </ac:spMkLst>
        </pc:spChg>
      </pc:sldChg>
      <pc:sldChg chg="del">
        <pc:chgData name="Jasmine Latappy" userId="S::jasmine.latappy@u-pec.fr::3c464d11-9cd7-4013-aadd-40a10d7e42f1" providerId="AD" clId="Web-{F3C4C1AF-E844-D5E5-657A-2EA78326C0EA}" dt="2019-04-02T16:15:15.220" v="266"/>
        <pc:sldMkLst>
          <pc:docMk/>
          <pc:sldMk cId="2866825285"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05.04.19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05.04.19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05.04.19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05.04.19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05.04.19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05.04.19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05.04.19</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05.04.19</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05.04.19</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05.04.19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05.04.19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05.04.19</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018891"/>
          </a:xfrm>
        </p:spPr>
        <p:txBody>
          <a:bodyPr/>
          <a:lstStyle/>
          <a:p>
            <a:r>
              <a:rPr lang="de-DE" dirty="0">
                <a:cs typeface="Calibri Light"/>
              </a:rPr>
              <a:t>PNF 2018-2019</a:t>
            </a:r>
            <a:endParaRPr lang="de-DE" dirty="0"/>
          </a:p>
        </p:txBody>
      </p:sp>
      <p:sp>
        <p:nvSpPr>
          <p:cNvPr id="3" name="Sous-titre 2"/>
          <p:cNvSpPr>
            <a:spLocks noGrp="1"/>
          </p:cNvSpPr>
          <p:nvPr>
            <p:ph type="subTitle" idx="1"/>
          </p:nvPr>
        </p:nvSpPr>
        <p:spPr/>
        <p:txBody>
          <a:bodyPr vert="horz" lIns="91440" tIns="45720" rIns="91440" bIns="45720" rtlCol="0" anchor="t">
            <a:normAutofit/>
          </a:bodyPr>
          <a:lstStyle/>
          <a:p>
            <a:r>
              <a:rPr lang="fr-FR" dirty="0">
                <a:solidFill>
                  <a:schemeClr val="accent1"/>
                </a:solidFill>
                <a:cs typeface="Calibri"/>
              </a:rPr>
              <a:t>Rénovation du baccalauréat scientifique et technologique - STL </a:t>
            </a:r>
          </a:p>
          <a:p>
            <a:r>
              <a:rPr lang="fr-FR" dirty="0">
                <a:solidFill>
                  <a:schemeClr val="accent1"/>
                </a:solidFill>
                <a:cs typeface="Calibri"/>
              </a:rPr>
              <a:t>Biotechnologies et Sciences physiques et chimiques en laboratoire</a:t>
            </a:r>
          </a:p>
          <a:p>
            <a:r>
              <a:rPr lang="fr-FR" sz="2000" dirty="0">
                <a:cs typeface="Calibri"/>
              </a:rPr>
              <a:t>Ateliers 1 &amp; 2 : Comment construire la progression en Biochimie - Biologie ?</a:t>
            </a:r>
          </a:p>
        </p:txBody>
      </p:sp>
      <p:pic>
        <p:nvPicPr>
          <p:cNvPr id="4" name="Image 4">
            <a:extLst>
              <a:ext uri="{FF2B5EF4-FFF2-40B4-BE49-F238E27FC236}">
                <a16:creationId xmlns:a16="http://schemas.microsoft.com/office/drawing/2014/main" id="{4B69CDD3-E965-454A-ADBD-23BE99D6E483}"/>
              </a:ext>
            </a:extLst>
          </p:cNvPr>
          <p:cNvPicPr>
            <a:picLocks noChangeAspect="1"/>
          </p:cNvPicPr>
          <p:nvPr/>
        </p:nvPicPr>
        <p:blipFill>
          <a:blip r:embed="rId2"/>
          <a:stretch>
            <a:fillRect/>
          </a:stretch>
        </p:blipFill>
        <p:spPr>
          <a:xfrm>
            <a:off x="5253038" y="5668297"/>
            <a:ext cx="1685925" cy="609600"/>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9DF2BB-3220-4A9F-BA07-565F97A1264C}"/>
              </a:ext>
            </a:extLst>
          </p:cNvPr>
          <p:cNvSpPr/>
          <p:nvPr/>
        </p:nvSpPr>
        <p:spPr>
          <a:xfrm>
            <a:off x="1909080" y="3533257"/>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BFF6D42-6CD3-4156-926F-7C25CF1EBE1C}"/>
              </a:ext>
            </a:extLst>
          </p:cNvPr>
          <p:cNvSpPr/>
          <p:nvPr/>
        </p:nvSpPr>
        <p:spPr>
          <a:xfrm>
            <a:off x="4440886" y="3533257"/>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66FA4DF6-03D0-4752-9C89-850214FCDA24}"/>
              </a:ext>
            </a:extLst>
          </p:cNvPr>
          <p:cNvSpPr/>
          <p:nvPr/>
        </p:nvSpPr>
        <p:spPr>
          <a:xfrm>
            <a:off x="6923531" y="3533257"/>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7302D5BF-3AC9-45D8-BA59-F26E96754147}"/>
              </a:ext>
            </a:extLst>
          </p:cNvPr>
          <p:cNvSpPr/>
          <p:nvPr/>
        </p:nvSpPr>
        <p:spPr>
          <a:xfrm>
            <a:off x="1891874" y="898212"/>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7C9EC8E-3B39-4DFC-B553-29AF54AB460A}"/>
              </a:ext>
            </a:extLst>
          </p:cNvPr>
          <p:cNvSpPr/>
          <p:nvPr/>
        </p:nvSpPr>
        <p:spPr>
          <a:xfrm>
            <a:off x="4423680" y="898212"/>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FFD279B7-E2B0-46CA-BF4D-04A0BF5D1FD1}"/>
              </a:ext>
            </a:extLst>
          </p:cNvPr>
          <p:cNvSpPr/>
          <p:nvPr/>
        </p:nvSpPr>
        <p:spPr>
          <a:xfrm>
            <a:off x="6906325" y="898212"/>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F78F955-25F0-4482-AF07-8728430FDCC6}"/>
              </a:ext>
            </a:extLst>
          </p:cNvPr>
          <p:cNvSpPr>
            <a:spLocks noGrp="1"/>
          </p:cNvSpPr>
          <p:nvPr>
            <p:ph type="title"/>
          </p:nvPr>
        </p:nvSpPr>
        <p:spPr/>
        <p:txBody>
          <a:bodyPr/>
          <a:lstStyle/>
          <a:p>
            <a:endParaRPr lang="fr-FR"/>
          </a:p>
        </p:txBody>
      </p:sp>
      <p:sp>
        <p:nvSpPr>
          <p:cNvPr id="17" name="ZoneTexte 16">
            <a:extLst>
              <a:ext uri="{FF2B5EF4-FFF2-40B4-BE49-F238E27FC236}">
                <a16:creationId xmlns:a16="http://schemas.microsoft.com/office/drawing/2014/main" id="{00D21A9B-15C6-4904-BF6E-3E219CD2B228}"/>
              </a:ext>
            </a:extLst>
          </p:cNvPr>
          <p:cNvSpPr txBox="1"/>
          <p:nvPr/>
        </p:nvSpPr>
        <p:spPr>
          <a:xfrm>
            <a:off x="4148378" y="1311167"/>
            <a:ext cx="3013587"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cs typeface="Calibri"/>
              </a:rPr>
              <a:t>MARS</a:t>
            </a:r>
          </a:p>
        </p:txBody>
      </p:sp>
      <p:sp>
        <p:nvSpPr>
          <p:cNvPr id="19" name="ZoneTexte 18">
            <a:extLst>
              <a:ext uri="{FF2B5EF4-FFF2-40B4-BE49-F238E27FC236}">
                <a16:creationId xmlns:a16="http://schemas.microsoft.com/office/drawing/2014/main" id="{56EDBD4A-F56E-4DC6-8E7E-21E1910AEDFC}"/>
              </a:ext>
            </a:extLst>
          </p:cNvPr>
          <p:cNvSpPr txBox="1"/>
          <p:nvPr/>
        </p:nvSpPr>
        <p:spPr>
          <a:xfrm>
            <a:off x="4209829" y="3953586"/>
            <a:ext cx="2890684"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t>AVRIL</a:t>
            </a:r>
          </a:p>
        </p:txBody>
      </p:sp>
    </p:spTree>
    <p:extLst>
      <p:ext uri="{BB962C8B-B14F-4D97-AF65-F5344CB8AC3E}">
        <p14:creationId xmlns:p14="http://schemas.microsoft.com/office/powerpoint/2010/main" val="245791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2F0A85-A5D1-4245-8C6C-A5DC9FE768EB}"/>
              </a:ext>
            </a:extLst>
          </p:cNvPr>
          <p:cNvSpPr/>
          <p:nvPr/>
        </p:nvSpPr>
        <p:spPr>
          <a:xfrm>
            <a:off x="902850" y="846732"/>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0DB1A2E-EB2D-42E0-8A5B-6CBB0AD42317}"/>
              </a:ext>
            </a:extLst>
          </p:cNvPr>
          <p:cNvSpPr/>
          <p:nvPr/>
        </p:nvSpPr>
        <p:spPr>
          <a:xfrm>
            <a:off x="3434656" y="846732"/>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2B4CD0B-42A8-4048-B372-6A17A679D62B}"/>
              </a:ext>
            </a:extLst>
          </p:cNvPr>
          <p:cNvSpPr/>
          <p:nvPr/>
        </p:nvSpPr>
        <p:spPr>
          <a:xfrm>
            <a:off x="5917301" y="846732"/>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D592FCD-975B-4579-AC44-89F57C821C52}"/>
              </a:ext>
            </a:extLst>
          </p:cNvPr>
          <p:cNvSpPr/>
          <p:nvPr/>
        </p:nvSpPr>
        <p:spPr>
          <a:xfrm>
            <a:off x="8461398" y="846731"/>
            <a:ext cx="2512141"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F78F955-25F0-4482-AF07-8728430FDCC6}"/>
              </a:ext>
            </a:extLst>
          </p:cNvPr>
          <p:cNvSpPr>
            <a:spLocks noGrp="1"/>
          </p:cNvSpPr>
          <p:nvPr>
            <p:ph type="title"/>
          </p:nvPr>
        </p:nvSpPr>
        <p:spPr>
          <a:xfrm>
            <a:off x="993800" y="796446"/>
            <a:ext cx="10515600" cy="1325563"/>
          </a:xfrm>
        </p:spPr>
        <p:txBody>
          <a:bodyPr/>
          <a:lstStyle/>
          <a:p>
            <a:endParaRPr lang="fr-FR"/>
          </a:p>
        </p:txBody>
      </p:sp>
      <p:sp>
        <p:nvSpPr>
          <p:cNvPr id="17" name="ZoneTexte 16">
            <a:extLst>
              <a:ext uri="{FF2B5EF4-FFF2-40B4-BE49-F238E27FC236}">
                <a16:creationId xmlns:a16="http://schemas.microsoft.com/office/drawing/2014/main" id="{00D21A9B-15C6-4904-BF6E-3E219CD2B228}"/>
              </a:ext>
            </a:extLst>
          </p:cNvPr>
          <p:cNvSpPr txBox="1"/>
          <p:nvPr/>
        </p:nvSpPr>
        <p:spPr>
          <a:xfrm>
            <a:off x="3011870" y="1259687"/>
            <a:ext cx="2140975"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cs typeface="Calibri"/>
              </a:rPr>
              <a:t>MAI</a:t>
            </a:r>
          </a:p>
        </p:txBody>
      </p:sp>
      <p:sp>
        <p:nvSpPr>
          <p:cNvPr id="19" name="ZoneTexte 18">
            <a:extLst>
              <a:ext uri="{FF2B5EF4-FFF2-40B4-BE49-F238E27FC236}">
                <a16:creationId xmlns:a16="http://schemas.microsoft.com/office/drawing/2014/main" id="{56EDBD4A-F56E-4DC6-8E7E-21E1910AEDFC}"/>
              </a:ext>
            </a:extLst>
          </p:cNvPr>
          <p:cNvSpPr txBox="1"/>
          <p:nvPr/>
        </p:nvSpPr>
        <p:spPr>
          <a:xfrm>
            <a:off x="7977160" y="1259687"/>
            <a:ext cx="2399072"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t>JUIN</a:t>
            </a:r>
          </a:p>
        </p:txBody>
      </p:sp>
    </p:spTree>
    <p:extLst>
      <p:ext uri="{BB962C8B-B14F-4D97-AF65-F5344CB8AC3E}">
        <p14:creationId xmlns:p14="http://schemas.microsoft.com/office/powerpoint/2010/main" val="270425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E20B3-5D45-4413-B49F-47AD40BD9A47}"/>
              </a:ext>
            </a:extLst>
          </p:cNvPr>
          <p:cNvSpPr>
            <a:spLocks noGrp="1"/>
          </p:cNvSpPr>
          <p:nvPr>
            <p:ph type="title"/>
          </p:nvPr>
        </p:nvSpPr>
        <p:spPr/>
        <p:txBody>
          <a:bodyPr/>
          <a:lstStyle/>
          <a:p>
            <a:pPr algn="ctr"/>
            <a:r>
              <a:rPr lang="fr-FR">
                <a:cs typeface="Calibri Light"/>
              </a:rPr>
              <a:t>Déroulement de l'atelier</a:t>
            </a:r>
          </a:p>
        </p:txBody>
      </p:sp>
      <p:sp>
        <p:nvSpPr>
          <p:cNvPr id="3" name="Espace réservé du contenu 2">
            <a:extLst>
              <a:ext uri="{FF2B5EF4-FFF2-40B4-BE49-F238E27FC236}">
                <a16:creationId xmlns:a16="http://schemas.microsoft.com/office/drawing/2014/main" id="{780E8B45-A56B-4806-8BB6-48A27126FEDE}"/>
              </a:ext>
            </a:extLst>
          </p:cNvPr>
          <p:cNvSpPr>
            <a:spLocks noGrp="1"/>
          </p:cNvSpPr>
          <p:nvPr>
            <p:ph idx="1"/>
          </p:nvPr>
        </p:nvSpPr>
        <p:spPr>
          <a:xfrm>
            <a:off x="838200" y="1592109"/>
            <a:ext cx="10515600" cy="4584854"/>
          </a:xfrm>
        </p:spPr>
        <p:txBody>
          <a:bodyPr vert="horz" lIns="91440" tIns="45720" rIns="91440" bIns="45720" rtlCol="0" anchor="t">
            <a:normAutofit fontScale="62500" lnSpcReduction="20000"/>
          </a:bodyPr>
          <a:lstStyle/>
          <a:p>
            <a:pPr>
              <a:lnSpc>
                <a:spcPct val="120000"/>
              </a:lnSpc>
            </a:pPr>
            <a:r>
              <a:rPr lang="fr-FR" dirty="0">
                <a:cs typeface="Calibri"/>
              </a:rPr>
              <a:t>Désignation volontaire d'un rapporteur</a:t>
            </a:r>
            <a:r>
              <a:rPr lang="fr-FR" b="1" dirty="0">
                <a:solidFill>
                  <a:schemeClr val="accent6"/>
                </a:solidFill>
                <a:cs typeface="Calibri"/>
              </a:rPr>
              <a:t> </a:t>
            </a:r>
            <a:endParaRPr lang="fr-FR">
              <a:solidFill>
                <a:schemeClr val="accent6"/>
              </a:solidFill>
            </a:endParaRPr>
          </a:p>
          <a:p>
            <a:pPr>
              <a:lnSpc>
                <a:spcPct val="120000"/>
              </a:lnSpc>
            </a:pPr>
            <a:r>
              <a:rPr lang="fr-FR" b="1" dirty="0">
                <a:solidFill>
                  <a:schemeClr val="accent6"/>
                </a:solidFill>
                <a:cs typeface="Calibri"/>
              </a:rPr>
              <a:t>Phase 1 : Associer les paires </a:t>
            </a:r>
            <a:r>
              <a:rPr lang="fr-FR" dirty="0">
                <a:solidFill>
                  <a:schemeClr val="accent6"/>
                </a:solidFill>
                <a:cs typeface="Calibri"/>
              </a:rPr>
              <a:t>15'</a:t>
            </a:r>
          </a:p>
          <a:p>
            <a:pPr marL="457200" lvl="1" indent="0">
              <a:lnSpc>
                <a:spcPct val="120000"/>
              </a:lnSpc>
              <a:buNone/>
            </a:pPr>
            <a:r>
              <a:rPr lang="fr-FR" dirty="0">
                <a:cs typeface="Calibri"/>
              </a:rPr>
              <a:t>Les participants forment deux groupes : le groupe 1 est fixe, et le groupe 2 tourne toutes les deux minutes. </a:t>
            </a:r>
          </a:p>
          <a:p>
            <a:pPr marL="914400" lvl="1" indent="-457200">
              <a:lnSpc>
                <a:spcPct val="120000"/>
              </a:lnSpc>
              <a:buAutoNum type="arabicPeriod"/>
            </a:pPr>
            <a:r>
              <a:rPr lang="fr-FR" dirty="0">
                <a:cs typeface="Calibri"/>
              </a:rPr>
              <a:t>Prendre connaissance des cartes fournies. Le but est de se débarrasser de toutes ses cartes.</a:t>
            </a:r>
          </a:p>
          <a:p>
            <a:pPr marL="914400" lvl="1" indent="-457200">
              <a:lnSpc>
                <a:spcPct val="120000"/>
              </a:lnSpc>
              <a:buAutoNum type="arabicPeriod"/>
            </a:pPr>
            <a:r>
              <a:rPr lang="fr-FR" dirty="0">
                <a:cs typeface="Calibri"/>
              </a:rPr>
              <a:t>Pendant le temps limité, le binôme cherche à former des paires (ou plus), chacun fournissant un des deux éléments de la paire (cartes différentes). Dès que le binôme trouve une paire, il va la placer sur la frise. </a:t>
            </a:r>
          </a:p>
          <a:p>
            <a:pPr marL="914400" lvl="1" indent="-457200">
              <a:lnSpc>
                <a:spcPct val="120000"/>
              </a:lnSpc>
              <a:buAutoNum type="arabicPeriod"/>
            </a:pPr>
            <a:r>
              <a:rPr lang="fr-FR" dirty="0">
                <a:cs typeface="Calibri"/>
              </a:rPr>
              <a:t>Dès que le signal retentit, la personne du groupe 2 va rejoindre son nouveau binôme (dans l'ordre).</a:t>
            </a:r>
          </a:p>
          <a:p>
            <a:pPr>
              <a:lnSpc>
                <a:spcPct val="120000"/>
              </a:lnSpc>
            </a:pPr>
            <a:r>
              <a:rPr lang="fr-FR" b="1" dirty="0">
                <a:solidFill>
                  <a:schemeClr val="accent6"/>
                </a:solidFill>
                <a:cs typeface="Calibri"/>
              </a:rPr>
              <a:t>Phase 2 : Placer les items </a:t>
            </a:r>
            <a:r>
              <a:rPr lang="fr-FR" dirty="0">
                <a:solidFill>
                  <a:schemeClr val="accent6"/>
                </a:solidFill>
                <a:cs typeface="Calibri"/>
              </a:rPr>
              <a:t>15'</a:t>
            </a:r>
          </a:p>
          <a:p>
            <a:pPr marL="457200" lvl="1" indent="0">
              <a:lnSpc>
                <a:spcPct val="120000"/>
              </a:lnSpc>
              <a:buNone/>
            </a:pPr>
            <a:r>
              <a:rPr lang="fr-FR" dirty="0">
                <a:cs typeface="Calibri"/>
              </a:rPr>
              <a:t>Un par un (sans ordre défini), les participants viennent placer un ou plusieurs items sur la frise, et peuvent en déplacer un s'ils le souhaitent. Chaque action est argumentée. Les autres participants ne peuvent répondre à l'argumentation que s'ils viennent placer un élément sur la frise à leur tour.</a:t>
            </a:r>
          </a:p>
          <a:p>
            <a:pPr>
              <a:lnSpc>
                <a:spcPct val="120000"/>
              </a:lnSpc>
            </a:pPr>
            <a:r>
              <a:rPr lang="fr-FR" b="1" dirty="0">
                <a:solidFill>
                  <a:schemeClr val="accent6"/>
                </a:solidFill>
                <a:cs typeface="Calibri"/>
              </a:rPr>
              <a:t>Phase 3 : Suivre le fil rouge </a:t>
            </a:r>
            <a:r>
              <a:rPr lang="fr-FR" dirty="0">
                <a:solidFill>
                  <a:schemeClr val="accent6"/>
                </a:solidFill>
                <a:cs typeface="Calibri"/>
              </a:rPr>
              <a:t>20'</a:t>
            </a:r>
          </a:p>
          <a:p>
            <a:pPr marL="457200" lvl="1" indent="0">
              <a:lnSpc>
                <a:spcPct val="120000"/>
              </a:lnSpc>
              <a:buNone/>
            </a:pPr>
            <a:r>
              <a:rPr lang="fr-FR" dirty="0">
                <a:cs typeface="Calibri"/>
              </a:rPr>
              <a:t>Tout le monde propose des éléments à placer le long du fil rouge. La discussion est ouverte.</a:t>
            </a:r>
          </a:p>
          <a:p>
            <a:pPr indent="-457200">
              <a:lnSpc>
                <a:spcPct val="120000"/>
              </a:lnSpc>
            </a:pPr>
            <a:r>
              <a:rPr lang="fr-FR" b="1" dirty="0">
                <a:solidFill>
                  <a:srgbClr val="7030A0"/>
                </a:solidFill>
                <a:cs typeface="Calibri"/>
              </a:rPr>
              <a:t>Phase finale : Débriefing 10'</a:t>
            </a:r>
          </a:p>
        </p:txBody>
      </p:sp>
      <p:sp>
        <p:nvSpPr>
          <p:cNvPr id="5" name="ZoneTexte 4">
            <a:extLst>
              <a:ext uri="{FF2B5EF4-FFF2-40B4-BE49-F238E27FC236}">
                <a16:creationId xmlns:a16="http://schemas.microsoft.com/office/drawing/2014/main" id="{AC68F50B-1930-41E7-947B-546B50B2EC3F}"/>
              </a:ext>
            </a:extLst>
          </p:cNvPr>
          <p:cNvSpPr txBox="1"/>
          <p:nvPr/>
        </p:nvSpPr>
        <p:spPr>
          <a:xfrm>
            <a:off x="172371" y="184661"/>
            <a:ext cx="3111909"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a:t>Consignes pour les participants</a:t>
            </a:r>
            <a:endParaRPr lang="fr-FR" i="1">
              <a:cs typeface="Calibri"/>
            </a:endParaRPr>
          </a:p>
        </p:txBody>
      </p:sp>
    </p:spTree>
    <p:extLst>
      <p:ext uri="{BB962C8B-B14F-4D97-AF65-F5344CB8AC3E}">
        <p14:creationId xmlns:p14="http://schemas.microsoft.com/office/powerpoint/2010/main" val="93283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E20B3-5D45-4413-B49F-47AD40BD9A47}"/>
              </a:ext>
            </a:extLst>
          </p:cNvPr>
          <p:cNvSpPr>
            <a:spLocks noGrp="1"/>
          </p:cNvSpPr>
          <p:nvPr>
            <p:ph type="title"/>
          </p:nvPr>
        </p:nvSpPr>
        <p:spPr/>
        <p:txBody>
          <a:bodyPr/>
          <a:lstStyle/>
          <a:p>
            <a:pPr algn="ctr"/>
            <a:r>
              <a:rPr lang="fr-FR">
                <a:cs typeface="Calibri Light"/>
              </a:rPr>
              <a:t>Principe et déroulement de l'atelier</a:t>
            </a:r>
          </a:p>
        </p:txBody>
      </p:sp>
      <p:sp>
        <p:nvSpPr>
          <p:cNvPr id="3" name="Espace réservé du contenu 2">
            <a:extLst>
              <a:ext uri="{FF2B5EF4-FFF2-40B4-BE49-F238E27FC236}">
                <a16:creationId xmlns:a16="http://schemas.microsoft.com/office/drawing/2014/main" id="{780E8B45-A56B-4806-8BB6-48A27126FEDE}"/>
              </a:ext>
            </a:extLst>
          </p:cNvPr>
          <p:cNvSpPr>
            <a:spLocks noGrp="1"/>
          </p:cNvSpPr>
          <p:nvPr>
            <p:ph idx="1"/>
          </p:nvPr>
        </p:nvSpPr>
        <p:spPr>
          <a:xfrm>
            <a:off x="838200" y="1395464"/>
            <a:ext cx="10515600" cy="4781499"/>
          </a:xfrm>
        </p:spPr>
        <p:txBody>
          <a:bodyPr vert="horz" lIns="91440" tIns="45720" rIns="91440" bIns="45720" rtlCol="0" anchor="t">
            <a:normAutofit fontScale="47500" lnSpcReduction="20000"/>
          </a:bodyPr>
          <a:lstStyle/>
          <a:p>
            <a:r>
              <a:rPr lang="fr-FR" b="1" dirty="0">
                <a:solidFill>
                  <a:schemeClr val="accent6"/>
                </a:solidFill>
                <a:cs typeface="Calibri"/>
              </a:rPr>
              <a:t>Phase 1 : Associer les paires 15</a:t>
            </a:r>
            <a:r>
              <a:rPr lang="fr-FR" dirty="0">
                <a:solidFill>
                  <a:schemeClr val="accent6"/>
                </a:solidFill>
                <a:cs typeface="Calibri"/>
              </a:rPr>
              <a:t>'</a:t>
            </a:r>
          </a:p>
          <a:p>
            <a:pPr marL="457200" lvl="1" indent="0">
              <a:buNone/>
            </a:pPr>
            <a:r>
              <a:rPr lang="fr-FR" b="1" dirty="0">
                <a:cs typeface="Calibri"/>
              </a:rPr>
              <a:t>Objectifs : se lancer rapidement, former des associations et une chronologie inédites (ou non), avoir une base de travail à modifier (2e étape)</a:t>
            </a:r>
          </a:p>
          <a:p>
            <a:pPr marL="457200" lvl="1" indent="0">
              <a:buNone/>
            </a:pPr>
            <a:r>
              <a:rPr lang="fr-FR" dirty="0">
                <a:cs typeface="Calibri"/>
              </a:rPr>
              <a:t>Compléments :</a:t>
            </a:r>
          </a:p>
          <a:p>
            <a:pPr marL="800100" lvl="1" indent="-342900"/>
            <a:r>
              <a:rPr lang="fr-FR" dirty="0">
                <a:cs typeface="Calibri"/>
              </a:rPr>
              <a:t>Distribuer un paquet de 20 cartes "Modules transversaux" aux participants du groupe 1 et 10 cartes "Modules thématiques" aux participants du groupe 2 </a:t>
            </a:r>
          </a:p>
          <a:p>
            <a:pPr marL="800100" lvl="1" indent="-342900"/>
            <a:r>
              <a:rPr lang="fr-FR" dirty="0">
                <a:cs typeface="Calibri"/>
              </a:rPr>
              <a:t>Laisser 2 minutes pour découvrir les cartes</a:t>
            </a:r>
          </a:p>
          <a:p>
            <a:pPr marL="800100" lvl="1" indent="-342900"/>
            <a:r>
              <a:rPr lang="fr-FR" dirty="0">
                <a:cs typeface="Calibri"/>
              </a:rPr>
              <a:t>Bien expliquer la consigne (paires ou plus de cartes : au moins 1 module transversal), et faire respecter le temps (annonces)</a:t>
            </a:r>
          </a:p>
          <a:p>
            <a:pPr marL="800100" lvl="1" indent="-342900"/>
            <a:r>
              <a:rPr lang="fr-FR" dirty="0">
                <a:cs typeface="Calibri"/>
              </a:rPr>
              <a:t>Après le 3e tour, redonner 10 cartes à tout le monde (ou avant si les binômes sont très efficaces! </a:t>
            </a:r>
            <a:r>
              <a:rPr lang="fr-FR" i="1" dirty="0">
                <a:cs typeface="Calibri"/>
              </a:rPr>
              <a:t>A priori</a:t>
            </a:r>
            <a:r>
              <a:rPr lang="fr-FR" dirty="0">
                <a:cs typeface="Calibri"/>
              </a:rPr>
              <a:t>, il faudra plutôt redonner des cartes Modules transversaux)</a:t>
            </a:r>
          </a:p>
          <a:p>
            <a:pPr marL="800100" lvl="1" indent="-342900"/>
            <a:r>
              <a:rPr lang="fr-FR" dirty="0">
                <a:cs typeface="Calibri"/>
              </a:rPr>
              <a:t>Pousser à la rapidité plus qu'à la réflexion pour avoir plus de créativité (le programme ne doit pas être consulté lors de cette phase)</a:t>
            </a:r>
            <a:endParaRPr lang="fr-FR" dirty="0"/>
          </a:p>
          <a:p>
            <a:pPr marL="800100" lvl="1" indent="-342900"/>
            <a:r>
              <a:rPr lang="fr-FR" dirty="0">
                <a:solidFill>
                  <a:srgbClr val="000000"/>
                </a:solidFill>
                <a:cs typeface="Calibri"/>
              </a:rPr>
              <a:t>Veiller à ce que les modules transversaux soient placés en haut pour une meilleure relecture à la phase suivante</a:t>
            </a:r>
          </a:p>
          <a:p>
            <a:pPr marL="800100" lvl="1" indent="-342900"/>
            <a:r>
              <a:rPr lang="fr-FR" dirty="0">
                <a:solidFill>
                  <a:srgbClr val="000000"/>
                </a:solidFill>
                <a:cs typeface="Calibri"/>
              </a:rPr>
              <a:t>Ne donner les cartes Biotechnologies et PCM qu'à la fin</a:t>
            </a:r>
          </a:p>
          <a:p>
            <a:r>
              <a:rPr lang="fr-FR" b="1" dirty="0">
                <a:solidFill>
                  <a:schemeClr val="accent6"/>
                </a:solidFill>
                <a:cs typeface="Calibri"/>
              </a:rPr>
              <a:t>Phase 2 : Placer les items 20</a:t>
            </a:r>
            <a:r>
              <a:rPr lang="fr-FR" dirty="0">
                <a:solidFill>
                  <a:schemeClr val="accent6"/>
                </a:solidFill>
                <a:cs typeface="Calibri"/>
              </a:rPr>
              <a:t>'</a:t>
            </a:r>
          </a:p>
          <a:p>
            <a:pPr marL="457200" lvl="1" indent="0">
              <a:buNone/>
            </a:pPr>
            <a:r>
              <a:rPr lang="fr-FR" b="1" dirty="0">
                <a:cs typeface="Calibri"/>
              </a:rPr>
              <a:t>Objectif : réfléchir à la progression des modules thématiques</a:t>
            </a:r>
            <a:endParaRPr lang="fr-FR" dirty="0">
              <a:cs typeface="Calibri"/>
            </a:endParaRPr>
          </a:p>
          <a:p>
            <a:pPr marL="457200" lvl="1" indent="0">
              <a:buNone/>
            </a:pPr>
            <a:r>
              <a:rPr lang="fr-FR" dirty="0">
                <a:cs typeface="Calibri"/>
              </a:rPr>
              <a:t>La progression obtenue lors de l'étape précédente sert de base de travail. Les participants ont le temps d'argumenter et de modifier ce qu'ils ne trouvent pas adapté (ordre, place dans l'année, quantité sur une semaine...). Au bout d'un moment, les participants peuvent venir à plusieurs positionner les cartes qui leur restent.</a:t>
            </a:r>
          </a:p>
          <a:p>
            <a:pPr marL="457200" lvl="1" indent="0">
              <a:buNone/>
            </a:pPr>
            <a:r>
              <a:rPr lang="fr-FR" dirty="0">
                <a:cs typeface="Calibri"/>
              </a:rPr>
              <a:t>L'animateur stoppe le groupe à la fin des 15-20 minutes pour avoir le temps de faire les 2 dernières étapes.</a:t>
            </a:r>
          </a:p>
          <a:p>
            <a:r>
              <a:rPr lang="fr-FR" b="1" dirty="0">
                <a:solidFill>
                  <a:schemeClr val="accent6"/>
                </a:solidFill>
                <a:cs typeface="Calibri"/>
              </a:rPr>
              <a:t>Phase 3 : Suivre le fil rouge </a:t>
            </a:r>
            <a:r>
              <a:rPr lang="fr-FR" dirty="0">
                <a:solidFill>
                  <a:schemeClr val="accent6"/>
                </a:solidFill>
                <a:cs typeface="Calibri"/>
              </a:rPr>
              <a:t>20'</a:t>
            </a:r>
          </a:p>
          <a:p>
            <a:pPr marL="457200" lvl="1" indent="0">
              <a:buNone/>
            </a:pPr>
            <a:r>
              <a:rPr lang="fr-FR" b="1" dirty="0">
                <a:cs typeface="Calibri"/>
              </a:rPr>
              <a:t>Objectif : réfléchir à la progression des modules transversaux</a:t>
            </a:r>
            <a:endParaRPr lang="fr-FR">
              <a:cs typeface="Calibri"/>
            </a:endParaRPr>
          </a:p>
          <a:p>
            <a:pPr marL="457200" lvl="1" indent="0">
              <a:buNone/>
            </a:pPr>
            <a:r>
              <a:rPr lang="fr-FR" dirty="0">
                <a:cs typeface="Calibri"/>
              </a:rPr>
              <a:t>Un fil ou un trait (feutre, craie) relie les modules transversaux identiques pour visualiser le cheminement sur l'année.</a:t>
            </a:r>
          </a:p>
          <a:p>
            <a:pPr marL="457200" lvl="1" indent="0">
              <a:buNone/>
            </a:pPr>
            <a:r>
              <a:rPr lang="fr-FR" dirty="0">
                <a:cs typeface="Calibri"/>
              </a:rPr>
              <a:t>Choisir :</a:t>
            </a:r>
          </a:p>
          <a:p>
            <a:pPr marL="1714500" lvl="1" indent="0"/>
            <a:r>
              <a:rPr lang="fr-FR" dirty="0">
                <a:cs typeface="Calibri"/>
              </a:rPr>
              <a:t> </a:t>
            </a:r>
            <a:r>
              <a:rPr lang="fr-FR" u="sng" dirty="0">
                <a:cs typeface="Calibri"/>
              </a:rPr>
              <a:t>2 exemples horizontaux</a:t>
            </a:r>
            <a:r>
              <a:rPr lang="fr-FR" dirty="0">
                <a:cs typeface="Calibri"/>
              </a:rPr>
              <a:t>, </a:t>
            </a:r>
          </a:p>
          <a:p>
            <a:pPr marL="2171700" lvl="2" indent="0"/>
            <a:r>
              <a:rPr lang="fr-FR" dirty="0">
                <a:cs typeface="Calibri"/>
              </a:rPr>
              <a:t> l'un dans un seul module thématique (ex: A item 4, D item 1), </a:t>
            </a:r>
          </a:p>
          <a:p>
            <a:pPr marL="2171700" lvl="2" indent="0"/>
            <a:r>
              <a:rPr lang="fr-FR" dirty="0">
                <a:cs typeface="Calibri"/>
              </a:rPr>
              <a:t> l'autre dans plusieurs modules thématiques (ex: A item 11, B item 1), pour identifier les éléments à aborder chaque fois que ce module est utilisé </a:t>
            </a:r>
          </a:p>
          <a:p>
            <a:pPr marL="1714500" lvl="1" indent="0">
              <a:buNone/>
            </a:pPr>
            <a:r>
              <a:rPr lang="fr-FR" b="1" dirty="0">
                <a:cs typeface="Calibri"/>
              </a:rPr>
              <a:t>=&gt; progressivité sur une notion, réflexion sur la trace écrite dans le classeur des élèves (sous quelle forme, comment le ranger dans le classeur, quel rôle donner aux élèves en particulier pour les synthèses et les liens entre les items...)</a:t>
            </a:r>
          </a:p>
          <a:p>
            <a:pPr marL="1714500" lvl="1" indent="0"/>
            <a:r>
              <a:rPr lang="fr-FR" u="sng" dirty="0">
                <a:cs typeface="Calibri"/>
              </a:rPr>
              <a:t> 1 exemple vertical</a:t>
            </a:r>
            <a:r>
              <a:rPr lang="fr-FR" dirty="0">
                <a:cs typeface="Calibri"/>
              </a:rPr>
              <a:t>, pour identifier les éléments à associer à une thématique </a:t>
            </a:r>
          </a:p>
          <a:p>
            <a:pPr marL="1714500" lvl="1" indent="0">
              <a:buNone/>
            </a:pPr>
            <a:r>
              <a:rPr lang="fr-FR" b="1" dirty="0">
                <a:cs typeface="Calibri"/>
              </a:rPr>
              <a:t>=&gt; cohérence sur une semaine, répartition des items sur la semaine</a:t>
            </a:r>
            <a:endParaRPr lang="fr-FR" dirty="0">
              <a:solidFill>
                <a:schemeClr val="accent6"/>
              </a:solidFill>
              <a:cs typeface="Calibri"/>
            </a:endParaRPr>
          </a:p>
        </p:txBody>
      </p:sp>
      <p:sp>
        <p:nvSpPr>
          <p:cNvPr id="5" name="ZoneTexte 4">
            <a:extLst>
              <a:ext uri="{FF2B5EF4-FFF2-40B4-BE49-F238E27FC236}">
                <a16:creationId xmlns:a16="http://schemas.microsoft.com/office/drawing/2014/main" id="{AC68F50B-1930-41E7-947B-546B50B2EC3F}"/>
              </a:ext>
            </a:extLst>
          </p:cNvPr>
          <p:cNvSpPr txBox="1"/>
          <p:nvPr/>
        </p:nvSpPr>
        <p:spPr>
          <a:xfrm>
            <a:off x="172371" y="184661"/>
            <a:ext cx="338229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a:t>Compléments pour les formateurs</a:t>
            </a:r>
            <a:endParaRPr lang="fr-FR" i="1" dirty="0">
              <a:cs typeface="Calibri"/>
            </a:endParaRPr>
          </a:p>
        </p:txBody>
      </p:sp>
    </p:spTree>
    <p:extLst>
      <p:ext uri="{BB962C8B-B14F-4D97-AF65-F5344CB8AC3E}">
        <p14:creationId xmlns:p14="http://schemas.microsoft.com/office/powerpoint/2010/main" val="299173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E20B3-5D45-4413-B49F-47AD40BD9A47}"/>
              </a:ext>
            </a:extLst>
          </p:cNvPr>
          <p:cNvSpPr>
            <a:spLocks noGrp="1"/>
          </p:cNvSpPr>
          <p:nvPr>
            <p:ph type="title"/>
          </p:nvPr>
        </p:nvSpPr>
        <p:spPr/>
        <p:txBody>
          <a:bodyPr/>
          <a:lstStyle/>
          <a:p>
            <a:pPr algn="ctr"/>
            <a:r>
              <a:rPr lang="fr-FR">
                <a:cs typeface="Calibri Light"/>
              </a:rPr>
              <a:t>Principe et déroulement de l'atelier</a:t>
            </a:r>
          </a:p>
        </p:txBody>
      </p:sp>
      <p:sp>
        <p:nvSpPr>
          <p:cNvPr id="3" name="Espace réservé du contenu 2">
            <a:extLst>
              <a:ext uri="{FF2B5EF4-FFF2-40B4-BE49-F238E27FC236}">
                <a16:creationId xmlns:a16="http://schemas.microsoft.com/office/drawing/2014/main" id="{780E8B45-A56B-4806-8BB6-48A27126FEDE}"/>
              </a:ext>
            </a:extLst>
          </p:cNvPr>
          <p:cNvSpPr>
            <a:spLocks noGrp="1"/>
          </p:cNvSpPr>
          <p:nvPr>
            <p:ph idx="1"/>
          </p:nvPr>
        </p:nvSpPr>
        <p:spPr>
          <a:xfrm>
            <a:off x="838200" y="1395464"/>
            <a:ext cx="10515600" cy="4781499"/>
          </a:xfrm>
        </p:spPr>
        <p:txBody>
          <a:bodyPr vert="horz" lIns="91440" tIns="45720" rIns="91440" bIns="45720" rtlCol="0" anchor="t">
            <a:normAutofit fontScale="92500"/>
          </a:bodyPr>
          <a:lstStyle/>
          <a:p>
            <a:pPr marL="0"/>
            <a:r>
              <a:rPr lang="fr-FR" b="1" dirty="0">
                <a:solidFill>
                  <a:srgbClr val="7030A0"/>
                </a:solidFill>
                <a:cs typeface="Calibri"/>
              </a:rPr>
              <a:t>Phase finale : Débriefing </a:t>
            </a:r>
            <a:r>
              <a:rPr lang="fr-FR" dirty="0">
                <a:solidFill>
                  <a:srgbClr val="7030A0"/>
                </a:solidFill>
                <a:cs typeface="Calibri"/>
              </a:rPr>
              <a:t>10'</a:t>
            </a:r>
            <a:endParaRPr lang="fr-FR" dirty="0"/>
          </a:p>
          <a:p>
            <a:pPr marL="457200" lvl="1" indent="0">
              <a:buNone/>
            </a:pPr>
            <a:r>
              <a:rPr lang="fr-FR" b="1" dirty="0">
                <a:cs typeface="Calibri"/>
              </a:rPr>
              <a:t>Objectifs : revenir sur les objectifs des 3 phases</a:t>
            </a:r>
          </a:p>
          <a:p>
            <a:pPr marL="800100" lvl="1" indent="-342900">
              <a:buFont typeface="Wingdings" panose="020B0604020202020204" pitchFamily="34" charset="0"/>
              <a:buChar char="§"/>
            </a:pPr>
            <a:r>
              <a:rPr lang="fr-FR" dirty="0">
                <a:solidFill>
                  <a:srgbClr val="000000"/>
                </a:solidFill>
                <a:cs typeface="Calibri"/>
              </a:rPr>
              <a:t>Temps d'échanges sur l'expérience</a:t>
            </a:r>
          </a:p>
          <a:p>
            <a:pPr marL="800100" lvl="1" indent="-342900">
              <a:buFont typeface="Wingdings" panose="020B0604020202020204" pitchFamily="34" charset="0"/>
              <a:buChar char="§"/>
            </a:pPr>
            <a:r>
              <a:rPr lang="fr-FR" dirty="0">
                <a:solidFill>
                  <a:srgbClr val="000000"/>
                </a:solidFill>
                <a:cs typeface="Calibri"/>
              </a:rPr>
              <a:t>Identification des objectifs des 3 phases</a:t>
            </a:r>
          </a:p>
          <a:p>
            <a:pPr marL="800100" lvl="1" indent="-342900">
              <a:buFont typeface="Wingdings" panose="020B0604020202020204" pitchFamily="34" charset="0"/>
              <a:buChar char="§"/>
            </a:pPr>
            <a:r>
              <a:rPr lang="fr-FR" dirty="0">
                <a:solidFill>
                  <a:srgbClr val="000000"/>
                </a:solidFill>
                <a:cs typeface="Calibri"/>
              </a:rPr>
              <a:t>Plus-values de l'expérience :</a:t>
            </a:r>
          </a:p>
          <a:p>
            <a:pPr marL="1257300" lvl="2">
              <a:buFont typeface="Wingdings" panose="020B0604020202020204" pitchFamily="34" charset="0"/>
              <a:buChar char="§"/>
            </a:pPr>
            <a:r>
              <a:rPr lang="fr-FR" dirty="0">
                <a:solidFill>
                  <a:srgbClr val="000000"/>
                </a:solidFill>
                <a:cs typeface="Calibri"/>
              </a:rPr>
              <a:t>Outil collaboratif pour les enseignants, basé sur leur expertise, non prescriptif</a:t>
            </a:r>
          </a:p>
          <a:p>
            <a:pPr marL="1257300" lvl="2">
              <a:buFont typeface="Wingdings" panose="020B0604020202020204" pitchFamily="34" charset="0"/>
              <a:buChar char="§"/>
            </a:pPr>
            <a:r>
              <a:rPr lang="fr-FR" dirty="0">
                <a:solidFill>
                  <a:srgbClr val="000000"/>
                </a:solidFill>
                <a:cs typeface="Calibri"/>
              </a:rPr>
              <a:t>Mise en route rapide qui fournit une base de travail</a:t>
            </a:r>
          </a:p>
          <a:p>
            <a:pPr marL="1257300" lvl="2">
              <a:buFont typeface="Wingdings" panose="020B0604020202020204" pitchFamily="34" charset="0"/>
              <a:buChar char="§"/>
            </a:pPr>
            <a:r>
              <a:rPr lang="fr-FR" dirty="0">
                <a:solidFill>
                  <a:srgbClr val="000000"/>
                </a:solidFill>
                <a:cs typeface="Calibri"/>
              </a:rPr>
              <a:t>Approche ludique pour dédramatiser la prise en main du nouveau programme</a:t>
            </a:r>
          </a:p>
          <a:p>
            <a:pPr marL="800100" lvl="1" indent="-342900">
              <a:buFont typeface="Wingdings" panose="020B0604020202020204" pitchFamily="34" charset="0"/>
              <a:buChar char="§"/>
            </a:pPr>
            <a:r>
              <a:rPr lang="fr-FR" dirty="0">
                <a:solidFill>
                  <a:srgbClr val="000000"/>
                </a:solidFill>
                <a:cs typeface="Calibri"/>
              </a:rPr>
              <a:t>En tant qu'animateur, quels pourraient être les freins à son application en groupe de travail avec des collègues ? Sur quels leviers agir pour le faire fonctionner ? </a:t>
            </a:r>
          </a:p>
          <a:p>
            <a:pPr marL="914400" lvl="2" indent="0">
              <a:buNone/>
            </a:pPr>
            <a:r>
              <a:rPr lang="fr-FR" dirty="0">
                <a:solidFill>
                  <a:srgbClr val="000000"/>
                </a:solidFill>
                <a:cs typeface="Calibri"/>
              </a:rPr>
              <a:t>=&gt; comment transcrire le résultat final en une progression utilisable ?</a:t>
            </a:r>
            <a:endParaRPr lang="fr-FR">
              <a:cs typeface="Calibri"/>
            </a:endParaRPr>
          </a:p>
          <a:p>
            <a:pPr marL="914400" lvl="2" indent="0">
              <a:buNone/>
            </a:pPr>
            <a:r>
              <a:rPr lang="fr-FR" dirty="0">
                <a:solidFill>
                  <a:srgbClr val="000000"/>
                </a:solidFill>
                <a:cs typeface="Calibri"/>
              </a:rPr>
              <a:t>=&gt; Comment passer d'un atelier d'une heure à une formation d'une ou deux demi-journées ?</a:t>
            </a:r>
          </a:p>
          <a:p>
            <a:pPr marL="914400" lvl="2" indent="0">
              <a:buNone/>
            </a:pPr>
            <a:r>
              <a:rPr lang="fr-FR" dirty="0">
                <a:solidFill>
                  <a:srgbClr val="000000"/>
                </a:solidFill>
                <a:cs typeface="Calibri"/>
              </a:rPr>
              <a:t>=&gt; chaque enseignant peut ensuite s'approprier le résultat du travail collaboratif</a:t>
            </a:r>
          </a:p>
          <a:p>
            <a:pPr marL="800100" lvl="1" indent="-342900">
              <a:buFont typeface="Wingdings" panose="020B0604020202020204" pitchFamily="34" charset="0"/>
              <a:buChar char="§"/>
            </a:pPr>
            <a:endParaRPr lang="fr-FR" dirty="0">
              <a:solidFill>
                <a:srgbClr val="000000"/>
              </a:solidFill>
              <a:cs typeface="Calibri"/>
            </a:endParaRPr>
          </a:p>
          <a:p>
            <a:pPr marL="457200" lvl="1" indent="0">
              <a:buNone/>
            </a:pPr>
            <a:endParaRPr lang="fr-FR" dirty="0">
              <a:solidFill>
                <a:srgbClr val="000000"/>
              </a:solidFill>
              <a:cs typeface="Calibri"/>
            </a:endParaRPr>
          </a:p>
        </p:txBody>
      </p:sp>
      <p:sp>
        <p:nvSpPr>
          <p:cNvPr id="5" name="ZoneTexte 4">
            <a:extLst>
              <a:ext uri="{FF2B5EF4-FFF2-40B4-BE49-F238E27FC236}">
                <a16:creationId xmlns:a16="http://schemas.microsoft.com/office/drawing/2014/main" id="{AC68F50B-1930-41E7-947B-546B50B2EC3F}"/>
              </a:ext>
            </a:extLst>
          </p:cNvPr>
          <p:cNvSpPr txBox="1"/>
          <p:nvPr/>
        </p:nvSpPr>
        <p:spPr>
          <a:xfrm>
            <a:off x="172371" y="184661"/>
            <a:ext cx="338229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a:t>Compléments pour les formateurs</a:t>
            </a:r>
            <a:endParaRPr lang="fr-FR" i="1" dirty="0">
              <a:cs typeface="Calibri"/>
            </a:endParaRPr>
          </a:p>
        </p:txBody>
      </p:sp>
    </p:spTree>
    <p:extLst>
      <p:ext uri="{BB962C8B-B14F-4D97-AF65-F5344CB8AC3E}">
        <p14:creationId xmlns:p14="http://schemas.microsoft.com/office/powerpoint/2010/main" val="233778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E20B3-5D45-4413-B49F-47AD40BD9A47}"/>
              </a:ext>
            </a:extLst>
          </p:cNvPr>
          <p:cNvSpPr>
            <a:spLocks noGrp="1"/>
          </p:cNvSpPr>
          <p:nvPr>
            <p:ph type="title"/>
          </p:nvPr>
        </p:nvSpPr>
        <p:spPr/>
        <p:txBody>
          <a:bodyPr/>
          <a:lstStyle/>
          <a:p>
            <a:pPr algn="ctr"/>
            <a:r>
              <a:rPr lang="fr-FR" dirty="0">
                <a:cs typeface="Calibri Light"/>
              </a:rPr>
              <a:t>Préparation de l'atelier</a:t>
            </a:r>
          </a:p>
        </p:txBody>
      </p:sp>
      <p:sp>
        <p:nvSpPr>
          <p:cNvPr id="3" name="Espace réservé du contenu 2">
            <a:extLst>
              <a:ext uri="{FF2B5EF4-FFF2-40B4-BE49-F238E27FC236}">
                <a16:creationId xmlns:a16="http://schemas.microsoft.com/office/drawing/2014/main" id="{780E8B45-A56B-4806-8BB6-48A27126FEDE}"/>
              </a:ext>
            </a:extLst>
          </p:cNvPr>
          <p:cNvSpPr>
            <a:spLocks noGrp="1"/>
          </p:cNvSpPr>
          <p:nvPr>
            <p:ph idx="1"/>
          </p:nvPr>
        </p:nvSpPr>
        <p:spPr>
          <a:xfrm>
            <a:off x="838200" y="1395464"/>
            <a:ext cx="10515600" cy="4781499"/>
          </a:xfrm>
        </p:spPr>
        <p:txBody>
          <a:bodyPr vert="horz" lIns="91440" tIns="45720" rIns="91440" bIns="45720" rtlCol="0" anchor="t">
            <a:normAutofit fontScale="70000" lnSpcReduction="20000"/>
          </a:bodyPr>
          <a:lstStyle/>
          <a:p>
            <a:r>
              <a:rPr lang="fr-FR" b="1" dirty="0">
                <a:solidFill>
                  <a:schemeClr val="accent6"/>
                </a:solidFill>
                <a:cs typeface="Calibri"/>
              </a:rPr>
              <a:t>Associer les paires</a:t>
            </a:r>
            <a:endParaRPr lang="fr-FR" dirty="0">
              <a:solidFill>
                <a:schemeClr val="accent6"/>
              </a:solidFill>
              <a:cs typeface="Calibri"/>
            </a:endParaRPr>
          </a:p>
          <a:p>
            <a:pPr lvl="1"/>
            <a:r>
              <a:rPr lang="fr-FR" dirty="0">
                <a:cs typeface="Calibri"/>
              </a:rPr>
              <a:t>Matériel nécessaire : les cartes (voir fichiers) imprimées sur des papiers de différentes couleurs si possible, de la </a:t>
            </a:r>
            <a:r>
              <a:rPr lang="fr-FR" dirty="0" err="1">
                <a:cs typeface="Calibri"/>
              </a:rPr>
              <a:t>patafix</a:t>
            </a:r>
            <a:r>
              <a:rPr lang="fr-FR" dirty="0">
                <a:cs typeface="Calibri"/>
              </a:rPr>
              <a:t> ou tout autre matière collante, un chronomètre, un grand mur (ou tableau), des collègues</a:t>
            </a:r>
          </a:p>
          <a:p>
            <a:pPr lvl="1"/>
            <a:r>
              <a:rPr lang="fr-FR" dirty="0">
                <a:cs typeface="Calibri"/>
              </a:rPr>
              <a:t>Mélanger les cartes "Modules transversaux" d'un côté, et toutes les autres cartes d'un autre (ou uniquement celles des "Modules transversaux" dans un premier temps)</a:t>
            </a:r>
            <a:endParaRPr lang="fr-FR" dirty="0"/>
          </a:p>
          <a:p>
            <a:pPr marL="800100" lvl="1" indent="-342900"/>
            <a:r>
              <a:rPr lang="fr-FR" dirty="0">
                <a:cs typeface="Calibri"/>
              </a:rPr>
              <a:t>Préparer des paquets de 10 cartes "Modules thématiques"</a:t>
            </a:r>
          </a:p>
          <a:p>
            <a:pPr marL="800100" lvl="1" indent="-342900"/>
            <a:r>
              <a:rPr lang="fr-FR" dirty="0">
                <a:cs typeface="Calibri"/>
              </a:rPr>
              <a:t>Préparer des paquets de 20 cartes "Modules transversaux"</a:t>
            </a:r>
            <a:endParaRPr lang="fr-FR" dirty="0"/>
          </a:p>
          <a:p>
            <a:pPr marL="800100" lvl="1" indent="-342900"/>
            <a:r>
              <a:rPr lang="fr-FR" dirty="0">
                <a:solidFill>
                  <a:srgbClr val="000000"/>
                </a:solidFill>
                <a:cs typeface="Calibri"/>
              </a:rPr>
              <a:t>Préparer des morceaux de </a:t>
            </a:r>
            <a:r>
              <a:rPr lang="fr-FR" dirty="0" err="1">
                <a:solidFill>
                  <a:srgbClr val="000000"/>
                </a:solidFill>
                <a:cs typeface="Calibri"/>
              </a:rPr>
              <a:t>patafix</a:t>
            </a:r>
            <a:r>
              <a:rPr lang="fr-FR" dirty="0">
                <a:solidFill>
                  <a:srgbClr val="000000"/>
                </a:solidFill>
                <a:cs typeface="Calibri"/>
              </a:rPr>
              <a:t> pour faciliter la rapidité de cette phase</a:t>
            </a:r>
          </a:p>
          <a:p>
            <a:pPr marL="800100" lvl="1" indent="-342900"/>
            <a:r>
              <a:rPr lang="fr-FR" dirty="0">
                <a:solidFill>
                  <a:srgbClr val="000000"/>
                </a:solidFill>
                <a:cs typeface="Calibri"/>
              </a:rPr>
              <a:t>Coller la frise annuelle au mur et matérialiser le contrôle continu (1 semaine hachurée en mai)</a:t>
            </a:r>
          </a:p>
          <a:p>
            <a:pPr marL="800100" lvl="1" indent="-342900"/>
            <a:r>
              <a:rPr lang="fr-FR" dirty="0">
                <a:solidFill>
                  <a:srgbClr val="000000"/>
                </a:solidFill>
                <a:cs typeface="Calibri"/>
              </a:rPr>
              <a:t>Organiser l'espace pour faciliter les déplacements</a:t>
            </a:r>
          </a:p>
          <a:p>
            <a:r>
              <a:rPr lang="fr-FR" b="1" dirty="0">
                <a:solidFill>
                  <a:schemeClr val="accent6"/>
                </a:solidFill>
                <a:cs typeface="Calibri"/>
              </a:rPr>
              <a:t>Placer les items</a:t>
            </a:r>
            <a:endParaRPr lang="fr-FR" dirty="0">
              <a:solidFill>
                <a:schemeClr val="accent6"/>
              </a:solidFill>
              <a:cs typeface="Calibri"/>
            </a:endParaRPr>
          </a:p>
          <a:p>
            <a:pPr marL="457200" lvl="1" indent="0">
              <a:buNone/>
            </a:pPr>
            <a:endParaRPr lang="fr-FR" dirty="0">
              <a:cs typeface="Calibri"/>
            </a:endParaRPr>
          </a:p>
          <a:p>
            <a:pPr marL="457200" lvl="1" indent="0">
              <a:buNone/>
            </a:pPr>
            <a:endParaRPr lang="fr-FR" dirty="0">
              <a:cs typeface="Calibri"/>
            </a:endParaRPr>
          </a:p>
          <a:p>
            <a:r>
              <a:rPr lang="fr-FR" b="1" dirty="0">
                <a:solidFill>
                  <a:schemeClr val="accent6"/>
                </a:solidFill>
                <a:cs typeface="Calibri"/>
              </a:rPr>
              <a:t>Suivre le fil rouge</a:t>
            </a:r>
            <a:endParaRPr lang="fr-FR" dirty="0">
              <a:solidFill>
                <a:schemeClr val="accent6"/>
              </a:solidFill>
              <a:cs typeface="Calibri"/>
            </a:endParaRPr>
          </a:p>
          <a:p>
            <a:pPr marL="800100" lvl="1" indent="-342900"/>
            <a:r>
              <a:rPr lang="fr-FR" dirty="0">
                <a:cs typeface="Calibri"/>
              </a:rPr>
              <a:t>Matériel nécessaire : plusieurs fils de couleurs différentes et de longueur suffisante, ou un feutre, ou de la craie.</a:t>
            </a:r>
          </a:p>
          <a:p>
            <a:pPr marL="800100" lvl="1" indent="-342900"/>
            <a:r>
              <a:rPr lang="fr-FR">
                <a:cs typeface="Calibri"/>
              </a:rPr>
              <a:t>Préparer en amont une sélection de modules transversaux à étudier collectivement</a:t>
            </a:r>
          </a:p>
        </p:txBody>
      </p:sp>
      <p:sp>
        <p:nvSpPr>
          <p:cNvPr id="5" name="ZoneTexte 4">
            <a:extLst>
              <a:ext uri="{FF2B5EF4-FFF2-40B4-BE49-F238E27FC236}">
                <a16:creationId xmlns:a16="http://schemas.microsoft.com/office/drawing/2014/main" id="{AC68F50B-1930-41E7-947B-546B50B2EC3F}"/>
              </a:ext>
            </a:extLst>
          </p:cNvPr>
          <p:cNvSpPr txBox="1"/>
          <p:nvPr/>
        </p:nvSpPr>
        <p:spPr>
          <a:xfrm>
            <a:off x="172371" y="184661"/>
            <a:ext cx="338229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a:t>Compléments pour les formateurs</a:t>
            </a:r>
            <a:endParaRPr lang="fr-FR" i="1" dirty="0">
              <a:cs typeface="Calibri"/>
            </a:endParaRPr>
          </a:p>
        </p:txBody>
      </p:sp>
    </p:spTree>
    <p:extLst>
      <p:ext uri="{BB962C8B-B14F-4D97-AF65-F5344CB8AC3E}">
        <p14:creationId xmlns:p14="http://schemas.microsoft.com/office/powerpoint/2010/main" val="354402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78EF-9815-FE4D-B4B8-07356CB07B0B}"/>
              </a:ext>
            </a:extLst>
          </p:cNvPr>
          <p:cNvSpPr>
            <a:spLocks noGrp="1"/>
          </p:cNvSpPr>
          <p:nvPr>
            <p:ph type="title"/>
          </p:nvPr>
        </p:nvSpPr>
        <p:spPr/>
        <p:txBody>
          <a:bodyPr/>
          <a:lstStyle/>
          <a:p>
            <a:r>
              <a:rPr lang="fr-FR" dirty="0"/>
              <a:t>Résultat en images</a:t>
            </a:r>
          </a:p>
        </p:txBody>
      </p:sp>
      <p:pic>
        <p:nvPicPr>
          <p:cNvPr id="5" name="Espace réservé du contenu 4">
            <a:extLst>
              <a:ext uri="{FF2B5EF4-FFF2-40B4-BE49-F238E27FC236}">
                <a16:creationId xmlns:a16="http://schemas.microsoft.com/office/drawing/2014/main" id="{010D054D-AD83-5E43-B550-CA3EE3527C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907" r="24289"/>
          <a:stretch/>
        </p:blipFill>
        <p:spPr>
          <a:xfrm>
            <a:off x="5417574" y="864778"/>
            <a:ext cx="6076336" cy="5715282"/>
          </a:xfrm>
        </p:spPr>
      </p:pic>
      <p:pic>
        <p:nvPicPr>
          <p:cNvPr id="7" name="Image 6">
            <a:extLst>
              <a:ext uri="{FF2B5EF4-FFF2-40B4-BE49-F238E27FC236}">
                <a16:creationId xmlns:a16="http://schemas.microsoft.com/office/drawing/2014/main" id="{918B176C-9C2D-814F-84BC-9A2EB3042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277887" y="2392003"/>
            <a:ext cx="2638117" cy="3517490"/>
          </a:xfrm>
          <a:prstGeom prst="rect">
            <a:avLst/>
          </a:prstGeom>
        </p:spPr>
      </p:pic>
    </p:spTree>
    <p:extLst>
      <p:ext uri="{BB962C8B-B14F-4D97-AF65-F5344CB8AC3E}">
        <p14:creationId xmlns:p14="http://schemas.microsoft.com/office/powerpoint/2010/main" val="303205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494F00-9BBA-492B-875C-E70738EACD7B}"/>
              </a:ext>
            </a:extLst>
          </p:cNvPr>
          <p:cNvSpPr/>
          <p:nvPr/>
        </p:nvSpPr>
        <p:spPr>
          <a:xfrm>
            <a:off x="1060074" y="3274186"/>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BCCEE93B-4D18-4C05-BB62-D2041CF61547}"/>
              </a:ext>
            </a:extLst>
          </p:cNvPr>
          <p:cNvSpPr/>
          <p:nvPr/>
        </p:nvSpPr>
        <p:spPr>
          <a:xfrm>
            <a:off x="3591880" y="3274186"/>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FFE2556-03DE-4605-9DE4-243A696EA1F9}"/>
              </a:ext>
            </a:extLst>
          </p:cNvPr>
          <p:cNvSpPr/>
          <p:nvPr/>
        </p:nvSpPr>
        <p:spPr>
          <a:xfrm>
            <a:off x="6074525" y="3274186"/>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F78F955-25F0-4482-AF07-8728430FDCC6}"/>
              </a:ext>
            </a:extLst>
          </p:cNvPr>
          <p:cNvSpPr>
            <a:spLocks noGrp="1"/>
          </p:cNvSpPr>
          <p:nvPr>
            <p:ph type="title"/>
          </p:nvPr>
        </p:nvSpPr>
        <p:spPr>
          <a:xfrm>
            <a:off x="1384540" y="839578"/>
            <a:ext cx="10515600" cy="1325563"/>
          </a:xfrm>
        </p:spPr>
        <p:txBody>
          <a:bodyPr/>
          <a:lstStyle/>
          <a:p>
            <a:endParaRPr lang="fr-FR"/>
          </a:p>
        </p:txBody>
      </p:sp>
      <p:sp>
        <p:nvSpPr>
          <p:cNvPr id="4" name="Rectangle 3">
            <a:extLst>
              <a:ext uri="{FF2B5EF4-FFF2-40B4-BE49-F238E27FC236}">
                <a16:creationId xmlns:a16="http://schemas.microsoft.com/office/drawing/2014/main" id="{4B66DC1B-8DB9-47B7-AF43-81D77455D9A4}"/>
              </a:ext>
            </a:extLst>
          </p:cNvPr>
          <p:cNvSpPr/>
          <p:nvPr/>
        </p:nvSpPr>
        <p:spPr>
          <a:xfrm>
            <a:off x="1072365" y="840703"/>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79D16D3-0871-4DA9-BF22-9D50A09B6553}"/>
              </a:ext>
            </a:extLst>
          </p:cNvPr>
          <p:cNvSpPr/>
          <p:nvPr/>
        </p:nvSpPr>
        <p:spPr>
          <a:xfrm>
            <a:off x="3604171" y="840703"/>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56892EB-7440-4FC2-9098-FCFF68CFDDAD}"/>
              </a:ext>
            </a:extLst>
          </p:cNvPr>
          <p:cNvSpPr/>
          <p:nvPr/>
        </p:nvSpPr>
        <p:spPr>
          <a:xfrm>
            <a:off x="6086816" y="840703"/>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B5E6CD21-2B56-43F8-89F3-465897E00FF9}"/>
              </a:ext>
            </a:extLst>
          </p:cNvPr>
          <p:cNvSpPr/>
          <p:nvPr/>
        </p:nvSpPr>
        <p:spPr>
          <a:xfrm>
            <a:off x="8630913" y="840702"/>
            <a:ext cx="2512141"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E3CEF89-6089-41B3-AC4B-7351800598F2}"/>
              </a:ext>
            </a:extLst>
          </p:cNvPr>
          <p:cNvSpPr txBox="1"/>
          <p:nvPr/>
        </p:nvSpPr>
        <p:spPr>
          <a:xfrm>
            <a:off x="2935579" y="1179916"/>
            <a:ext cx="5754328"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t>SEPTEMBRE</a:t>
            </a:r>
          </a:p>
        </p:txBody>
      </p:sp>
      <p:sp>
        <p:nvSpPr>
          <p:cNvPr id="16" name="ZoneTexte 15">
            <a:extLst>
              <a:ext uri="{FF2B5EF4-FFF2-40B4-BE49-F238E27FC236}">
                <a16:creationId xmlns:a16="http://schemas.microsoft.com/office/drawing/2014/main" id="{9BC35347-442A-4CC7-8A61-C3B274224D53}"/>
              </a:ext>
            </a:extLst>
          </p:cNvPr>
          <p:cNvSpPr txBox="1"/>
          <p:nvPr/>
        </p:nvSpPr>
        <p:spPr>
          <a:xfrm>
            <a:off x="2751223" y="3687141"/>
            <a:ext cx="4586748"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t>OCTOBRE</a:t>
            </a:r>
          </a:p>
        </p:txBody>
      </p:sp>
    </p:spTree>
    <p:extLst>
      <p:ext uri="{BB962C8B-B14F-4D97-AF65-F5344CB8AC3E}">
        <p14:creationId xmlns:p14="http://schemas.microsoft.com/office/powerpoint/2010/main" val="348281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90AE22-132C-49F7-B2C1-4846EDDD2B12}"/>
              </a:ext>
            </a:extLst>
          </p:cNvPr>
          <p:cNvSpPr/>
          <p:nvPr/>
        </p:nvSpPr>
        <p:spPr>
          <a:xfrm>
            <a:off x="1129874" y="711307"/>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CD580E3-3BD7-4D8F-B82F-C98F5E5A4A56}"/>
              </a:ext>
            </a:extLst>
          </p:cNvPr>
          <p:cNvSpPr/>
          <p:nvPr/>
        </p:nvSpPr>
        <p:spPr>
          <a:xfrm>
            <a:off x="3661680" y="711307"/>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5A1C2A8C-77CF-4A75-A368-8471C25BA0B5}"/>
              </a:ext>
            </a:extLst>
          </p:cNvPr>
          <p:cNvSpPr/>
          <p:nvPr/>
        </p:nvSpPr>
        <p:spPr>
          <a:xfrm>
            <a:off x="6144325" y="711307"/>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4A6B844E-8EAF-4814-BD56-5F1B3560C35A}"/>
              </a:ext>
            </a:extLst>
          </p:cNvPr>
          <p:cNvSpPr/>
          <p:nvPr/>
        </p:nvSpPr>
        <p:spPr>
          <a:xfrm>
            <a:off x="8688422" y="711306"/>
            <a:ext cx="2512141"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96E3529B-18D6-4B37-81EB-968C0C6C8C61}"/>
              </a:ext>
            </a:extLst>
          </p:cNvPr>
          <p:cNvSpPr/>
          <p:nvPr/>
        </p:nvSpPr>
        <p:spPr>
          <a:xfrm>
            <a:off x="1166745" y="3685565"/>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7964F6F-16DF-4B0E-BD9A-365F97CA532C}"/>
              </a:ext>
            </a:extLst>
          </p:cNvPr>
          <p:cNvSpPr/>
          <p:nvPr/>
        </p:nvSpPr>
        <p:spPr>
          <a:xfrm>
            <a:off x="3698551" y="3685565"/>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ADF4E899-9C17-4E66-86A4-9FD7877387A4}"/>
              </a:ext>
            </a:extLst>
          </p:cNvPr>
          <p:cNvSpPr/>
          <p:nvPr/>
        </p:nvSpPr>
        <p:spPr>
          <a:xfrm>
            <a:off x="6181196" y="3685565"/>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F78F955-25F0-4482-AF07-8728430FDCC6}"/>
              </a:ext>
            </a:extLst>
          </p:cNvPr>
          <p:cNvSpPr>
            <a:spLocks noGrp="1"/>
          </p:cNvSpPr>
          <p:nvPr>
            <p:ph type="title"/>
          </p:nvPr>
        </p:nvSpPr>
        <p:spPr>
          <a:xfrm>
            <a:off x="1442049" y="710182"/>
            <a:ext cx="10515600" cy="1325563"/>
          </a:xfrm>
        </p:spPr>
        <p:txBody>
          <a:bodyPr/>
          <a:lstStyle/>
          <a:p>
            <a:endParaRPr lang="fr-FR"/>
          </a:p>
        </p:txBody>
      </p:sp>
      <p:sp>
        <p:nvSpPr>
          <p:cNvPr id="17" name="ZoneTexte 16">
            <a:extLst>
              <a:ext uri="{FF2B5EF4-FFF2-40B4-BE49-F238E27FC236}">
                <a16:creationId xmlns:a16="http://schemas.microsoft.com/office/drawing/2014/main" id="{00D21A9B-15C6-4904-BF6E-3E219CD2B228}"/>
              </a:ext>
            </a:extLst>
          </p:cNvPr>
          <p:cNvSpPr txBox="1"/>
          <p:nvPr/>
        </p:nvSpPr>
        <p:spPr>
          <a:xfrm>
            <a:off x="3349507" y="1124262"/>
            <a:ext cx="5754328"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t>NOVEMBRE</a:t>
            </a:r>
          </a:p>
        </p:txBody>
      </p:sp>
      <p:sp>
        <p:nvSpPr>
          <p:cNvPr id="19" name="ZoneTexte 18">
            <a:extLst>
              <a:ext uri="{FF2B5EF4-FFF2-40B4-BE49-F238E27FC236}">
                <a16:creationId xmlns:a16="http://schemas.microsoft.com/office/drawing/2014/main" id="{56EDBD4A-F56E-4DC6-8E7E-21E1910AEDFC}"/>
              </a:ext>
            </a:extLst>
          </p:cNvPr>
          <p:cNvSpPr txBox="1"/>
          <p:nvPr/>
        </p:nvSpPr>
        <p:spPr>
          <a:xfrm>
            <a:off x="2243378" y="4098520"/>
            <a:ext cx="5754328"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t>DECEMBRE</a:t>
            </a:r>
          </a:p>
        </p:txBody>
      </p:sp>
    </p:spTree>
    <p:extLst>
      <p:ext uri="{BB962C8B-B14F-4D97-AF65-F5344CB8AC3E}">
        <p14:creationId xmlns:p14="http://schemas.microsoft.com/office/powerpoint/2010/main" val="32878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240E89-89EA-4817-AB7D-EA079313C8EA}"/>
              </a:ext>
            </a:extLst>
          </p:cNvPr>
          <p:cNvSpPr/>
          <p:nvPr/>
        </p:nvSpPr>
        <p:spPr>
          <a:xfrm>
            <a:off x="1187383" y="754439"/>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FD00C24-9DFB-48E3-A512-2CCB05EA9B55}"/>
              </a:ext>
            </a:extLst>
          </p:cNvPr>
          <p:cNvSpPr/>
          <p:nvPr/>
        </p:nvSpPr>
        <p:spPr>
          <a:xfrm>
            <a:off x="3719189" y="754439"/>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675982B3-D671-4649-9D90-1B7AF4C92878}"/>
              </a:ext>
            </a:extLst>
          </p:cNvPr>
          <p:cNvSpPr/>
          <p:nvPr/>
        </p:nvSpPr>
        <p:spPr>
          <a:xfrm>
            <a:off x="6201834" y="754439"/>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E2C239D8-9D26-4A55-B125-510420E9CD00}"/>
              </a:ext>
            </a:extLst>
          </p:cNvPr>
          <p:cNvSpPr/>
          <p:nvPr/>
        </p:nvSpPr>
        <p:spPr>
          <a:xfrm>
            <a:off x="8745931" y="754438"/>
            <a:ext cx="2512141"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F67D008F-602D-4C7B-B18F-09765FAE3E8D}"/>
              </a:ext>
            </a:extLst>
          </p:cNvPr>
          <p:cNvSpPr/>
          <p:nvPr/>
        </p:nvSpPr>
        <p:spPr>
          <a:xfrm>
            <a:off x="1224255" y="3593504"/>
            <a:ext cx="253672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8809EB8-4C30-4601-B828-D0384F776762}"/>
              </a:ext>
            </a:extLst>
          </p:cNvPr>
          <p:cNvSpPr/>
          <p:nvPr/>
        </p:nvSpPr>
        <p:spPr>
          <a:xfrm>
            <a:off x="3756060" y="3593504"/>
            <a:ext cx="2487560"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F067FEB-0D75-4ECA-A9E0-BFC21F2EAFF0}"/>
              </a:ext>
            </a:extLst>
          </p:cNvPr>
          <p:cNvSpPr/>
          <p:nvPr/>
        </p:nvSpPr>
        <p:spPr>
          <a:xfrm>
            <a:off x="6238705" y="3593504"/>
            <a:ext cx="2549012" cy="2278624"/>
          </a:xfrm>
          <a:prstGeom prst="rect">
            <a:avLst/>
          </a:prstGeom>
          <a:solidFill>
            <a:schemeClr val="accent6">
              <a:lumMod val="40000"/>
              <a:lumOff val="6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F78F955-25F0-4482-AF07-8728430FDCC6}"/>
              </a:ext>
            </a:extLst>
          </p:cNvPr>
          <p:cNvSpPr>
            <a:spLocks noGrp="1"/>
          </p:cNvSpPr>
          <p:nvPr>
            <p:ph type="title"/>
          </p:nvPr>
        </p:nvSpPr>
        <p:spPr>
          <a:xfrm>
            <a:off x="1499558" y="753314"/>
            <a:ext cx="10515600" cy="1325563"/>
          </a:xfrm>
        </p:spPr>
        <p:txBody>
          <a:bodyPr/>
          <a:lstStyle/>
          <a:p>
            <a:endParaRPr lang="fr-FR"/>
          </a:p>
        </p:txBody>
      </p:sp>
      <p:sp>
        <p:nvSpPr>
          <p:cNvPr id="17" name="ZoneTexte 16">
            <a:extLst>
              <a:ext uri="{FF2B5EF4-FFF2-40B4-BE49-F238E27FC236}">
                <a16:creationId xmlns:a16="http://schemas.microsoft.com/office/drawing/2014/main" id="{00D21A9B-15C6-4904-BF6E-3E219CD2B228}"/>
              </a:ext>
            </a:extLst>
          </p:cNvPr>
          <p:cNvSpPr txBox="1"/>
          <p:nvPr/>
        </p:nvSpPr>
        <p:spPr>
          <a:xfrm>
            <a:off x="4193598" y="1167394"/>
            <a:ext cx="4070554"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t>JANVIER</a:t>
            </a:r>
          </a:p>
        </p:txBody>
      </p:sp>
      <p:sp>
        <p:nvSpPr>
          <p:cNvPr id="19" name="ZoneTexte 18">
            <a:extLst>
              <a:ext uri="{FF2B5EF4-FFF2-40B4-BE49-F238E27FC236}">
                <a16:creationId xmlns:a16="http://schemas.microsoft.com/office/drawing/2014/main" id="{56EDBD4A-F56E-4DC6-8E7E-21E1910AEDFC}"/>
              </a:ext>
            </a:extLst>
          </p:cNvPr>
          <p:cNvSpPr txBox="1"/>
          <p:nvPr/>
        </p:nvSpPr>
        <p:spPr>
          <a:xfrm>
            <a:off x="3001435" y="4006458"/>
            <a:ext cx="3984522" cy="144655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8800" dirty="0"/>
              <a:t>FEVRIER</a:t>
            </a:r>
          </a:p>
        </p:txBody>
      </p:sp>
    </p:spTree>
    <p:extLst>
      <p:ext uri="{BB962C8B-B14F-4D97-AF65-F5344CB8AC3E}">
        <p14:creationId xmlns:p14="http://schemas.microsoft.com/office/powerpoint/2010/main" val="19520773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53</Words>
  <Application>Microsoft Macintosh PowerPoint</Application>
  <PresentationFormat>Grand écran</PresentationFormat>
  <Paragraphs>84</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Wingdings</vt:lpstr>
      <vt:lpstr>Thème Office</vt:lpstr>
      <vt:lpstr>PNF 2018-2019</vt:lpstr>
      <vt:lpstr>Déroulement de l'atelier</vt:lpstr>
      <vt:lpstr>Principe et déroulement de l'atelier</vt:lpstr>
      <vt:lpstr>Principe et déroulement de l'atelier</vt:lpstr>
      <vt:lpstr>Préparation de l'atelier</vt:lpstr>
      <vt:lpstr>Résultat en images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Jasmine Latappy</dc:creator>
  <cp:lastModifiedBy>Utilisateur Microsoft Office</cp:lastModifiedBy>
  <cp:revision>1136</cp:revision>
  <dcterms:created xsi:type="dcterms:W3CDTF">2012-07-30T22:21:58Z</dcterms:created>
  <dcterms:modified xsi:type="dcterms:W3CDTF">2019-04-05T18:21:05Z</dcterms:modified>
</cp:coreProperties>
</file>