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7" r:id="rId11"/>
    <p:sldId id="265" r:id="rId12"/>
    <p:sldId id="270" r:id="rId13"/>
    <p:sldId id="266" r:id="rId14"/>
    <p:sldId id="268" r:id="rId15"/>
    <p:sldId id="269" r:id="rId1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75547" autoAdjust="0"/>
  </p:normalViewPr>
  <p:slideViewPr>
    <p:cSldViewPr snapToGrid="0">
      <p:cViewPr varScale="1">
        <p:scale>
          <a:sx n="61" d="100"/>
          <a:sy n="61" d="100"/>
        </p:scale>
        <p:origin x="-984" y="-1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image" Target="../media/image4.png"/><Relationship Id="rId2" Type="http://schemas.openxmlformats.org/officeDocument/2006/relationships/image" Target="../media/image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image" Target="../media/image4.png"/><Relationship Id="rId2" Type="http://schemas.openxmlformats.org/officeDocument/2006/relationships/image" Target="../media/image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91EFC9-F43E-47C7-BFCA-2158B155A67E}" type="doc">
      <dgm:prSet loTypeId="urn:microsoft.com/office/officeart/2005/8/layout/hList7" loCatId="list" qsTypeId="urn:microsoft.com/office/officeart/2005/8/quickstyle/simple3" qsCatId="simple" csTypeId="urn:microsoft.com/office/officeart/2005/8/colors/accent1_2" csCatId="accent1" phldr="1"/>
      <dgm:spPr/>
    </dgm:pt>
    <dgm:pt modelId="{4F15ECF6-08AD-49AB-B5EA-C81D74534A99}">
      <dgm:prSet phldrT="[Texte]"/>
      <dgm:spPr/>
      <dgm:t>
        <a:bodyPr/>
        <a:lstStyle/>
        <a:p>
          <a:r>
            <a:rPr lang="fr-FR" dirty="0" smtClean="0"/>
            <a:t>Physiopathologie</a:t>
          </a:r>
          <a:endParaRPr lang="fr-FR" dirty="0"/>
        </a:p>
      </dgm:t>
    </dgm:pt>
    <dgm:pt modelId="{078CB647-332E-4781-B6F6-1F209ED9F1A3}" type="parTrans" cxnId="{C4CD20D7-3651-470E-8939-D09484626772}">
      <dgm:prSet/>
      <dgm:spPr/>
      <dgm:t>
        <a:bodyPr/>
        <a:lstStyle/>
        <a:p>
          <a:endParaRPr lang="fr-FR"/>
        </a:p>
      </dgm:t>
    </dgm:pt>
    <dgm:pt modelId="{04BA396D-FC7E-4FAC-B886-BD4B8A6D8EF5}" type="sibTrans" cxnId="{C4CD20D7-3651-470E-8939-D09484626772}">
      <dgm:prSet/>
      <dgm:spPr/>
      <dgm:t>
        <a:bodyPr/>
        <a:lstStyle/>
        <a:p>
          <a:endParaRPr lang="fr-FR"/>
        </a:p>
      </dgm:t>
    </dgm:pt>
    <dgm:pt modelId="{7B90E560-6A54-4773-9072-6B617569C1DC}">
      <dgm:prSet phldrT="[Texte]"/>
      <dgm:spPr/>
      <dgm:t>
        <a:bodyPr/>
        <a:lstStyle/>
        <a:p>
          <a:r>
            <a:rPr lang="fr-FR" dirty="0" smtClean="0"/>
            <a:t>Techniques d’exploration</a:t>
          </a:r>
          <a:endParaRPr lang="fr-FR" dirty="0"/>
        </a:p>
      </dgm:t>
    </dgm:pt>
    <dgm:pt modelId="{954DD219-D808-4226-96A3-DF05C0213D95}" type="parTrans" cxnId="{F92C384B-051A-4EA0-AF51-306D8101B1F8}">
      <dgm:prSet/>
      <dgm:spPr/>
      <dgm:t>
        <a:bodyPr/>
        <a:lstStyle/>
        <a:p>
          <a:endParaRPr lang="fr-FR"/>
        </a:p>
      </dgm:t>
    </dgm:pt>
    <dgm:pt modelId="{DA9607D8-5BB4-4CB6-874B-B4CDB7B28CA1}" type="sibTrans" cxnId="{F92C384B-051A-4EA0-AF51-306D8101B1F8}">
      <dgm:prSet/>
      <dgm:spPr/>
      <dgm:t>
        <a:bodyPr/>
        <a:lstStyle/>
        <a:p>
          <a:endParaRPr lang="fr-FR"/>
        </a:p>
      </dgm:t>
    </dgm:pt>
    <dgm:pt modelId="{29D47FB1-173B-477C-91B2-3059A8985549}">
      <dgm:prSet phldrT="[Texte]"/>
      <dgm:spPr/>
      <dgm:t>
        <a:bodyPr/>
        <a:lstStyle/>
        <a:p>
          <a:r>
            <a:rPr lang="fr-FR" dirty="0" smtClean="0"/>
            <a:t>Anatomie et Physiologie</a:t>
          </a:r>
          <a:endParaRPr lang="fr-FR" dirty="0"/>
        </a:p>
      </dgm:t>
    </dgm:pt>
    <dgm:pt modelId="{B4015E60-0323-47D8-B42B-1ECFB3FA02D9}" type="parTrans" cxnId="{E421CAF9-F834-4AA1-9A81-6B3096A99908}">
      <dgm:prSet/>
      <dgm:spPr/>
      <dgm:t>
        <a:bodyPr/>
        <a:lstStyle/>
        <a:p>
          <a:endParaRPr lang="fr-FR"/>
        </a:p>
      </dgm:t>
    </dgm:pt>
    <dgm:pt modelId="{03F78E91-3E83-47AE-A3BC-3343D938BD51}" type="sibTrans" cxnId="{E421CAF9-F834-4AA1-9A81-6B3096A99908}">
      <dgm:prSet/>
      <dgm:spPr/>
      <dgm:t>
        <a:bodyPr/>
        <a:lstStyle/>
        <a:p>
          <a:endParaRPr lang="fr-FR"/>
        </a:p>
      </dgm:t>
    </dgm:pt>
    <dgm:pt modelId="{651A2DF8-6C09-4992-BB19-50F9740F51CB}">
      <dgm:prSet phldrT="[Texte]"/>
      <dgm:spPr/>
      <dgm:t>
        <a:bodyPr/>
        <a:lstStyle/>
        <a:p>
          <a:r>
            <a:rPr lang="fr-FR" dirty="0" smtClean="0"/>
            <a:t>Vocabulaire médical</a:t>
          </a:r>
          <a:endParaRPr lang="fr-FR" dirty="0"/>
        </a:p>
      </dgm:t>
    </dgm:pt>
    <dgm:pt modelId="{547BA8EC-C875-4FBA-BE2C-909BA440D8DD}" type="parTrans" cxnId="{73D1EDF3-31E1-4DB4-9455-65958C98BBF9}">
      <dgm:prSet/>
      <dgm:spPr/>
      <dgm:t>
        <a:bodyPr/>
        <a:lstStyle/>
        <a:p>
          <a:endParaRPr lang="fr-FR"/>
        </a:p>
      </dgm:t>
    </dgm:pt>
    <dgm:pt modelId="{B6939BA9-2277-46B7-9103-E06B11C1393C}" type="sibTrans" cxnId="{73D1EDF3-31E1-4DB4-9455-65958C98BBF9}">
      <dgm:prSet/>
      <dgm:spPr/>
      <dgm:t>
        <a:bodyPr/>
        <a:lstStyle/>
        <a:p>
          <a:endParaRPr lang="fr-FR"/>
        </a:p>
      </dgm:t>
    </dgm:pt>
    <dgm:pt modelId="{84179F79-A21D-4F06-B25B-E101C7D97E6D}" type="pres">
      <dgm:prSet presAssocID="{5791EFC9-F43E-47C7-BFCA-2158B155A67E}" presName="Name0" presStyleCnt="0">
        <dgm:presLayoutVars>
          <dgm:dir/>
          <dgm:resizeHandles val="exact"/>
        </dgm:presLayoutVars>
      </dgm:prSet>
      <dgm:spPr/>
    </dgm:pt>
    <dgm:pt modelId="{A7776019-6B99-4343-AA14-2506EE7EB553}" type="pres">
      <dgm:prSet presAssocID="{5791EFC9-F43E-47C7-BFCA-2158B155A67E}" presName="fgShape" presStyleLbl="fgShp" presStyleIdx="0" presStyleCnt="1"/>
      <dgm:spPr/>
    </dgm:pt>
    <dgm:pt modelId="{E7D6C694-573E-429E-9A10-26F2AB69E5C9}" type="pres">
      <dgm:prSet presAssocID="{5791EFC9-F43E-47C7-BFCA-2158B155A67E}" presName="linComp" presStyleCnt="0"/>
      <dgm:spPr/>
    </dgm:pt>
    <dgm:pt modelId="{4AC2FA8E-12BF-4D01-A6F5-7C0081BD2C46}" type="pres">
      <dgm:prSet presAssocID="{29D47FB1-173B-477C-91B2-3059A8985549}" presName="compNode" presStyleCnt="0"/>
      <dgm:spPr/>
    </dgm:pt>
    <dgm:pt modelId="{57710CEE-95EF-4A38-B225-21C89E0FC90F}" type="pres">
      <dgm:prSet presAssocID="{29D47FB1-173B-477C-91B2-3059A8985549}" presName="bkgdShape" presStyleLbl="node1" presStyleIdx="0" presStyleCnt="4"/>
      <dgm:spPr/>
      <dgm:t>
        <a:bodyPr/>
        <a:lstStyle/>
        <a:p>
          <a:endParaRPr lang="fr-FR"/>
        </a:p>
      </dgm:t>
    </dgm:pt>
    <dgm:pt modelId="{DCEE7314-1006-48BA-B3EC-6B07B9A77924}" type="pres">
      <dgm:prSet presAssocID="{29D47FB1-173B-477C-91B2-3059A8985549}" presName="nodeTx" presStyleLbl="node1" presStyleIdx="0" presStyleCnt="4">
        <dgm:presLayoutVars>
          <dgm:bulletEnabled val="1"/>
        </dgm:presLayoutVars>
      </dgm:prSet>
      <dgm:spPr/>
      <dgm:t>
        <a:bodyPr/>
        <a:lstStyle/>
        <a:p>
          <a:endParaRPr lang="fr-FR"/>
        </a:p>
      </dgm:t>
    </dgm:pt>
    <dgm:pt modelId="{761000BD-C4DB-43D7-BEBA-8D23E22946A1}" type="pres">
      <dgm:prSet presAssocID="{29D47FB1-173B-477C-91B2-3059A8985549}" presName="invisiNode" presStyleLbl="node1" presStyleIdx="0" presStyleCnt="4"/>
      <dgm:spPr/>
    </dgm:pt>
    <dgm:pt modelId="{46D5B665-C7DF-4AED-A1AD-C7CC0D79FB58}" type="pres">
      <dgm:prSet presAssocID="{29D47FB1-173B-477C-91B2-3059A8985549}" presName="imagNode" presStyleLbl="fgImgPlace1" presStyleIdx="0" presStyleCnt="4" custScaleX="115992" custScaleY="12853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AB919922-D069-40A4-ADBE-788E70616434}" type="pres">
      <dgm:prSet presAssocID="{03F78E91-3E83-47AE-A3BC-3343D938BD51}" presName="sibTrans" presStyleLbl="sibTrans2D1" presStyleIdx="0" presStyleCnt="0"/>
      <dgm:spPr/>
      <dgm:t>
        <a:bodyPr/>
        <a:lstStyle/>
        <a:p>
          <a:endParaRPr lang="fr-FR"/>
        </a:p>
      </dgm:t>
    </dgm:pt>
    <dgm:pt modelId="{4ADE6EBD-7B4A-40DB-9EF0-C8B40F8F12E9}" type="pres">
      <dgm:prSet presAssocID="{4F15ECF6-08AD-49AB-B5EA-C81D74534A99}" presName="compNode" presStyleCnt="0"/>
      <dgm:spPr/>
    </dgm:pt>
    <dgm:pt modelId="{72795B43-FF98-4BE5-A898-6866C3014734}" type="pres">
      <dgm:prSet presAssocID="{4F15ECF6-08AD-49AB-B5EA-C81D74534A99}" presName="bkgdShape" presStyleLbl="node1" presStyleIdx="1" presStyleCnt="4" custLinFactNeighborX="575" custLinFactNeighborY="176"/>
      <dgm:spPr/>
      <dgm:t>
        <a:bodyPr/>
        <a:lstStyle/>
        <a:p>
          <a:endParaRPr lang="fr-FR"/>
        </a:p>
      </dgm:t>
    </dgm:pt>
    <dgm:pt modelId="{E3D1BE69-974B-4562-9770-2ABD61FB929F}" type="pres">
      <dgm:prSet presAssocID="{4F15ECF6-08AD-49AB-B5EA-C81D74534A99}" presName="nodeTx" presStyleLbl="node1" presStyleIdx="1" presStyleCnt="4">
        <dgm:presLayoutVars>
          <dgm:bulletEnabled val="1"/>
        </dgm:presLayoutVars>
      </dgm:prSet>
      <dgm:spPr/>
      <dgm:t>
        <a:bodyPr/>
        <a:lstStyle/>
        <a:p>
          <a:endParaRPr lang="fr-FR"/>
        </a:p>
      </dgm:t>
    </dgm:pt>
    <dgm:pt modelId="{887B3CE8-E11E-4AD9-82BA-D9067D6845FD}" type="pres">
      <dgm:prSet presAssocID="{4F15ECF6-08AD-49AB-B5EA-C81D74534A99}" presName="invisiNode" presStyleLbl="node1" presStyleIdx="1" presStyleCnt="4"/>
      <dgm:spPr/>
    </dgm:pt>
    <dgm:pt modelId="{92D87C8C-6F42-4A04-887D-F3B3F4CC300C}" type="pres">
      <dgm:prSet presAssocID="{4F15ECF6-08AD-49AB-B5EA-C81D74534A99}" presName="imagNode" presStyleLbl="fgImgPlace1" presStyleIdx="1" presStyleCnt="4" custScaleX="117076" custScaleY="12902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dgm:spPr>
    </dgm:pt>
    <dgm:pt modelId="{39D45584-44F4-4E3B-B4E2-D1A53512A1A9}" type="pres">
      <dgm:prSet presAssocID="{04BA396D-FC7E-4FAC-B886-BD4B8A6D8EF5}" presName="sibTrans" presStyleLbl="sibTrans2D1" presStyleIdx="0" presStyleCnt="0"/>
      <dgm:spPr/>
      <dgm:t>
        <a:bodyPr/>
        <a:lstStyle/>
        <a:p>
          <a:endParaRPr lang="fr-FR"/>
        </a:p>
      </dgm:t>
    </dgm:pt>
    <dgm:pt modelId="{8AD09251-0DF8-4F27-89F1-CE69183414F5}" type="pres">
      <dgm:prSet presAssocID="{7B90E560-6A54-4773-9072-6B617569C1DC}" presName="compNode" presStyleCnt="0"/>
      <dgm:spPr/>
    </dgm:pt>
    <dgm:pt modelId="{A4E8E188-626A-4538-BA04-308968401B29}" type="pres">
      <dgm:prSet presAssocID="{7B90E560-6A54-4773-9072-6B617569C1DC}" presName="bkgdShape" presStyleLbl="node1" presStyleIdx="2" presStyleCnt="4"/>
      <dgm:spPr/>
      <dgm:t>
        <a:bodyPr/>
        <a:lstStyle/>
        <a:p>
          <a:endParaRPr lang="fr-FR"/>
        </a:p>
      </dgm:t>
    </dgm:pt>
    <dgm:pt modelId="{D57A18C2-5407-49E6-A5D7-306D760AD41E}" type="pres">
      <dgm:prSet presAssocID="{7B90E560-6A54-4773-9072-6B617569C1DC}" presName="nodeTx" presStyleLbl="node1" presStyleIdx="2" presStyleCnt="4">
        <dgm:presLayoutVars>
          <dgm:bulletEnabled val="1"/>
        </dgm:presLayoutVars>
      </dgm:prSet>
      <dgm:spPr/>
      <dgm:t>
        <a:bodyPr/>
        <a:lstStyle/>
        <a:p>
          <a:endParaRPr lang="fr-FR"/>
        </a:p>
      </dgm:t>
    </dgm:pt>
    <dgm:pt modelId="{FD4F0D5D-6D96-4450-9486-280AEFD89AE4}" type="pres">
      <dgm:prSet presAssocID="{7B90E560-6A54-4773-9072-6B617569C1DC}" presName="invisiNode" presStyleLbl="node1" presStyleIdx="2" presStyleCnt="4"/>
      <dgm:spPr/>
    </dgm:pt>
    <dgm:pt modelId="{1FEFAD62-6E8C-4B4E-A484-CAF53AF95269}" type="pres">
      <dgm:prSet presAssocID="{7B90E560-6A54-4773-9072-6B617569C1DC}" presName="imagNode" presStyleLbl="fgImgPlace1" presStyleIdx="2" presStyleCnt="4" custScaleX="117076" custScaleY="12902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dgm:spPr>
    </dgm:pt>
    <dgm:pt modelId="{0983672D-9BE3-4E7D-A30C-23DAE99F3893}" type="pres">
      <dgm:prSet presAssocID="{DA9607D8-5BB4-4CB6-874B-B4CDB7B28CA1}" presName="sibTrans" presStyleLbl="sibTrans2D1" presStyleIdx="0" presStyleCnt="0"/>
      <dgm:spPr/>
      <dgm:t>
        <a:bodyPr/>
        <a:lstStyle/>
        <a:p>
          <a:endParaRPr lang="fr-FR"/>
        </a:p>
      </dgm:t>
    </dgm:pt>
    <dgm:pt modelId="{BBE62313-B55D-4482-ADA6-2B3247C37887}" type="pres">
      <dgm:prSet presAssocID="{651A2DF8-6C09-4992-BB19-50F9740F51CB}" presName="compNode" presStyleCnt="0"/>
      <dgm:spPr/>
    </dgm:pt>
    <dgm:pt modelId="{49A6B123-4152-4B72-824A-AD5D6C7C1BAA}" type="pres">
      <dgm:prSet presAssocID="{651A2DF8-6C09-4992-BB19-50F9740F51CB}" presName="bkgdShape" presStyleLbl="node1" presStyleIdx="3" presStyleCnt="4"/>
      <dgm:spPr/>
      <dgm:t>
        <a:bodyPr/>
        <a:lstStyle/>
        <a:p>
          <a:endParaRPr lang="fr-FR"/>
        </a:p>
      </dgm:t>
    </dgm:pt>
    <dgm:pt modelId="{A56E8B1A-DB4B-406B-BD7C-B5E0C1495CDC}" type="pres">
      <dgm:prSet presAssocID="{651A2DF8-6C09-4992-BB19-50F9740F51CB}" presName="nodeTx" presStyleLbl="node1" presStyleIdx="3" presStyleCnt="4">
        <dgm:presLayoutVars>
          <dgm:bulletEnabled val="1"/>
        </dgm:presLayoutVars>
      </dgm:prSet>
      <dgm:spPr/>
      <dgm:t>
        <a:bodyPr/>
        <a:lstStyle/>
        <a:p>
          <a:endParaRPr lang="fr-FR"/>
        </a:p>
      </dgm:t>
    </dgm:pt>
    <dgm:pt modelId="{E525B2F5-2D47-4B5C-A418-092E00F4B39C}" type="pres">
      <dgm:prSet presAssocID="{651A2DF8-6C09-4992-BB19-50F9740F51CB}" presName="invisiNode" presStyleLbl="node1" presStyleIdx="3" presStyleCnt="4"/>
      <dgm:spPr/>
    </dgm:pt>
    <dgm:pt modelId="{28374FAD-3B08-49CF-834C-0AF9EE79B069}" type="pres">
      <dgm:prSet presAssocID="{651A2DF8-6C09-4992-BB19-50F9740F51CB}" presName="imagNode" presStyleLbl="fgImgPlace1" presStyleIdx="3" presStyleCnt="4" custScaleX="117076" custScaleY="129022"/>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50000" r="-50000"/>
          </a:stretch>
        </a:blipFill>
      </dgm:spPr>
    </dgm:pt>
  </dgm:ptLst>
  <dgm:cxnLst>
    <dgm:cxn modelId="{535F87B8-1C07-4041-9553-276A08CA25CA}" type="presOf" srcId="{4F15ECF6-08AD-49AB-B5EA-C81D74534A99}" destId="{72795B43-FF98-4BE5-A898-6866C3014734}" srcOrd="0" destOrd="0" presId="urn:microsoft.com/office/officeart/2005/8/layout/hList7"/>
    <dgm:cxn modelId="{C4CD20D7-3651-470E-8939-D09484626772}" srcId="{5791EFC9-F43E-47C7-BFCA-2158B155A67E}" destId="{4F15ECF6-08AD-49AB-B5EA-C81D74534A99}" srcOrd="1" destOrd="0" parTransId="{078CB647-332E-4781-B6F6-1F209ED9F1A3}" sibTransId="{04BA396D-FC7E-4FAC-B886-BD4B8A6D8EF5}"/>
    <dgm:cxn modelId="{3C91797F-722E-44ED-B11B-9765376ED70D}" type="presOf" srcId="{4F15ECF6-08AD-49AB-B5EA-C81D74534A99}" destId="{E3D1BE69-974B-4562-9770-2ABD61FB929F}" srcOrd="1" destOrd="0" presId="urn:microsoft.com/office/officeart/2005/8/layout/hList7"/>
    <dgm:cxn modelId="{F92C384B-051A-4EA0-AF51-306D8101B1F8}" srcId="{5791EFC9-F43E-47C7-BFCA-2158B155A67E}" destId="{7B90E560-6A54-4773-9072-6B617569C1DC}" srcOrd="2" destOrd="0" parTransId="{954DD219-D808-4226-96A3-DF05C0213D95}" sibTransId="{DA9607D8-5BB4-4CB6-874B-B4CDB7B28CA1}"/>
    <dgm:cxn modelId="{60F510CB-F83F-4567-B19F-F7B3FDC7188F}" type="presOf" srcId="{7B90E560-6A54-4773-9072-6B617569C1DC}" destId="{A4E8E188-626A-4538-BA04-308968401B29}" srcOrd="0" destOrd="0" presId="urn:microsoft.com/office/officeart/2005/8/layout/hList7"/>
    <dgm:cxn modelId="{3B151C5C-D1CF-4C7A-A680-D79A1EA473D1}" type="presOf" srcId="{29D47FB1-173B-477C-91B2-3059A8985549}" destId="{DCEE7314-1006-48BA-B3EC-6B07B9A77924}" srcOrd="1" destOrd="0" presId="urn:microsoft.com/office/officeart/2005/8/layout/hList7"/>
    <dgm:cxn modelId="{E7F47C58-607A-41A3-A4D3-C78B1135C68C}" type="presOf" srcId="{7B90E560-6A54-4773-9072-6B617569C1DC}" destId="{D57A18C2-5407-49E6-A5D7-306D760AD41E}" srcOrd="1" destOrd="0" presId="urn:microsoft.com/office/officeart/2005/8/layout/hList7"/>
    <dgm:cxn modelId="{E421CAF9-F834-4AA1-9A81-6B3096A99908}" srcId="{5791EFC9-F43E-47C7-BFCA-2158B155A67E}" destId="{29D47FB1-173B-477C-91B2-3059A8985549}" srcOrd="0" destOrd="0" parTransId="{B4015E60-0323-47D8-B42B-1ECFB3FA02D9}" sibTransId="{03F78E91-3E83-47AE-A3BC-3343D938BD51}"/>
    <dgm:cxn modelId="{96D02C79-E609-473E-922A-3C3E2AEA4453}" type="presOf" srcId="{29D47FB1-173B-477C-91B2-3059A8985549}" destId="{57710CEE-95EF-4A38-B225-21C89E0FC90F}" srcOrd="0" destOrd="0" presId="urn:microsoft.com/office/officeart/2005/8/layout/hList7"/>
    <dgm:cxn modelId="{3A6695C7-C0A7-44E7-9413-6C230C33B627}" type="presOf" srcId="{651A2DF8-6C09-4992-BB19-50F9740F51CB}" destId="{49A6B123-4152-4B72-824A-AD5D6C7C1BAA}" srcOrd="0" destOrd="0" presId="urn:microsoft.com/office/officeart/2005/8/layout/hList7"/>
    <dgm:cxn modelId="{73D1EDF3-31E1-4DB4-9455-65958C98BBF9}" srcId="{5791EFC9-F43E-47C7-BFCA-2158B155A67E}" destId="{651A2DF8-6C09-4992-BB19-50F9740F51CB}" srcOrd="3" destOrd="0" parTransId="{547BA8EC-C875-4FBA-BE2C-909BA440D8DD}" sibTransId="{B6939BA9-2277-46B7-9103-E06B11C1393C}"/>
    <dgm:cxn modelId="{DA991BD2-6C0D-4E1D-BA82-804A72E83C10}" type="presOf" srcId="{651A2DF8-6C09-4992-BB19-50F9740F51CB}" destId="{A56E8B1A-DB4B-406B-BD7C-B5E0C1495CDC}" srcOrd="1" destOrd="0" presId="urn:microsoft.com/office/officeart/2005/8/layout/hList7"/>
    <dgm:cxn modelId="{965937E8-9F3E-4178-9A2B-C4410CAEEBDC}" type="presOf" srcId="{03F78E91-3E83-47AE-A3BC-3343D938BD51}" destId="{AB919922-D069-40A4-ADBE-788E70616434}" srcOrd="0" destOrd="0" presId="urn:microsoft.com/office/officeart/2005/8/layout/hList7"/>
    <dgm:cxn modelId="{1417B08C-AD27-42F0-9E02-F8011352F801}" type="presOf" srcId="{DA9607D8-5BB4-4CB6-874B-B4CDB7B28CA1}" destId="{0983672D-9BE3-4E7D-A30C-23DAE99F3893}" srcOrd="0" destOrd="0" presId="urn:microsoft.com/office/officeart/2005/8/layout/hList7"/>
    <dgm:cxn modelId="{58B7DC4D-DAE1-43BC-90AE-CDAFAC94F1F4}" type="presOf" srcId="{04BA396D-FC7E-4FAC-B886-BD4B8A6D8EF5}" destId="{39D45584-44F4-4E3B-B4E2-D1A53512A1A9}" srcOrd="0" destOrd="0" presId="urn:microsoft.com/office/officeart/2005/8/layout/hList7"/>
    <dgm:cxn modelId="{000C853F-4C2D-4363-B635-4F06DAEBF76E}" type="presOf" srcId="{5791EFC9-F43E-47C7-BFCA-2158B155A67E}" destId="{84179F79-A21D-4F06-B25B-E101C7D97E6D}" srcOrd="0" destOrd="0" presId="urn:microsoft.com/office/officeart/2005/8/layout/hList7"/>
    <dgm:cxn modelId="{4E9B9B08-81C3-4C08-853B-851028CA8250}" type="presParOf" srcId="{84179F79-A21D-4F06-B25B-E101C7D97E6D}" destId="{A7776019-6B99-4343-AA14-2506EE7EB553}" srcOrd="0" destOrd="0" presId="urn:microsoft.com/office/officeart/2005/8/layout/hList7"/>
    <dgm:cxn modelId="{A4518680-8025-4B4A-8AC8-74D9724695D4}" type="presParOf" srcId="{84179F79-A21D-4F06-B25B-E101C7D97E6D}" destId="{E7D6C694-573E-429E-9A10-26F2AB69E5C9}" srcOrd="1" destOrd="0" presId="urn:microsoft.com/office/officeart/2005/8/layout/hList7"/>
    <dgm:cxn modelId="{0D7FB350-AEC0-4B30-9BE9-E78B133FD28C}" type="presParOf" srcId="{E7D6C694-573E-429E-9A10-26F2AB69E5C9}" destId="{4AC2FA8E-12BF-4D01-A6F5-7C0081BD2C46}" srcOrd="0" destOrd="0" presId="urn:microsoft.com/office/officeart/2005/8/layout/hList7"/>
    <dgm:cxn modelId="{62C09FB3-34DF-44EF-AA0C-6770541FBFA6}" type="presParOf" srcId="{4AC2FA8E-12BF-4D01-A6F5-7C0081BD2C46}" destId="{57710CEE-95EF-4A38-B225-21C89E0FC90F}" srcOrd="0" destOrd="0" presId="urn:microsoft.com/office/officeart/2005/8/layout/hList7"/>
    <dgm:cxn modelId="{0FE7F1AE-A58C-402A-8771-C63E071304ED}" type="presParOf" srcId="{4AC2FA8E-12BF-4D01-A6F5-7C0081BD2C46}" destId="{DCEE7314-1006-48BA-B3EC-6B07B9A77924}" srcOrd="1" destOrd="0" presId="urn:microsoft.com/office/officeart/2005/8/layout/hList7"/>
    <dgm:cxn modelId="{5DF5B191-F880-4471-BA1D-BB8FBA31E09A}" type="presParOf" srcId="{4AC2FA8E-12BF-4D01-A6F5-7C0081BD2C46}" destId="{761000BD-C4DB-43D7-BEBA-8D23E22946A1}" srcOrd="2" destOrd="0" presId="urn:microsoft.com/office/officeart/2005/8/layout/hList7"/>
    <dgm:cxn modelId="{8EA75485-ECEA-4224-855B-74A967E716B3}" type="presParOf" srcId="{4AC2FA8E-12BF-4D01-A6F5-7C0081BD2C46}" destId="{46D5B665-C7DF-4AED-A1AD-C7CC0D79FB58}" srcOrd="3" destOrd="0" presId="urn:microsoft.com/office/officeart/2005/8/layout/hList7"/>
    <dgm:cxn modelId="{5934EF86-AECA-41D6-B024-7AF6B55D28FC}" type="presParOf" srcId="{E7D6C694-573E-429E-9A10-26F2AB69E5C9}" destId="{AB919922-D069-40A4-ADBE-788E70616434}" srcOrd="1" destOrd="0" presId="urn:microsoft.com/office/officeart/2005/8/layout/hList7"/>
    <dgm:cxn modelId="{9BA5CBD8-677D-4DC5-9CEF-8DAA5798E773}" type="presParOf" srcId="{E7D6C694-573E-429E-9A10-26F2AB69E5C9}" destId="{4ADE6EBD-7B4A-40DB-9EF0-C8B40F8F12E9}" srcOrd="2" destOrd="0" presId="urn:microsoft.com/office/officeart/2005/8/layout/hList7"/>
    <dgm:cxn modelId="{8A224C1E-1255-4E83-8A74-54676E4D77A9}" type="presParOf" srcId="{4ADE6EBD-7B4A-40DB-9EF0-C8B40F8F12E9}" destId="{72795B43-FF98-4BE5-A898-6866C3014734}" srcOrd="0" destOrd="0" presId="urn:microsoft.com/office/officeart/2005/8/layout/hList7"/>
    <dgm:cxn modelId="{F81EEA26-32BA-4757-A471-837985A8920B}" type="presParOf" srcId="{4ADE6EBD-7B4A-40DB-9EF0-C8B40F8F12E9}" destId="{E3D1BE69-974B-4562-9770-2ABD61FB929F}" srcOrd="1" destOrd="0" presId="urn:microsoft.com/office/officeart/2005/8/layout/hList7"/>
    <dgm:cxn modelId="{70FFAE73-8CFE-422D-B61C-6C6CD99EEE33}" type="presParOf" srcId="{4ADE6EBD-7B4A-40DB-9EF0-C8B40F8F12E9}" destId="{887B3CE8-E11E-4AD9-82BA-D9067D6845FD}" srcOrd="2" destOrd="0" presId="urn:microsoft.com/office/officeart/2005/8/layout/hList7"/>
    <dgm:cxn modelId="{1B7B873E-6740-48AC-AFFD-1E95C3645C45}" type="presParOf" srcId="{4ADE6EBD-7B4A-40DB-9EF0-C8B40F8F12E9}" destId="{92D87C8C-6F42-4A04-887D-F3B3F4CC300C}" srcOrd="3" destOrd="0" presId="urn:microsoft.com/office/officeart/2005/8/layout/hList7"/>
    <dgm:cxn modelId="{0AE0936F-3E26-4059-A169-CA0A9160888D}" type="presParOf" srcId="{E7D6C694-573E-429E-9A10-26F2AB69E5C9}" destId="{39D45584-44F4-4E3B-B4E2-D1A53512A1A9}" srcOrd="3" destOrd="0" presId="urn:microsoft.com/office/officeart/2005/8/layout/hList7"/>
    <dgm:cxn modelId="{CF01337D-037D-4591-83EC-E08072D8958F}" type="presParOf" srcId="{E7D6C694-573E-429E-9A10-26F2AB69E5C9}" destId="{8AD09251-0DF8-4F27-89F1-CE69183414F5}" srcOrd="4" destOrd="0" presId="urn:microsoft.com/office/officeart/2005/8/layout/hList7"/>
    <dgm:cxn modelId="{0A713EBB-C7C5-4930-A335-0827CE5F0537}" type="presParOf" srcId="{8AD09251-0DF8-4F27-89F1-CE69183414F5}" destId="{A4E8E188-626A-4538-BA04-308968401B29}" srcOrd="0" destOrd="0" presId="urn:microsoft.com/office/officeart/2005/8/layout/hList7"/>
    <dgm:cxn modelId="{E782D94E-409F-4910-A5DA-050BB524DD44}" type="presParOf" srcId="{8AD09251-0DF8-4F27-89F1-CE69183414F5}" destId="{D57A18C2-5407-49E6-A5D7-306D760AD41E}" srcOrd="1" destOrd="0" presId="urn:microsoft.com/office/officeart/2005/8/layout/hList7"/>
    <dgm:cxn modelId="{E280D51D-9D68-45DB-A9B4-3D5605F70F14}" type="presParOf" srcId="{8AD09251-0DF8-4F27-89F1-CE69183414F5}" destId="{FD4F0D5D-6D96-4450-9486-280AEFD89AE4}" srcOrd="2" destOrd="0" presId="urn:microsoft.com/office/officeart/2005/8/layout/hList7"/>
    <dgm:cxn modelId="{15AE4711-D047-430D-A8CA-7E7E795FC8E2}" type="presParOf" srcId="{8AD09251-0DF8-4F27-89F1-CE69183414F5}" destId="{1FEFAD62-6E8C-4B4E-A484-CAF53AF95269}" srcOrd="3" destOrd="0" presId="urn:microsoft.com/office/officeart/2005/8/layout/hList7"/>
    <dgm:cxn modelId="{7E5857E6-9403-4F2C-A0EE-11DD86C7A710}" type="presParOf" srcId="{E7D6C694-573E-429E-9A10-26F2AB69E5C9}" destId="{0983672D-9BE3-4E7D-A30C-23DAE99F3893}" srcOrd="5" destOrd="0" presId="urn:microsoft.com/office/officeart/2005/8/layout/hList7"/>
    <dgm:cxn modelId="{831C584E-4078-4BD7-A06F-21574C069BD3}" type="presParOf" srcId="{E7D6C694-573E-429E-9A10-26F2AB69E5C9}" destId="{BBE62313-B55D-4482-ADA6-2B3247C37887}" srcOrd="6" destOrd="0" presId="urn:microsoft.com/office/officeart/2005/8/layout/hList7"/>
    <dgm:cxn modelId="{57F8D8DB-622F-402C-801F-2F26F1577990}" type="presParOf" srcId="{BBE62313-B55D-4482-ADA6-2B3247C37887}" destId="{49A6B123-4152-4B72-824A-AD5D6C7C1BAA}" srcOrd="0" destOrd="0" presId="urn:microsoft.com/office/officeart/2005/8/layout/hList7"/>
    <dgm:cxn modelId="{AD13C091-D90F-4E3B-8751-6C07B52F65FF}" type="presParOf" srcId="{BBE62313-B55D-4482-ADA6-2B3247C37887}" destId="{A56E8B1A-DB4B-406B-BD7C-B5E0C1495CDC}" srcOrd="1" destOrd="0" presId="urn:microsoft.com/office/officeart/2005/8/layout/hList7"/>
    <dgm:cxn modelId="{03798A82-9FBD-4F9F-A093-DD80D23545E5}" type="presParOf" srcId="{BBE62313-B55D-4482-ADA6-2B3247C37887}" destId="{E525B2F5-2D47-4B5C-A418-092E00F4B39C}" srcOrd="2" destOrd="0" presId="urn:microsoft.com/office/officeart/2005/8/layout/hList7"/>
    <dgm:cxn modelId="{003B0E4B-A897-4207-93AD-5A5F58D03161}" type="presParOf" srcId="{BBE62313-B55D-4482-ADA6-2B3247C37887}" destId="{28374FAD-3B08-49CF-834C-0AF9EE79B069}"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77999F-32EC-427D-9B4C-D91C60C5B814}" type="doc">
      <dgm:prSet loTypeId="urn:microsoft.com/office/officeart/2005/8/layout/arrow2" loCatId="process" qsTypeId="urn:microsoft.com/office/officeart/2005/8/quickstyle/simple1" qsCatId="simple" csTypeId="urn:microsoft.com/office/officeart/2005/8/colors/accent1_2" csCatId="accent1" phldr="1"/>
      <dgm:spPr/>
    </dgm:pt>
    <dgm:pt modelId="{A2E592BD-C1AF-448D-889C-852CB7944685}">
      <dgm:prSet phldrT="[Texte]"/>
      <dgm:spPr/>
      <dgm:t>
        <a:bodyPr/>
        <a:lstStyle/>
        <a:p>
          <a:r>
            <a:rPr lang="fr-FR" dirty="0" smtClean="0"/>
            <a:t>Molécules</a:t>
          </a:r>
          <a:endParaRPr lang="fr-FR" dirty="0"/>
        </a:p>
      </dgm:t>
    </dgm:pt>
    <dgm:pt modelId="{C1A1B3DD-BCDF-4BBF-A74D-6DF084FA927B}" type="parTrans" cxnId="{7EEE41F0-FBB0-4584-B1D4-EE4596AA47A4}">
      <dgm:prSet/>
      <dgm:spPr/>
      <dgm:t>
        <a:bodyPr/>
        <a:lstStyle/>
        <a:p>
          <a:endParaRPr lang="fr-FR"/>
        </a:p>
      </dgm:t>
    </dgm:pt>
    <dgm:pt modelId="{BAD5D0ED-C79D-4967-B239-932927012E9F}" type="sibTrans" cxnId="{7EEE41F0-FBB0-4584-B1D4-EE4596AA47A4}">
      <dgm:prSet/>
      <dgm:spPr/>
      <dgm:t>
        <a:bodyPr/>
        <a:lstStyle/>
        <a:p>
          <a:endParaRPr lang="fr-FR"/>
        </a:p>
      </dgm:t>
    </dgm:pt>
    <dgm:pt modelId="{E347398E-C75E-499A-8FD9-8F349B97DBA0}">
      <dgm:prSet phldrT="[Texte]"/>
      <dgm:spPr/>
      <dgm:t>
        <a:bodyPr/>
        <a:lstStyle/>
        <a:p>
          <a:r>
            <a:rPr lang="fr-FR" dirty="0" smtClean="0"/>
            <a:t> </a:t>
          </a:r>
          <a:endParaRPr lang="fr-FR" dirty="0"/>
        </a:p>
      </dgm:t>
    </dgm:pt>
    <dgm:pt modelId="{44040CB6-144B-4349-946D-6C5FC59DA261}" type="parTrans" cxnId="{DCC233DA-F63E-4A79-AD39-A62B277EAC9E}">
      <dgm:prSet/>
      <dgm:spPr/>
      <dgm:t>
        <a:bodyPr/>
        <a:lstStyle/>
        <a:p>
          <a:endParaRPr lang="fr-FR"/>
        </a:p>
      </dgm:t>
    </dgm:pt>
    <dgm:pt modelId="{3BF882E7-0DAB-47B4-B43A-970E58C89AC8}" type="sibTrans" cxnId="{DCC233DA-F63E-4A79-AD39-A62B277EAC9E}">
      <dgm:prSet/>
      <dgm:spPr/>
      <dgm:t>
        <a:bodyPr/>
        <a:lstStyle/>
        <a:p>
          <a:endParaRPr lang="fr-FR"/>
        </a:p>
      </dgm:t>
    </dgm:pt>
    <dgm:pt modelId="{502E55EE-2AA6-4630-B222-A8C6F0DCE349}">
      <dgm:prSet phldrT="[Texte]"/>
      <dgm:spPr/>
      <dgm:t>
        <a:bodyPr/>
        <a:lstStyle/>
        <a:p>
          <a:r>
            <a:rPr lang="fr-FR" dirty="0" smtClean="0"/>
            <a:t>Appareils</a:t>
          </a:r>
          <a:endParaRPr lang="fr-FR" dirty="0"/>
        </a:p>
      </dgm:t>
    </dgm:pt>
    <dgm:pt modelId="{8982E816-4FFC-4AB0-B343-46B56183858E}" type="sibTrans" cxnId="{B13A0796-E8FD-472F-BA51-3FE8FC2CF1DF}">
      <dgm:prSet/>
      <dgm:spPr/>
      <dgm:t>
        <a:bodyPr/>
        <a:lstStyle/>
        <a:p>
          <a:endParaRPr lang="fr-FR"/>
        </a:p>
      </dgm:t>
    </dgm:pt>
    <dgm:pt modelId="{9FD6CF05-7013-486C-A45E-C6EEC95BB0C4}" type="parTrans" cxnId="{B13A0796-E8FD-472F-BA51-3FE8FC2CF1DF}">
      <dgm:prSet/>
      <dgm:spPr/>
      <dgm:t>
        <a:bodyPr/>
        <a:lstStyle/>
        <a:p>
          <a:endParaRPr lang="fr-FR"/>
        </a:p>
      </dgm:t>
    </dgm:pt>
    <dgm:pt modelId="{A8B576D2-F3DD-44FA-B482-AA7595D3595B}">
      <dgm:prSet phldrT="[Texte]"/>
      <dgm:spPr/>
      <dgm:t>
        <a:bodyPr/>
        <a:lstStyle/>
        <a:p>
          <a:endParaRPr lang="fr-FR" dirty="0"/>
        </a:p>
      </dgm:t>
    </dgm:pt>
    <dgm:pt modelId="{8D32647F-EB13-458C-8373-6D12EA2201E3}" type="parTrans" cxnId="{917E8095-989C-45AD-A77E-EA739C28FE38}">
      <dgm:prSet/>
      <dgm:spPr/>
      <dgm:t>
        <a:bodyPr/>
        <a:lstStyle/>
        <a:p>
          <a:endParaRPr lang="fr-FR"/>
        </a:p>
      </dgm:t>
    </dgm:pt>
    <dgm:pt modelId="{FAF4EB0E-A250-4D9E-B1C3-5C838D3883CD}" type="sibTrans" cxnId="{917E8095-989C-45AD-A77E-EA739C28FE38}">
      <dgm:prSet/>
      <dgm:spPr/>
      <dgm:t>
        <a:bodyPr/>
        <a:lstStyle/>
        <a:p>
          <a:endParaRPr lang="fr-FR"/>
        </a:p>
      </dgm:t>
    </dgm:pt>
    <dgm:pt modelId="{41555763-3059-41E0-8EC4-C8DD65B27B8B}">
      <dgm:prSet phldrT="[Texte]"/>
      <dgm:spPr/>
      <dgm:t>
        <a:bodyPr/>
        <a:lstStyle/>
        <a:p>
          <a:endParaRPr lang="fr-FR" dirty="0"/>
        </a:p>
      </dgm:t>
    </dgm:pt>
    <dgm:pt modelId="{91A1A0E9-88C6-4A01-9A78-061B4839B838}" type="parTrans" cxnId="{2FD37F08-DAE6-4C4E-8F78-6D640BD5EDEB}">
      <dgm:prSet/>
      <dgm:spPr/>
      <dgm:t>
        <a:bodyPr/>
        <a:lstStyle/>
        <a:p>
          <a:endParaRPr lang="fr-FR"/>
        </a:p>
      </dgm:t>
    </dgm:pt>
    <dgm:pt modelId="{4C9913EF-01D2-444A-A05E-E9D10EC2D28A}" type="sibTrans" cxnId="{2FD37F08-DAE6-4C4E-8F78-6D640BD5EDEB}">
      <dgm:prSet/>
      <dgm:spPr/>
      <dgm:t>
        <a:bodyPr/>
        <a:lstStyle/>
        <a:p>
          <a:endParaRPr lang="fr-FR"/>
        </a:p>
      </dgm:t>
    </dgm:pt>
    <dgm:pt modelId="{89F1FCAA-2AEB-4FD5-88D5-8609E5E45A90}" type="pres">
      <dgm:prSet presAssocID="{5F77999F-32EC-427D-9B4C-D91C60C5B814}" presName="arrowDiagram" presStyleCnt="0">
        <dgm:presLayoutVars>
          <dgm:chMax val="5"/>
          <dgm:dir/>
          <dgm:resizeHandles val="exact"/>
        </dgm:presLayoutVars>
      </dgm:prSet>
      <dgm:spPr/>
    </dgm:pt>
    <dgm:pt modelId="{9904A3C2-FBC0-44C0-B003-5080D89798E6}" type="pres">
      <dgm:prSet presAssocID="{5F77999F-32EC-427D-9B4C-D91C60C5B814}" presName="arrow" presStyleLbl="bgShp" presStyleIdx="0" presStyleCnt="1"/>
      <dgm:spPr/>
    </dgm:pt>
    <dgm:pt modelId="{EAD94B40-7815-4F26-B3ED-1DDF9AA512BB}" type="pres">
      <dgm:prSet presAssocID="{5F77999F-32EC-427D-9B4C-D91C60C5B814}" presName="arrowDiagram5" presStyleCnt="0"/>
      <dgm:spPr/>
    </dgm:pt>
    <dgm:pt modelId="{95631854-A6DB-49ED-87BF-9F975F89828D}" type="pres">
      <dgm:prSet presAssocID="{A2E592BD-C1AF-448D-889C-852CB7944685}" presName="bullet5a" presStyleLbl="node1" presStyleIdx="0" presStyleCnt="5"/>
      <dgm:spPr/>
    </dgm:pt>
    <dgm:pt modelId="{90D6898B-8611-4B0A-BDCA-3D4854A1E6F0}" type="pres">
      <dgm:prSet presAssocID="{A2E592BD-C1AF-448D-889C-852CB7944685}" presName="textBox5a" presStyleLbl="revTx" presStyleIdx="0" presStyleCnt="5">
        <dgm:presLayoutVars>
          <dgm:bulletEnabled val="1"/>
        </dgm:presLayoutVars>
      </dgm:prSet>
      <dgm:spPr/>
      <dgm:t>
        <a:bodyPr/>
        <a:lstStyle/>
        <a:p>
          <a:endParaRPr lang="fr-FR"/>
        </a:p>
      </dgm:t>
    </dgm:pt>
    <dgm:pt modelId="{4BC40E3D-815D-42CA-AF4A-32376BE95FF1}" type="pres">
      <dgm:prSet presAssocID="{E347398E-C75E-499A-8FD9-8F349B97DBA0}" presName="bullet5b" presStyleLbl="node1" presStyleIdx="1" presStyleCnt="5"/>
      <dgm:spPr/>
    </dgm:pt>
    <dgm:pt modelId="{32E0E0DC-7FA4-4F4F-B2E4-BBFAE70A18D9}" type="pres">
      <dgm:prSet presAssocID="{E347398E-C75E-499A-8FD9-8F349B97DBA0}" presName="textBox5b" presStyleLbl="revTx" presStyleIdx="1" presStyleCnt="5">
        <dgm:presLayoutVars>
          <dgm:bulletEnabled val="1"/>
        </dgm:presLayoutVars>
      </dgm:prSet>
      <dgm:spPr/>
      <dgm:t>
        <a:bodyPr/>
        <a:lstStyle/>
        <a:p>
          <a:endParaRPr lang="fr-FR"/>
        </a:p>
      </dgm:t>
    </dgm:pt>
    <dgm:pt modelId="{A8AB281D-7E60-4DB4-926D-BB8727EC6400}" type="pres">
      <dgm:prSet presAssocID="{41555763-3059-41E0-8EC4-C8DD65B27B8B}" presName="bullet5c" presStyleLbl="node1" presStyleIdx="2" presStyleCnt="5"/>
      <dgm:spPr/>
    </dgm:pt>
    <dgm:pt modelId="{55FE883B-7869-4DC4-8330-3021B654F18D}" type="pres">
      <dgm:prSet presAssocID="{41555763-3059-41E0-8EC4-C8DD65B27B8B}" presName="textBox5c" presStyleLbl="revTx" presStyleIdx="2" presStyleCnt="5">
        <dgm:presLayoutVars>
          <dgm:bulletEnabled val="1"/>
        </dgm:presLayoutVars>
      </dgm:prSet>
      <dgm:spPr/>
      <dgm:t>
        <a:bodyPr/>
        <a:lstStyle/>
        <a:p>
          <a:endParaRPr lang="fr-FR"/>
        </a:p>
      </dgm:t>
    </dgm:pt>
    <dgm:pt modelId="{ECEDDD45-ACDB-4E99-89BA-DFD5CAFADFFF}" type="pres">
      <dgm:prSet presAssocID="{A8B576D2-F3DD-44FA-B482-AA7595D3595B}" presName="bullet5d" presStyleLbl="node1" presStyleIdx="3" presStyleCnt="5"/>
      <dgm:spPr/>
    </dgm:pt>
    <dgm:pt modelId="{61FBF6AF-16C8-47ED-926A-9C3E812C4D9F}" type="pres">
      <dgm:prSet presAssocID="{A8B576D2-F3DD-44FA-B482-AA7595D3595B}" presName="textBox5d" presStyleLbl="revTx" presStyleIdx="3" presStyleCnt="5">
        <dgm:presLayoutVars>
          <dgm:bulletEnabled val="1"/>
        </dgm:presLayoutVars>
      </dgm:prSet>
      <dgm:spPr/>
      <dgm:t>
        <a:bodyPr/>
        <a:lstStyle/>
        <a:p>
          <a:endParaRPr lang="fr-FR"/>
        </a:p>
      </dgm:t>
    </dgm:pt>
    <dgm:pt modelId="{51490065-4383-46A3-BAE7-45F927D1F89B}" type="pres">
      <dgm:prSet presAssocID="{502E55EE-2AA6-4630-B222-A8C6F0DCE349}" presName="bullet5e" presStyleLbl="node1" presStyleIdx="4" presStyleCnt="5"/>
      <dgm:spPr/>
    </dgm:pt>
    <dgm:pt modelId="{1543BA0C-7670-4A95-AB73-AB29053701D7}" type="pres">
      <dgm:prSet presAssocID="{502E55EE-2AA6-4630-B222-A8C6F0DCE349}" presName="textBox5e" presStyleLbl="revTx" presStyleIdx="4" presStyleCnt="5">
        <dgm:presLayoutVars>
          <dgm:bulletEnabled val="1"/>
        </dgm:presLayoutVars>
      </dgm:prSet>
      <dgm:spPr/>
      <dgm:t>
        <a:bodyPr/>
        <a:lstStyle/>
        <a:p>
          <a:endParaRPr lang="fr-FR"/>
        </a:p>
      </dgm:t>
    </dgm:pt>
  </dgm:ptLst>
  <dgm:cxnLst>
    <dgm:cxn modelId="{B13A0796-E8FD-472F-BA51-3FE8FC2CF1DF}" srcId="{5F77999F-32EC-427D-9B4C-D91C60C5B814}" destId="{502E55EE-2AA6-4630-B222-A8C6F0DCE349}" srcOrd="4" destOrd="0" parTransId="{9FD6CF05-7013-486C-A45E-C6EEC95BB0C4}" sibTransId="{8982E816-4FFC-4AB0-B343-46B56183858E}"/>
    <dgm:cxn modelId="{7EEE41F0-FBB0-4584-B1D4-EE4596AA47A4}" srcId="{5F77999F-32EC-427D-9B4C-D91C60C5B814}" destId="{A2E592BD-C1AF-448D-889C-852CB7944685}" srcOrd="0" destOrd="0" parTransId="{C1A1B3DD-BCDF-4BBF-A74D-6DF084FA927B}" sibTransId="{BAD5D0ED-C79D-4967-B239-932927012E9F}"/>
    <dgm:cxn modelId="{7A9E49D9-90A0-4B4B-9E8E-4033C21B874A}" type="presOf" srcId="{5F77999F-32EC-427D-9B4C-D91C60C5B814}" destId="{89F1FCAA-2AEB-4FD5-88D5-8609E5E45A90}" srcOrd="0" destOrd="0" presId="urn:microsoft.com/office/officeart/2005/8/layout/arrow2"/>
    <dgm:cxn modelId="{782EEA42-9130-49B0-B508-838DC83B19C3}" type="presOf" srcId="{A8B576D2-F3DD-44FA-B482-AA7595D3595B}" destId="{61FBF6AF-16C8-47ED-926A-9C3E812C4D9F}" srcOrd="0" destOrd="0" presId="urn:microsoft.com/office/officeart/2005/8/layout/arrow2"/>
    <dgm:cxn modelId="{58EEE1BE-0BC2-4036-BDB5-A4522185A95D}" type="presOf" srcId="{E347398E-C75E-499A-8FD9-8F349B97DBA0}" destId="{32E0E0DC-7FA4-4F4F-B2E4-BBFAE70A18D9}" srcOrd="0" destOrd="0" presId="urn:microsoft.com/office/officeart/2005/8/layout/arrow2"/>
    <dgm:cxn modelId="{917E8095-989C-45AD-A77E-EA739C28FE38}" srcId="{5F77999F-32EC-427D-9B4C-D91C60C5B814}" destId="{A8B576D2-F3DD-44FA-B482-AA7595D3595B}" srcOrd="3" destOrd="0" parTransId="{8D32647F-EB13-458C-8373-6D12EA2201E3}" sibTransId="{FAF4EB0E-A250-4D9E-B1C3-5C838D3883CD}"/>
    <dgm:cxn modelId="{2FD37F08-DAE6-4C4E-8F78-6D640BD5EDEB}" srcId="{5F77999F-32EC-427D-9B4C-D91C60C5B814}" destId="{41555763-3059-41E0-8EC4-C8DD65B27B8B}" srcOrd="2" destOrd="0" parTransId="{91A1A0E9-88C6-4A01-9A78-061B4839B838}" sibTransId="{4C9913EF-01D2-444A-A05E-E9D10EC2D28A}"/>
    <dgm:cxn modelId="{D01DAA2D-960E-4BAB-B432-EB589296BB1D}" type="presOf" srcId="{A2E592BD-C1AF-448D-889C-852CB7944685}" destId="{90D6898B-8611-4B0A-BDCA-3D4854A1E6F0}" srcOrd="0" destOrd="0" presId="urn:microsoft.com/office/officeart/2005/8/layout/arrow2"/>
    <dgm:cxn modelId="{DCC233DA-F63E-4A79-AD39-A62B277EAC9E}" srcId="{5F77999F-32EC-427D-9B4C-D91C60C5B814}" destId="{E347398E-C75E-499A-8FD9-8F349B97DBA0}" srcOrd="1" destOrd="0" parTransId="{44040CB6-144B-4349-946D-6C5FC59DA261}" sibTransId="{3BF882E7-0DAB-47B4-B43A-970E58C89AC8}"/>
    <dgm:cxn modelId="{1CB6E7F2-D8B5-48A4-B599-082E1E7EC2A7}" type="presOf" srcId="{502E55EE-2AA6-4630-B222-A8C6F0DCE349}" destId="{1543BA0C-7670-4A95-AB73-AB29053701D7}" srcOrd="0" destOrd="0" presId="urn:microsoft.com/office/officeart/2005/8/layout/arrow2"/>
    <dgm:cxn modelId="{50CCEB99-9DBC-4FB9-B424-677B64E96806}" type="presOf" srcId="{41555763-3059-41E0-8EC4-C8DD65B27B8B}" destId="{55FE883B-7869-4DC4-8330-3021B654F18D}" srcOrd="0" destOrd="0" presId="urn:microsoft.com/office/officeart/2005/8/layout/arrow2"/>
    <dgm:cxn modelId="{0259ADB9-FD46-4E97-A1B1-F0CD334417AB}" type="presParOf" srcId="{89F1FCAA-2AEB-4FD5-88D5-8609E5E45A90}" destId="{9904A3C2-FBC0-44C0-B003-5080D89798E6}" srcOrd="0" destOrd="0" presId="urn:microsoft.com/office/officeart/2005/8/layout/arrow2"/>
    <dgm:cxn modelId="{27436505-1738-43C3-B542-64E003EC3C98}" type="presParOf" srcId="{89F1FCAA-2AEB-4FD5-88D5-8609E5E45A90}" destId="{EAD94B40-7815-4F26-B3ED-1DDF9AA512BB}" srcOrd="1" destOrd="0" presId="urn:microsoft.com/office/officeart/2005/8/layout/arrow2"/>
    <dgm:cxn modelId="{7978808C-26C2-441F-89E4-5A89502A209D}" type="presParOf" srcId="{EAD94B40-7815-4F26-B3ED-1DDF9AA512BB}" destId="{95631854-A6DB-49ED-87BF-9F975F89828D}" srcOrd="0" destOrd="0" presId="urn:microsoft.com/office/officeart/2005/8/layout/arrow2"/>
    <dgm:cxn modelId="{1C62838B-ACB4-4E02-907E-612112B8594A}" type="presParOf" srcId="{EAD94B40-7815-4F26-B3ED-1DDF9AA512BB}" destId="{90D6898B-8611-4B0A-BDCA-3D4854A1E6F0}" srcOrd="1" destOrd="0" presId="urn:microsoft.com/office/officeart/2005/8/layout/arrow2"/>
    <dgm:cxn modelId="{07A5E32E-90A2-4A9F-B8C7-1A482330DEA9}" type="presParOf" srcId="{EAD94B40-7815-4F26-B3ED-1DDF9AA512BB}" destId="{4BC40E3D-815D-42CA-AF4A-32376BE95FF1}" srcOrd="2" destOrd="0" presId="urn:microsoft.com/office/officeart/2005/8/layout/arrow2"/>
    <dgm:cxn modelId="{E5D5D322-36FD-42E2-A643-C2E9A2B17096}" type="presParOf" srcId="{EAD94B40-7815-4F26-B3ED-1DDF9AA512BB}" destId="{32E0E0DC-7FA4-4F4F-B2E4-BBFAE70A18D9}" srcOrd="3" destOrd="0" presId="urn:microsoft.com/office/officeart/2005/8/layout/arrow2"/>
    <dgm:cxn modelId="{A2BBEA86-0F23-477B-B2B7-37705C950CF7}" type="presParOf" srcId="{EAD94B40-7815-4F26-B3ED-1DDF9AA512BB}" destId="{A8AB281D-7E60-4DB4-926D-BB8727EC6400}" srcOrd="4" destOrd="0" presId="urn:microsoft.com/office/officeart/2005/8/layout/arrow2"/>
    <dgm:cxn modelId="{B3F7A5AE-E6AF-4775-9731-77E38A082FF7}" type="presParOf" srcId="{EAD94B40-7815-4F26-B3ED-1DDF9AA512BB}" destId="{55FE883B-7869-4DC4-8330-3021B654F18D}" srcOrd="5" destOrd="0" presId="urn:microsoft.com/office/officeart/2005/8/layout/arrow2"/>
    <dgm:cxn modelId="{615F0E8B-2338-4110-8A50-9C131EB3D0BC}" type="presParOf" srcId="{EAD94B40-7815-4F26-B3ED-1DDF9AA512BB}" destId="{ECEDDD45-ACDB-4E99-89BA-DFD5CAFADFFF}" srcOrd="6" destOrd="0" presId="urn:microsoft.com/office/officeart/2005/8/layout/arrow2"/>
    <dgm:cxn modelId="{0F110394-2C9A-4319-9ACC-EC240B8F0FB8}" type="presParOf" srcId="{EAD94B40-7815-4F26-B3ED-1DDF9AA512BB}" destId="{61FBF6AF-16C8-47ED-926A-9C3E812C4D9F}" srcOrd="7" destOrd="0" presId="urn:microsoft.com/office/officeart/2005/8/layout/arrow2"/>
    <dgm:cxn modelId="{97FE0C48-C6F7-4D75-BED5-952CC9195F5D}" type="presParOf" srcId="{EAD94B40-7815-4F26-B3ED-1DDF9AA512BB}" destId="{51490065-4383-46A3-BAE7-45F927D1F89B}" srcOrd="8" destOrd="0" presId="urn:microsoft.com/office/officeart/2005/8/layout/arrow2"/>
    <dgm:cxn modelId="{CB9DE08D-716C-4267-917A-FF29F01828A5}" type="presParOf" srcId="{EAD94B40-7815-4F26-B3ED-1DDF9AA512BB}" destId="{1543BA0C-7670-4A95-AB73-AB29053701D7}" srcOrd="9" destOrd="0" presId="urn:microsoft.com/office/officeart/2005/8/layout/arrow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15F741-D42B-420E-B51E-8B7823F02574}" type="doc">
      <dgm:prSet loTypeId="urn:microsoft.com/office/officeart/2005/8/layout/radial6" loCatId="cycle" qsTypeId="urn:microsoft.com/office/officeart/2005/8/quickstyle/simple1" qsCatId="simple" csTypeId="urn:microsoft.com/office/officeart/2005/8/colors/colorful4" csCatId="colorful" phldr="1"/>
      <dgm:spPr/>
      <dgm:t>
        <a:bodyPr/>
        <a:lstStyle/>
        <a:p>
          <a:endParaRPr lang="fr-FR"/>
        </a:p>
      </dgm:t>
    </dgm:pt>
    <dgm:pt modelId="{6E8482E5-2E2B-4C77-BDBF-955FC9D2E23D}">
      <dgm:prSet phldrT="[Texte]"/>
      <dgm:spPr>
        <a:solidFill>
          <a:srgbClr val="D24EE8"/>
        </a:solidFill>
      </dgm:spPr>
      <dgm:t>
        <a:bodyPr/>
        <a:lstStyle/>
        <a:p>
          <a:r>
            <a:rPr lang="fr-FR" b="1" dirty="0" smtClean="0">
              <a:solidFill>
                <a:schemeClr val="bg1"/>
              </a:solidFill>
            </a:rPr>
            <a:t>Terminologie médicale</a:t>
          </a:r>
          <a:endParaRPr lang="fr-FR" b="1" dirty="0">
            <a:solidFill>
              <a:schemeClr val="bg1"/>
            </a:solidFill>
          </a:endParaRPr>
        </a:p>
      </dgm:t>
    </dgm:pt>
    <dgm:pt modelId="{A6F22714-52BA-4AAD-9000-C249C80188A7}" type="parTrans" cxnId="{D3C64E52-D1B2-45B4-8EE2-69A63B24AFB2}">
      <dgm:prSet/>
      <dgm:spPr/>
      <dgm:t>
        <a:bodyPr/>
        <a:lstStyle/>
        <a:p>
          <a:endParaRPr lang="fr-FR" b="1">
            <a:solidFill>
              <a:schemeClr val="tx1"/>
            </a:solidFill>
          </a:endParaRPr>
        </a:p>
      </dgm:t>
    </dgm:pt>
    <dgm:pt modelId="{DAF232C5-65C4-4FC9-B4C9-4C993BEC5BD5}" type="sibTrans" cxnId="{D3C64E52-D1B2-45B4-8EE2-69A63B24AFB2}">
      <dgm:prSet/>
      <dgm:spPr/>
      <dgm:t>
        <a:bodyPr/>
        <a:lstStyle/>
        <a:p>
          <a:endParaRPr lang="fr-FR" b="1">
            <a:solidFill>
              <a:schemeClr val="tx1"/>
            </a:solidFill>
          </a:endParaRPr>
        </a:p>
      </dgm:t>
    </dgm:pt>
    <dgm:pt modelId="{3DACD2D8-4947-4BFB-9DD8-319FB030707B}">
      <dgm:prSet phldrT="[Texte]"/>
      <dgm:spPr/>
      <dgm:t>
        <a:bodyPr/>
        <a:lstStyle/>
        <a:p>
          <a:r>
            <a:rPr lang="fr-FR" b="1" dirty="0" smtClean="0">
              <a:solidFill>
                <a:schemeClr val="bg1"/>
              </a:solidFill>
            </a:rPr>
            <a:t>Pathologies</a:t>
          </a:r>
          <a:endParaRPr lang="fr-FR" b="1" dirty="0">
            <a:solidFill>
              <a:schemeClr val="bg1"/>
            </a:solidFill>
          </a:endParaRPr>
        </a:p>
      </dgm:t>
    </dgm:pt>
    <dgm:pt modelId="{8E4A211C-CE1B-4B39-868C-4E09D45F60E4}" type="parTrans" cxnId="{676B92F7-4331-4047-8ECD-2A913B6486EC}">
      <dgm:prSet/>
      <dgm:spPr/>
      <dgm:t>
        <a:bodyPr/>
        <a:lstStyle/>
        <a:p>
          <a:endParaRPr lang="fr-FR" b="1">
            <a:solidFill>
              <a:schemeClr val="tx1"/>
            </a:solidFill>
          </a:endParaRPr>
        </a:p>
      </dgm:t>
    </dgm:pt>
    <dgm:pt modelId="{1302E40A-2634-45C4-8157-B770DAF2D884}" type="sibTrans" cxnId="{676B92F7-4331-4047-8ECD-2A913B6486EC}">
      <dgm:prSet/>
      <dgm:spPr/>
      <dgm:t>
        <a:bodyPr/>
        <a:lstStyle/>
        <a:p>
          <a:endParaRPr lang="fr-FR" b="1">
            <a:solidFill>
              <a:schemeClr val="tx1"/>
            </a:solidFill>
          </a:endParaRPr>
        </a:p>
      </dgm:t>
    </dgm:pt>
    <dgm:pt modelId="{A470F23E-F067-4E96-85F3-83803C5758D7}">
      <dgm:prSet phldrT="[Texte]"/>
      <dgm:spPr/>
      <dgm:t>
        <a:bodyPr/>
        <a:lstStyle/>
        <a:p>
          <a:r>
            <a:rPr lang="fr-FR" b="1" dirty="0" smtClean="0">
              <a:solidFill>
                <a:schemeClr val="bg1"/>
              </a:solidFill>
            </a:rPr>
            <a:t>Physiologie</a:t>
          </a:r>
          <a:endParaRPr lang="fr-FR" b="1" dirty="0">
            <a:solidFill>
              <a:schemeClr val="bg1"/>
            </a:solidFill>
          </a:endParaRPr>
        </a:p>
      </dgm:t>
    </dgm:pt>
    <dgm:pt modelId="{9D959F11-044A-4D46-A5C2-302B198828EE}" type="parTrans" cxnId="{88D86868-F5D9-499A-B1E3-86E1773A3DDA}">
      <dgm:prSet/>
      <dgm:spPr/>
      <dgm:t>
        <a:bodyPr/>
        <a:lstStyle/>
        <a:p>
          <a:endParaRPr lang="fr-FR" b="1">
            <a:solidFill>
              <a:schemeClr val="tx1"/>
            </a:solidFill>
          </a:endParaRPr>
        </a:p>
      </dgm:t>
    </dgm:pt>
    <dgm:pt modelId="{0E2421E9-B32A-4833-9E92-8494930BAF89}" type="sibTrans" cxnId="{88D86868-F5D9-499A-B1E3-86E1773A3DDA}">
      <dgm:prSet/>
      <dgm:spPr/>
      <dgm:t>
        <a:bodyPr/>
        <a:lstStyle/>
        <a:p>
          <a:endParaRPr lang="fr-FR" b="1">
            <a:solidFill>
              <a:schemeClr val="tx1"/>
            </a:solidFill>
          </a:endParaRPr>
        </a:p>
      </dgm:t>
    </dgm:pt>
    <dgm:pt modelId="{3B9D157A-F46C-4975-B92F-00D53BBF6BD4}">
      <dgm:prSet phldrT="[Texte]"/>
      <dgm:spPr/>
      <dgm:t>
        <a:bodyPr/>
        <a:lstStyle/>
        <a:p>
          <a:r>
            <a:rPr lang="fr-FR" b="1" dirty="0" smtClean="0">
              <a:solidFill>
                <a:schemeClr val="bg1"/>
              </a:solidFill>
            </a:rPr>
            <a:t>Techniques d’exploration</a:t>
          </a:r>
          <a:endParaRPr lang="fr-FR" b="1" dirty="0">
            <a:solidFill>
              <a:schemeClr val="bg1"/>
            </a:solidFill>
          </a:endParaRPr>
        </a:p>
      </dgm:t>
    </dgm:pt>
    <dgm:pt modelId="{7DF1AF8D-1564-4373-B652-1EA096B99F26}" type="parTrans" cxnId="{FCD4D18A-2C78-4882-81E1-2951B0993A8C}">
      <dgm:prSet/>
      <dgm:spPr/>
      <dgm:t>
        <a:bodyPr/>
        <a:lstStyle/>
        <a:p>
          <a:endParaRPr lang="fr-FR" b="1">
            <a:solidFill>
              <a:schemeClr val="tx1"/>
            </a:solidFill>
          </a:endParaRPr>
        </a:p>
      </dgm:t>
    </dgm:pt>
    <dgm:pt modelId="{7FE3D301-AABA-41C8-8B30-DEFADB00D576}" type="sibTrans" cxnId="{FCD4D18A-2C78-4882-81E1-2951B0993A8C}">
      <dgm:prSet/>
      <dgm:spPr/>
      <dgm:t>
        <a:bodyPr/>
        <a:lstStyle/>
        <a:p>
          <a:endParaRPr lang="fr-FR" b="1">
            <a:solidFill>
              <a:schemeClr val="tx1"/>
            </a:solidFill>
          </a:endParaRPr>
        </a:p>
      </dgm:t>
    </dgm:pt>
    <dgm:pt modelId="{7CA26E0C-51EA-4902-9C2A-E29E32880915}" type="pres">
      <dgm:prSet presAssocID="{6215F741-D42B-420E-B51E-8B7823F02574}" presName="Name0" presStyleCnt="0">
        <dgm:presLayoutVars>
          <dgm:chMax val="1"/>
          <dgm:dir/>
          <dgm:animLvl val="ctr"/>
          <dgm:resizeHandles val="exact"/>
        </dgm:presLayoutVars>
      </dgm:prSet>
      <dgm:spPr/>
      <dgm:t>
        <a:bodyPr/>
        <a:lstStyle/>
        <a:p>
          <a:endParaRPr lang="fr-FR"/>
        </a:p>
      </dgm:t>
    </dgm:pt>
    <dgm:pt modelId="{CDB57369-D7F0-44C2-B47D-9557B8548C8A}" type="pres">
      <dgm:prSet presAssocID="{6E8482E5-2E2B-4C77-BDBF-955FC9D2E23D}" presName="centerShape" presStyleLbl="node0" presStyleIdx="0" presStyleCnt="1" custScaleX="109632" custScaleY="64896" custLinFactNeighborX="-1198" custLinFactNeighborY="-7795"/>
      <dgm:spPr/>
      <dgm:t>
        <a:bodyPr/>
        <a:lstStyle/>
        <a:p>
          <a:endParaRPr lang="fr-FR"/>
        </a:p>
      </dgm:t>
    </dgm:pt>
    <dgm:pt modelId="{D795227F-D375-4D24-8B33-28E481AA2264}" type="pres">
      <dgm:prSet presAssocID="{3DACD2D8-4947-4BFB-9DD8-319FB030707B}" presName="node" presStyleLbl="node1" presStyleIdx="0" presStyleCnt="3" custScaleX="160254" custScaleY="91073" custRadScaleRad="101815" custRadScaleInc="-2531">
        <dgm:presLayoutVars>
          <dgm:bulletEnabled val="1"/>
        </dgm:presLayoutVars>
      </dgm:prSet>
      <dgm:spPr/>
      <dgm:t>
        <a:bodyPr/>
        <a:lstStyle/>
        <a:p>
          <a:endParaRPr lang="fr-FR"/>
        </a:p>
      </dgm:t>
    </dgm:pt>
    <dgm:pt modelId="{E90213F3-D807-4EBB-BE4E-3131EA77E76C}" type="pres">
      <dgm:prSet presAssocID="{3DACD2D8-4947-4BFB-9DD8-319FB030707B}" presName="dummy" presStyleCnt="0"/>
      <dgm:spPr/>
    </dgm:pt>
    <dgm:pt modelId="{311FF180-561A-4FF8-AD20-595331B6D678}" type="pres">
      <dgm:prSet presAssocID="{1302E40A-2634-45C4-8157-B770DAF2D884}" presName="sibTrans" presStyleLbl="sibTrans2D1" presStyleIdx="0" presStyleCnt="3"/>
      <dgm:spPr/>
      <dgm:t>
        <a:bodyPr/>
        <a:lstStyle/>
        <a:p>
          <a:endParaRPr lang="fr-FR"/>
        </a:p>
      </dgm:t>
    </dgm:pt>
    <dgm:pt modelId="{1B8BC1EF-40F9-4993-A252-8FB3D824812E}" type="pres">
      <dgm:prSet presAssocID="{A470F23E-F067-4E96-85F3-83803C5758D7}" presName="node" presStyleLbl="node1" presStyleIdx="1" presStyleCnt="3" custScaleX="159892">
        <dgm:presLayoutVars>
          <dgm:bulletEnabled val="1"/>
        </dgm:presLayoutVars>
      </dgm:prSet>
      <dgm:spPr/>
      <dgm:t>
        <a:bodyPr/>
        <a:lstStyle/>
        <a:p>
          <a:endParaRPr lang="fr-FR"/>
        </a:p>
      </dgm:t>
    </dgm:pt>
    <dgm:pt modelId="{2DD1501A-0D64-414E-B332-CCC0B6E87969}" type="pres">
      <dgm:prSet presAssocID="{A470F23E-F067-4E96-85F3-83803C5758D7}" presName="dummy" presStyleCnt="0"/>
      <dgm:spPr/>
    </dgm:pt>
    <dgm:pt modelId="{454A2AC7-D430-4E91-979F-E76EBA5CE725}" type="pres">
      <dgm:prSet presAssocID="{0E2421E9-B32A-4833-9E92-8494930BAF89}" presName="sibTrans" presStyleLbl="sibTrans2D1" presStyleIdx="1" presStyleCnt="3"/>
      <dgm:spPr/>
      <dgm:t>
        <a:bodyPr/>
        <a:lstStyle/>
        <a:p>
          <a:endParaRPr lang="fr-FR"/>
        </a:p>
      </dgm:t>
    </dgm:pt>
    <dgm:pt modelId="{D5B4A923-AAA2-4250-B874-2AFA79E143BA}" type="pres">
      <dgm:prSet presAssocID="{3B9D157A-F46C-4975-B92F-00D53BBF6BD4}" presName="node" presStyleLbl="node1" presStyleIdx="2" presStyleCnt="3" custScaleX="146923">
        <dgm:presLayoutVars>
          <dgm:bulletEnabled val="1"/>
        </dgm:presLayoutVars>
      </dgm:prSet>
      <dgm:spPr/>
      <dgm:t>
        <a:bodyPr/>
        <a:lstStyle/>
        <a:p>
          <a:endParaRPr lang="fr-FR"/>
        </a:p>
      </dgm:t>
    </dgm:pt>
    <dgm:pt modelId="{BA714959-7852-452E-BBA8-1B0213844516}" type="pres">
      <dgm:prSet presAssocID="{3B9D157A-F46C-4975-B92F-00D53BBF6BD4}" presName="dummy" presStyleCnt="0"/>
      <dgm:spPr/>
    </dgm:pt>
    <dgm:pt modelId="{D065A7C3-65AF-4F37-98A6-5834FDDF742F}" type="pres">
      <dgm:prSet presAssocID="{7FE3D301-AABA-41C8-8B30-DEFADB00D576}" presName="sibTrans" presStyleLbl="sibTrans2D1" presStyleIdx="2" presStyleCnt="3"/>
      <dgm:spPr/>
      <dgm:t>
        <a:bodyPr/>
        <a:lstStyle/>
        <a:p>
          <a:endParaRPr lang="fr-FR"/>
        </a:p>
      </dgm:t>
    </dgm:pt>
  </dgm:ptLst>
  <dgm:cxnLst>
    <dgm:cxn modelId="{758AC02B-6585-4D77-87B9-5E00F031DA79}" type="presOf" srcId="{3DACD2D8-4947-4BFB-9DD8-319FB030707B}" destId="{D795227F-D375-4D24-8B33-28E481AA2264}" srcOrd="0" destOrd="0" presId="urn:microsoft.com/office/officeart/2005/8/layout/radial6"/>
    <dgm:cxn modelId="{DFC20D90-C414-4B67-AF5F-CE7C451745C4}" type="presOf" srcId="{0E2421E9-B32A-4833-9E92-8494930BAF89}" destId="{454A2AC7-D430-4E91-979F-E76EBA5CE725}" srcOrd="0" destOrd="0" presId="urn:microsoft.com/office/officeart/2005/8/layout/radial6"/>
    <dgm:cxn modelId="{FCD4D18A-2C78-4882-81E1-2951B0993A8C}" srcId="{6E8482E5-2E2B-4C77-BDBF-955FC9D2E23D}" destId="{3B9D157A-F46C-4975-B92F-00D53BBF6BD4}" srcOrd="2" destOrd="0" parTransId="{7DF1AF8D-1564-4373-B652-1EA096B99F26}" sibTransId="{7FE3D301-AABA-41C8-8B30-DEFADB00D576}"/>
    <dgm:cxn modelId="{88D86868-F5D9-499A-B1E3-86E1773A3DDA}" srcId="{6E8482E5-2E2B-4C77-BDBF-955FC9D2E23D}" destId="{A470F23E-F067-4E96-85F3-83803C5758D7}" srcOrd="1" destOrd="0" parTransId="{9D959F11-044A-4D46-A5C2-302B198828EE}" sibTransId="{0E2421E9-B32A-4833-9E92-8494930BAF89}"/>
    <dgm:cxn modelId="{D3C64E52-D1B2-45B4-8EE2-69A63B24AFB2}" srcId="{6215F741-D42B-420E-B51E-8B7823F02574}" destId="{6E8482E5-2E2B-4C77-BDBF-955FC9D2E23D}" srcOrd="0" destOrd="0" parTransId="{A6F22714-52BA-4AAD-9000-C249C80188A7}" sibTransId="{DAF232C5-65C4-4FC9-B4C9-4C993BEC5BD5}"/>
    <dgm:cxn modelId="{07E761A2-A7C0-49BF-A5EB-FEE42923B4A4}" type="presOf" srcId="{1302E40A-2634-45C4-8157-B770DAF2D884}" destId="{311FF180-561A-4FF8-AD20-595331B6D678}" srcOrd="0" destOrd="0" presId="urn:microsoft.com/office/officeart/2005/8/layout/radial6"/>
    <dgm:cxn modelId="{3B265DE4-D419-4412-A6BA-BD4B576AA461}" type="presOf" srcId="{A470F23E-F067-4E96-85F3-83803C5758D7}" destId="{1B8BC1EF-40F9-4993-A252-8FB3D824812E}" srcOrd="0" destOrd="0" presId="urn:microsoft.com/office/officeart/2005/8/layout/radial6"/>
    <dgm:cxn modelId="{C9DDD006-7E49-4D7D-97E7-BDB799451E80}" type="presOf" srcId="{6E8482E5-2E2B-4C77-BDBF-955FC9D2E23D}" destId="{CDB57369-D7F0-44C2-B47D-9557B8548C8A}" srcOrd="0" destOrd="0" presId="urn:microsoft.com/office/officeart/2005/8/layout/radial6"/>
    <dgm:cxn modelId="{EBDBD01F-414C-4CE5-8710-40015A5C2E1B}" type="presOf" srcId="{6215F741-D42B-420E-B51E-8B7823F02574}" destId="{7CA26E0C-51EA-4902-9C2A-E29E32880915}" srcOrd="0" destOrd="0" presId="urn:microsoft.com/office/officeart/2005/8/layout/radial6"/>
    <dgm:cxn modelId="{676B92F7-4331-4047-8ECD-2A913B6486EC}" srcId="{6E8482E5-2E2B-4C77-BDBF-955FC9D2E23D}" destId="{3DACD2D8-4947-4BFB-9DD8-319FB030707B}" srcOrd="0" destOrd="0" parTransId="{8E4A211C-CE1B-4B39-868C-4E09D45F60E4}" sibTransId="{1302E40A-2634-45C4-8157-B770DAF2D884}"/>
    <dgm:cxn modelId="{F445B892-37CC-4C05-9378-5FC490C851BD}" type="presOf" srcId="{3B9D157A-F46C-4975-B92F-00D53BBF6BD4}" destId="{D5B4A923-AAA2-4250-B874-2AFA79E143BA}" srcOrd="0" destOrd="0" presId="urn:microsoft.com/office/officeart/2005/8/layout/radial6"/>
    <dgm:cxn modelId="{70D4C180-4878-4D1C-8A30-7C0748F5D569}" type="presOf" srcId="{7FE3D301-AABA-41C8-8B30-DEFADB00D576}" destId="{D065A7C3-65AF-4F37-98A6-5834FDDF742F}" srcOrd="0" destOrd="0" presId="urn:microsoft.com/office/officeart/2005/8/layout/radial6"/>
    <dgm:cxn modelId="{C55672F5-F486-4267-891B-99C157142AD3}" type="presParOf" srcId="{7CA26E0C-51EA-4902-9C2A-E29E32880915}" destId="{CDB57369-D7F0-44C2-B47D-9557B8548C8A}" srcOrd="0" destOrd="0" presId="urn:microsoft.com/office/officeart/2005/8/layout/radial6"/>
    <dgm:cxn modelId="{ADA8D059-83FA-495A-81F1-368B9667CAE8}" type="presParOf" srcId="{7CA26E0C-51EA-4902-9C2A-E29E32880915}" destId="{D795227F-D375-4D24-8B33-28E481AA2264}" srcOrd="1" destOrd="0" presId="urn:microsoft.com/office/officeart/2005/8/layout/radial6"/>
    <dgm:cxn modelId="{9CBB4248-779C-493B-B709-AF80ACD2B80F}" type="presParOf" srcId="{7CA26E0C-51EA-4902-9C2A-E29E32880915}" destId="{E90213F3-D807-4EBB-BE4E-3131EA77E76C}" srcOrd="2" destOrd="0" presId="urn:microsoft.com/office/officeart/2005/8/layout/radial6"/>
    <dgm:cxn modelId="{E0370E31-F417-4470-81C6-54C6AF9F101D}" type="presParOf" srcId="{7CA26E0C-51EA-4902-9C2A-E29E32880915}" destId="{311FF180-561A-4FF8-AD20-595331B6D678}" srcOrd="3" destOrd="0" presId="urn:microsoft.com/office/officeart/2005/8/layout/radial6"/>
    <dgm:cxn modelId="{0B657586-1C0E-4F5E-A5AD-D8CA87983919}" type="presParOf" srcId="{7CA26E0C-51EA-4902-9C2A-E29E32880915}" destId="{1B8BC1EF-40F9-4993-A252-8FB3D824812E}" srcOrd="4" destOrd="0" presId="urn:microsoft.com/office/officeart/2005/8/layout/radial6"/>
    <dgm:cxn modelId="{85BD42C1-C93A-4E5D-A7A9-02301AA0D0B8}" type="presParOf" srcId="{7CA26E0C-51EA-4902-9C2A-E29E32880915}" destId="{2DD1501A-0D64-414E-B332-CCC0B6E87969}" srcOrd="5" destOrd="0" presId="urn:microsoft.com/office/officeart/2005/8/layout/radial6"/>
    <dgm:cxn modelId="{4DD93D60-AFBB-491B-87E7-A4333327ADA2}" type="presParOf" srcId="{7CA26E0C-51EA-4902-9C2A-E29E32880915}" destId="{454A2AC7-D430-4E91-979F-E76EBA5CE725}" srcOrd="6" destOrd="0" presId="urn:microsoft.com/office/officeart/2005/8/layout/radial6"/>
    <dgm:cxn modelId="{BCB6E258-E054-4670-9EA9-203E2F7684F9}" type="presParOf" srcId="{7CA26E0C-51EA-4902-9C2A-E29E32880915}" destId="{D5B4A923-AAA2-4250-B874-2AFA79E143BA}" srcOrd="7" destOrd="0" presId="urn:microsoft.com/office/officeart/2005/8/layout/radial6"/>
    <dgm:cxn modelId="{94F52DB0-0B0F-4A7A-B7E2-E50F98C82BE8}" type="presParOf" srcId="{7CA26E0C-51EA-4902-9C2A-E29E32880915}" destId="{BA714959-7852-452E-BBA8-1B0213844516}" srcOrd="8" destOrd="0" presId="urn:microsoft.com/office/officeart/2005/8/layout/radial6"/>
    <dgm:cxn modelId="{DD3CAD2C-2CE7-41E7-A979-F72AF0C1297A}" type="presParOf" srcId="{7CA26E0C-51EA-4902-9C2A-E29E32880915}" destId="{D065A7C3-65AF-4F37-98A6-5834FDDF742F}" srcOrd="9"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10CEE-95EF-4A38-B225-21C89E0FC90F}">
      <dsp:nvSpPr>
        <dsp:cNvPr id="0" name=""/>
        <dsp:cNvSpPr/>
      </dsp:nvSpPr>
      <dsp:spPr>
        <a:xfrm>
          <a:off x="1895" y="0"/>
          <a:ext cx="1986359" cy="452466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fr-FR" sz="1900" kern="1200" dirty="0" smtClean="0"/>
            <a:t>Anatomie et Physiologie</a:t>
          </a:r>
          <a:endParaRPr lang="fr-FR" sz="1900" kern="1200" dirty="0"/>
        </a:p>
      </dsp:txBody>
      <dsp:txXfrm>
        <a:off x="1895" y="1809867"/>
        <a:ext cx="1986359" cy="1809867"/>
      </dsp:txXfrm>
    </dsp:sp>
    <dsp:sp modelId="{46D5B665-C7DF-4AED-A1AD-C7CC0D79FB58}">
      <dsp:nvSpPr>
        <dsp:cNvPr id="0" name=""/>
        <dsp:cNvSpPr/>
      </dsp:nvSpPr>
      <dsp:spPr>
        <a:xfrm>
          <a:off x="121240" y="56509"/>
          <a:ext cx="1747668" cy="193665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2795B43-FF98-4BE5-A898-6866C3014734}">
      <dsp:nvSpPr>
        <dsp:cNvPr id="0" name=""/>
        <dsp:cNvSpPr/>
      </dsp:nvSpPr>
      <dsp:spPr>
        <a:xfrm>
          <a:off x="2059266" y="0"/>
          <a:ext cx="1986359" cy="452466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fr-FR" sz="1900" kern="1200" dirty="0" smtClean="0"/>
            <a:t>Physiopathologie</a:t>
          </a:r>
          <a:endParaRPr lang="fr-FR" sz="1900" kern="1200" dirty="0"/>
        </a:p>
      </dsp:txBody>
      <dsp:txXfrm>
        <a:off x="2059266" y="1809867"/>
        <a:ext cx="1986359" cy="1809867"/>
      </dsp:txXfrm>
    </dsp:sp>
    <dsp:sp modelId="{92D87C8C-6F42-4A04-887D-F3B3F4CC300C}">
      <dsp:nvSpPr>
        <dsp:cNvPr id="0" name=""/>
        <dsp:cNvSpPr/>
      </dsp:nvSpPr>
      <dsp:spPr>
        <a:xfrm>
          <a:off x="2159024" y="52840"/>
          <a:ext cx="1764001" cy="194399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4E8E188-626A-4538-BA04-308968401B29}">
      <dsp:nvSpPr>
        <dsp:cNvPr id="0" name=""/>
        <dsp:cNvSpPr/>
      </dsp:nvSpPr>
      <dsp:spPr>
        <a:xfrm>
          <a:off x="4093795" y="0"/>
          <a:ext cx="1986359" cy="452466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fr-FR" sz="1900" kern="1200" dirty="0" smtClean="0"/>
            <a:t>Techniques d’exploration</a:t>
          </a:r>
          <a:endParaRPr lang="fr-FR" sz="1900" kern="1200" dirty="0"/>
        </a:p>
      </dsp:txBody>
      <dsp:txXfrm>
        <a:off x="4093795" y="1809867"/>
        <a:ext cx="1986359" cy="1809867"/>
      </dsp:txXfrm>
    </dsp:sp>
    <dsp:sp modelId="{1FEFAD62-6E8C-4B4E-A484-CAF53AF95269}">
      <dsp:nvSpPr>
        <dsp:cNvPr id="0" name=""/>
        <dsp:cNvSpPr/>
      </dsp:nvSpPr>
      <dsp:spPr>
        <a:xfrm>
          <a:off x="4204974" y="52840"/>
          <a:ext cx="1764001" cy="1943993"/>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 r="-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9A6B123-4152-4B72-824A-AD5D6C7C1BAA}">
      <dsp:nvSpPr>
        <dsp:cNvPr id="0" name=""/>
        <dsp:cNvSpPr/>
      </dsp:nvSpPr>
      <dsp:spPr>
        <a:xfrm>
          <a:off x="6139745" y="0"/>
          <a:ext cx="1986359" cy="452466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fr-FR" sz="1900" kern="1200" dirty="0" smtClean="0"/>
            <a:t>Vocabulaire médical</a:t>
          </a:r>
          <a:endParaRPr lang="fr-FR" sz="1900" kern="1200" dirty="0"/>
        </a:p>
      </dsp:txBody>
      <dsp:txXfrm>
        <a:off x="6139745" y="1809867"/>
        <a:ext cx="1986359" cy="1809867"/>
      </dsp:txXfrm>
    </dsp:sp>
    <dsp:sp modelId="{28374FAD-3B08-49CF-834C-0AF9EE79B069}">
      <dsp:nvSpPr>
        <dsp:cNvPr id="0" name=""/>
        <dsp:cNvSpPr/>
      </dsp:nvSpPr>
      <dsp:spPr>
        <a:xfrm>
          <a:off x="6250924" y="52840"/>
          <a:ext cx="1764001" cy="1943993"/>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50000" r="-50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7776019-6B99-4343-AA14-2506EE7EB553}">
      <dsp:nvSpPr>
        <dsp:cNvPr id="0" name=""/>
        <dsp:cNvSpPr/>
      </dsp:nvSpPr>
      <dsp:spPr>
        <a:xfrm>
          <a:off x="325119" y="3619734"/>
          <a:ext cx="7477760" cy="678700"/>
        </a:xfrm>
        <a:prstGeom prst="leftRightArrow">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4A3C2-FBC0-44C0-B003-5080D89798E6}">
      <dsp:nvSpPr>
        <dsp:cNvPr id="0" name=""/>
        <dsp:cNvSpPr/>
      </dsp:nvSpPr>
      <dsp:spPr>
        <a:xfrm>
          <a:off x="0" y="169333"/>
          <a:ext cx="8128000" cy="50799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631854-A6DB-49ED-87BF-9F975F89828D}">
      <dsp:nvSpPr>
        <dsp:cNvPr id="0" name=""/>
        <dsp:cNvSpPr/>
      </dsp:nvSpPr>
      <dsp:spPr>
        <a:xfrm>
          <a:off x="800607" y="3946821"/>
          <a:ext cx="186944" cy="1869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D6898B-8611-4B0A-BDCA-3D4854A1E6F0}">
      <dsp:nvSpPr>
        <dsp:cNvPr id="0" name=""/>
        <dsp:cNvSpPr/>
      </dsp:nvSpPr>
      <dsp:spPr>
        <a:xfrm>
          <a:off x="894079" y="4040293"/>
          <a:ext cx="1064768" cy="1209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58" tIns="0" rIns="0" bIns="0" numCol="1" spcCol="1270" anchor="t" anchorCtr="0">
          <a:noAutofit/>
        </a:bodyPr>
        <a:lstStyle/>
        <a:p>
          <a:pPr lvl="0" algn="l" defTabSz="800100">
            <a:lnSpc>
              <a:spcPct val="90000"/>
            </a:lnSpc>
            <a:spcBef>
              <a:spcPct val="0"/>
            </a:spcBef>
            <a:spcAft>
              <a:spcPct val="35000"/>
            </a:spcAft>
          </a:pPr>
          <a:r>
            <a:rPr lang="fr-FR" sz="1800" kern="1200" dirty="0" smtClean="0"/>
            <a:t>Molécules</a:t>
          </a:r>
          <a:endParaRPr lang="fr-FR" sz="1800" kern="1200" dirty="0"/>
        </a:p>
      </dsp:txBody>
      <dsp:txXfrm>
        <a:off x="894079" y="4040293"/>
        <a:ext cx="1064768" cy="1209040"/>
      </dsp:txXfrm>
    </dsp:sp>
    <dsp:sp modelId="{4BC40E3D-815D-42CA-AF4A-32376BE95FF1}">
      <dsp:nvSpPr>
        <dsp:cNvPr id="0" name=""/>
        <dsp:cNvSpPr/>
      </dsp:nvSpPr>
      <dsp:spPr>
        <a:xfrm>
          <a:off x="1812543" y="2974509"/>
          <a:ext cx="292608" cy="2926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E0E0DC-7FA4-4F4F-B2E4-BBFAE70A18D9}">
      <dsp:nvSpPr>
        <dsp:cNvPr id="0" name=""/>
        <dsp:cNvSpPr/>
      </dsp:nvSpPr>
      <dsp:spPr>
        <a:xfrm>
          <a:off x="1958847" y="3120813"/>
          <a:ext cx="1349248" cy="2128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047" tIns="0" rIns="0" bIns="0" numCol="1" spcCol="1270" anchor="t" anchorCtr="0">
          <a:noAutofit/>
        </a:bodyPr>
        <a:lstStyle/>
        <a:p>
          <a:pPr lvl="0" algn="l" defTabSz="800100">
            <a:lnSpc>
              <a:spcPct val="90000"/>
            </a:lnSpc>
            <a:spcBef>
              <a:spcPct val="0"/>
            </a:spcBef>
            <a:spcAft>
              <a:spcPct val="35000"/>
            </a:spcAft>
          </a:pPr>
          <a:r>
            <a:rPr lang="fr-FR" sz="1800" kern="1200" dirty="0" smtClean="0"/>
            <a:t> </a:t>
          </a:r>
          <a:endParaRPr lang="fr-FR" sz="1800" kern="1200" dirty="0"/>
        </a:p>
      </dsp:txBody>
      <dsp:txXfrm>
        <a:off x="1958847" y="3120813"/>
        <a:ext cx="1349248" cy="2128519"/>
      </dsp:txXfrm>
    </dsp:sp>
    <dsp:sp modelId="{A8AB281D-7E60-4DB4-926D-BB8727EC6400}">
      <dsp:nvSpPr>
        <dsp:cNvPr id="0" name=""/>
        <dsp:cNvSpPr/>
      </dsp:nvSpPr>
      <dsp:spPr>
        <a:xfrm>
          <a:off x="3113023" y="2199301"/>
          <a:ext cx="390144" cy="39014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FE883B-7869-4DC4-8330-3021B654F18D}">
      <dsp:nvSpPr>
        <dsp:cNvPr id="0" name=""/>
        <dsp:cNvSpPr/>
      </dsp:nvSpPr>
      <dsp:spPr>
        <a:xfrm>
          <a:off x="3308095" y="2394373"/>
          <a:ext cx="1568704" cy="285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729" tIns="0" rIns="0" bIns="0" numCol="1" spcCol="1270" anchor="t" anchorCtr="0">
          <a:noAutofit/>
        </a:bodyPr>
        <a:lstStyle/>
        <a:p>
          <a:pPr lvl="0" algn="l" defTabSz="800100">
            <a:lnSpc>
              <a:spcPct val="90000"/>
            </a:lnSpc>
            <a:spcBef>
              <a:spcPct val="0"/>
            </a:spcBef>
            <a:spcAft>
              <a:spcPct val="35000"/>
            </a:spcAft>
          </a:pPr>
          <a:endParaRPr lang="fr-FR" sz="1800" kern="1200" dirty="0"/>
        </a:p>
      </dsp:txBody>
      <dsp:txXfrm>
        <a:off x="3308095" y="2394373"/>
        <a:ext cx="1568704" cy="2854960"/>
      </dsp:txXfrm>
    </dsp:sp>
    <dsp:sp modelId="{ECEDDD45-ACDB-4E99-89BA-DFD5CAFADFFF}">
      <dsp:nvSpPr>
        <dsp:cNvPr id="0" name=""/>
        <dsp:cNvSpPr/>
      </dsp:nvSpPr>
      <dsp:spPr>
        <a:xfrm>
          <a:off x="4624832" y="1593765"/>
          <a:ext cx="503936" cy="50393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FBF6AF-16C8-47ED-926A-9C3E812C4D9F}">
      <dsp:nvSpPr>
        <dsp:cNvPr id="0" name=""/>
        <dsp:cNvSpPr/>
      </dsp:nvSpPr>
      <dsp:spPr>
        <a:xfrm>
          <a:off x="4876800" y="1845733"/>
          <a:ext cx="1625600" cy="340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025" tIns="0" rIns="0" bIns="0" numCol="1" spcCol="1270" anchor="t" anchorCtr="0">
          <a:noAutofit/>
        </a:bodyPr>
        <a:lstStyle/>
        <a:p>
          <a:pPr lvl="0" algn="l" defTabSz="800100">
            <a:lnSpc>
              <a:spcPct val="90000"/>
            </a:lnSpc>
            <a:spcBef>
              <a:spcPct val="0"/>
            </a:spcBef>
            <a:spcAft>
              <a:spcPct val="35000"/>
            </a:spcAft>
          </a:pPr>
          <a:endParaRPr lang="fr-FR" sz="1800" kern="1200" dirty="0"/>
        </a:p>
      </dsp:txBody>
      <dsp:txXfrm>
        <a:off x="4876800" y="1845733"/>
        <a:ext cx="1625600" cy="3403600"/>
      </dsp:txXfrm>
    </dsp:sp>
    <dsp:sp modelId="{51490065-4383-46A3-BAE7-45F927D1F89B}">
      <dsp:nvSpPr>
        <dsp:cNvPr id="0" name=""/>
        <dsp:cNvSpPr/>
      </dsp:nvSpPr>
      <dsp:spPr>
        <a:xfrm>
          <a:off x="6181343" y="1189397"/>
          <a:ext cx="642112" cy="6421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43BA0C-7670-4A95-AB73-AB29053701D7}">
      <dsp:nvSpPr>
        <dsp:cNvPr id="0" name=""/>
        <dsp:cNvSpPr/>
      </dsp:nvSpPr>
      <dsp:spPr>
        <a:xfrm>
          <a:off x="6502399" y="1510453"/>
          <a:ext cx="1625600" cy="3738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242" tIns="0" rIns="0" bIns="0" numCol="1" spcCol="1270" anchor="t" anchorCtr="0">
          <a:noAutofit/>
        </a:bodyPr>
        <a:lstStyle/>
        <a:p>
          <a:pPr lvl="0" algn="l" defTabSz="800100">
            <a:lnSpc>
              <a:spcPct val="90000"/>
            </a:lnSpc>
            <a:spcBef>
              <a:spcPct val="0"/>
            </a:spcBef>
            <a:spcAft>
              <a:spcPct val="35000"/>
            </a:spcAft>
          </a:pPr>
          <a:r>
            <a:rPr lang="fr-FR" sz="1800" kern="1200" dirty="0" smtClean="0"/>
            <a:t>Appareils</a:t>
          </a:r>
          <a:endParaRPr lang="fr-FR" sz="1800" kern="1200" dirty="0"/>
        </a:p>
      </dsp:txBody>
      <dsp:txXfrm>
        <a:off x="6502399" y="1510453"/>
        <a:ext cx="1625600" cy="3738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5A7C3-65AF-4F37-98A6-5834FDDF742F}">
      <dsp:nvSpPr>
        <dsp:cNvPr id="0" name=""/>
        <dsp:cNvSpPr/>
      </dsp:nvSpPr>
      <dsp:spPr>
        <a:xfrm>
          <a:off x="1671992" y="546639"/>
          <a:ext cx="4043433" cy="4043433"/>
        </a:xfrm>
        <a:prstGeom prst="blockArc">
          <a:avLst>
            <a:gd name="adj1" fmla="val 8937806"/>
            <a:gd name="adj2" fmla="val 16169739"/>
            <a:gd name="adj3" fmla="val 4643"/>
          </a:avLst>
        </a:prstGeom>
        <a:solidFill>
          <a:schemeClr val="accent4">
            <a:hueOff val="-4464771"/>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4A2AC7-D430-4E91-979F-E76EBA5CE725}">
      <dsp:nvSpPr>
        <dsp:cNvPr id="0" name=""/>
        <dsp:cNvSpPr/>
      </dsp:nvSpPr>
      <dsp:spPr>
        <a:xfrm>
          <a:off x="1690134" y="577417"/>
          <a:ext cx="4043433" cy="4043433"/>
        </a:xfrm>
        <a:prstGeom prst="blockArc">
          <a:avLst>
            <a:gd name="adj1" fmla="val 1800000"/>
            <a:gd name="adj2" fmla="val 9000000"/>
            <a:gd name="adj3" fmla="val 4643"/>
          </a:avLst>
        </a:prstGeom>
        <a:solidFill>
          <a:schemeClr val="accent4">
            <a:hueOff val="-2232386"/>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1FF180-561A-4FF8-AD20-595331B6D678}">
      <dsp:nvSpPr>
        <dsp:cNvPr id="0" name=""/>
        <dsp:cNvSpPr/>
      </dsp:nvSpPr>
      <dsp:spPr>
        <a:xfrm>
          <a:off x="1708676" y="545976"/>
          <a:ext cx="4043433" cy="4043433"/>
        </a:xfrm>
        <a:prstGeom prst="blockArc">
          <a:avLst>
            <a:gd name="adj1" fmla="val 16105867"/>
            <a:gd name="adj2" fmla="val 1863543"/>
            <a:gd name="adj3" fmla="val 4643"/>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B57369-D7F0-44C2-B47D-9557B8548C8A}">
      <dsp:nvSpPr>
        <dsp:cNvPr id="0" name=""/>
        <dsp:cNvSpPr/>
      </dsp:nvSpPr>
      <dsp:spPr>
        <a:xfrm>
          <a:off x="2643644" y="1686955"/>
          <a:ext cx="2041781" cy="1208620"/>
        </a:xfrm>
        <a:prstGeom prst="ellipse">
          <a:avLst/>
        </a:prstGeom>
        <a:solidFill>
          <a:srgbClr val="D24EE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b="1" kern="1200" dirty="0" smtClean="0">
              <a:solidFill>
                <a:schemeClr val="bg1"/>
              </a:solidFill>
            </a:rPr>
            <a:t>Terminologie médicale</a:t>
          </a:r>
          <a:endParaRPr lang="fr-FR" sz="2000" b="1" kern="1200" dirty="0">
            <a:solidFill>
              <a:schemeClr val="bg1"/>
            </a:solidFill>
          </a:endParaRPr>
        </a:p>
      </dsp:txBody>
      <dsp:txXfrm>
        <a:off x="2942656" y="1863953"/>
        <a:ext cx="1443757" cy="854624"/>
      </dsp:txXfrm>
    </dsp:sp>
    <dsp:sp modelId="{D795227F-D375-4D24-8B33-28E481AA2264}">
      <dsp:nvSpPr>
        <dsp:cNvPr id="0" name=""/>
        <dsp:cNvSpPr/>
      </dsp:nvSpPr>
      <dsp:spPr>
        <a:xfrm>
          <a:off x="2631729" y="0"/>
          <a:ext cx="2089194" cy="118729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bg1"/>
              </a:solidFill>
            </a:rPr>
            <a:t>Pathologies</a:t>
          </a:r>
          <a:endParaRPr lang="fr-FR" sz="1800" b="1" kern="1200" dirty="0">
            <a:solidFill>
              <a:schemeClr val="bg1"/>
            </a:solidFill>
          </a:endParaRPr>
        </a:p>
      </dsp:txBody>
      <dsp:txXfrm>
        <a:off x="2937684" y="173876"/>
        <a:ext cx="1477284" cy="839545"/>
      </dsp:txXfrm>
    </dsp:sp>
    <dsp:sp modelId="{1B8BC1EF-40F9-4993-A252-8FB3D824812E}">
      <dsp:nvSpPr>
        <dsp:cNvPr id="0" name=""/>
        <dsp:cNvSpPr/>
      </dsp:nvSpPr>
      <dsp:spPr>
        <a:xfrm>
          <a:off x="4379827" y="2934687"/>
          <a:ext cx="2084474" cy="1303676"/>
        </a:xfrm>
        <a:prstGeom prst="ellipse">
          <a:avLst/>
        </a:prstGeom>
        <a:solidFill>
          <a:schemeClr val="accent4">
            <a:hueOff val="-2232386"/>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bg1"/>
              </a:solidFill>
            </a:rPr>
            <a:t>Physiologie</a:t>
          </a:r>
          <a:endParaRPr lang="fr-FR" sz="1800" b="1" kern="1200" dirty="0">
            <a:solidFill>
              <a:schemeClr val="bg1"/>
            </a:solidFill>
          </a:endParaRPr>
        </a:p>
      </dsp:txBody>
      <dsp:txXfrm>
        <a:off x="4685091" y="3125606"/>
        <a:ext cx="1473946" cy="921838"/>
      </dsp:txXfrm>
    </dsp:sp>
    <dsp:sp modelId="{D5B4A923-AAA2-4250-B874-2AFA79E143BA}">
      <dsp:nvSpPr>
        <dsp:cNvPr id="0" name=""/>
        <dsp:cNvSpPr/>
      </dsp:nvSpPr>
      <dsp:spPr>
        <a:xfrm>
          <a:off x="1043937" y="2934687"/>
          <a:ext cx="1915401" cy="1303676"/>
        </a:xfrm>
        <a:prstGeom prst="ellipse">
          <a:avLst/>
        </a:prstGeom>
        <a:solidFill>
          <a:schemeClr val="accent4">
            <a:hueOff val="-4464771"/>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b="1" kern="1200" dirty="0" smtClean="0">
              <a:solidFill>
                <a:schemeClr val="bg1"/>
              </a:solidFill>
            </a:rPr>
            <a:t>Techniques d’exploration</a:t>
          </a:r>
          <a:endParaRPr lang="fr-FR" sz="1800" b="1" kern="1200" dirty="0">
            <a:solidFill>
              <a:schemeClr val="bg1"/>
            </a:solidFill>
          </a:endParaRPr>
        </a:p>
      </dsp:txBody>
      <dsp:txXfrm>
        <a:off x="1324441" y="3125606"/>
        <a:ext cx="1354393" cy="921838"/>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85CD2-84B1-4F1F-8478-3A1FDE2F9170}" type="datetimeFigureOut">
              <a:rPr lang="fr-FR" smtClean="0"/>
              <a:t>03/04/19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FC70FF-F379-45B6-B02A-3D581CA66DD9}" type="slidenum">
              <a:rPr lang="fr-FR" smtClean="0"/>
              <a:t>‹#›</a:t>
            </a:fld>
            <a:endParaRPr lang="fr-FR"/>
          </a:p>
        </p:txBody>
      </p:sp>
    </p:spTree>
    <p:extLst>
      <p:ext uri="{BB962C8B-B14F-4D97-AF65-F5344CB8AC3E}">
        <p14:creationId xmlns:p14="http://schemas.microsoft.com/office/powerpoint/2010/main" val="4234245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6FC70FF-F379-45B6-B02A-3D581CA66DD9}" type="slidenum">
              <a:rPr lang="fr-FR" smtClean="0"/>
              <a:t>2</a:t>
            </a:fld>
            <a:endParaRPr lang="fr-FR"/>
          </a:p>
        </p:txBody>
      </p:sp>
    </p:spTree>
    <p:extLst>
      <p:ext uri="{BB962C8B-B14F-4D97-AF65-F5344CB8AC3E}">
        <p14:creationId xmlns:p14="http://schemas.microsoft.com/office/powerpoint/2010/main" val="3563029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Symbol" panose="05050102010706020507" pitchFamily="18" charset="2"/>
              <a:buChar char="Þ"/>
            </a:pPr>
            <a:r>
              <a:rPr lang="fr-FR" dirty="0" smtClean="0"/>
              <a:t>DTS IMRT</a:t>
            </a:r>
          </a:p>
          <a:p>
            <a:pPr marL="171450" indent="-171450">
              <a:buFont typeface="Symbol" panose="05050102010706020507" pitchFamily="18" charset="2"/>
              <a:buChar char="Þ"/>
            </a:pPr>
            <a:r>
              <a:rPr lang="fr-FR" dirty="0" smtClean="0"/>
              <a:t>BTS ABM</a:t>
            </a:r>
          </a:p>
          <a:p>
            <a:pPr marL="171450" indent="-171450">
              <a:buFont typeface="Symbol" panose="05050102010706020507" pitchFamily="18" charset="2"/>
              <a:buChar char="Þ"/>
            </a:pPr>
            <a:r>
              <a:rPr lang="fr-FR" dirty="0" smtClean="0"/>
              <a:t>Grand</a:t>
            </a:r>
            <a:r>
              <a:rPr lang="fr-FR" baseline="0" dirty="0" smtClean="0"/>
              <a:t> nombre de techniques d’exploration. Elles ont été étudiées dans une partie précise mais doivent pouvoir être transposée dans d’autres </a:t>
            </a:r>
            <a:r>
              <a:rPr lang="fr-FR" baseline="0" dirty="0" err="1" smtClean="0"/>
              <a:t>dsituations</a:t>
            </a:r>
            <a:endParaRPr lang="fr-FR" dirty="0"/>
          </a:p>
        </p:txBody>
      </p:sp>
      <p:sp>
        <p:nvSpPr>
          <p:cNvPr id="4" name="Espace réservé du numéro de diapositive 3"/>
          <p:cNvSpPr>
            <a:spLocks noGrp="1"/>
          </p:cNvSpPr>
          <p:nvPr>
            <p:ph type="sldNum" sz="quarter" idx="10"/>
          </p:nvPr>
        </p:nvSpPr>
        <p:spPr/>
        <p:txBody>
          <a:bodyPr/>
          <a:lstStyle/>
          <a:p>
            <a:fld id="{76FC70FF-F379-45B6-B02A-3D581CA66DD9}" type="slidenum">
              <a:rPr lang="fr-FR" smtClean="0"/>
              <a:t>13</a:t>
            </a:fld>
            <a:endParaRPr lang="fr-FR"/>
          </a:p>
        </p:txBody>
      </p:sp>
    </p:spTree>
    <p:extLst>
      <p:ext uri="{BB962C8B-B14F-4D97-AF65-F5344CB8AC3E}">
        <p14:creationId xmlns:p14="http://schemas.microsoft.com/office/powerpoint/2010/main" val="4614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Symbol" panose="05050102010706020507" pitchFamily="18" charset="2"/>
              <a:buChar char="Þ"/>
            </a:pPr>
            <a:r>
              <a:rPr lang="fr-FR" dirty="0" smtClean="0"/>
              <a:t>Construction des termes </a:t>
            </a:r>
          </a:p>
          <a:p>
            <a:pPr marL="171450" indent="-171450">
              <a:buFont typeface="Symbol" panose="05050102010706020507" pitchFamily="18" charset="2"/>
              <a:buChar char="Þ"/>
            </a:pPr>
            <a:r>
              <a:rPr lang="fr-FR" dirty="0" smtClean="0"/>
              <a:t>Suffixes et préfixes dans préambule</a:t>
            </a:r>
          </a:p>
          <a:p>
            <a:pPr marL="171450" indent="-171450">
              <a:buFont typeface="Symbol" panose="05050102010706020507" pitchFamily="18" charset="2"/>
              <a:buChar char="Þ"/>
            </a:pPr>
            <a:r>
              <a:rPr lang="fr-FR" dirty="0" smtClean="0"/>
              <a:t>Racine</a:t>
            </a:r>
            <a:r>
              <a:rPr lang="fr-FR" baseline="0" dirty="0" smtClean="0"/>
              <a:t> dans chaque partie</a:t>
            </a:r>
          </a:p>
          <a:p>
            <a:pPr marL="171450" indent="-171450">
              <a:buFont typeface="Symbol" panose="05050102010706020507" pitchFamily="18" charset="2"/>
              <a:buChar char="Þ"/>
            </a:pPr>
            <a:r>
              <a:rPr lang="fr-FR" baseline="0" dirty="0" smtClean="0"/>
              <a:t>Termes médicaux seulement ceux qui ne peuvent pas être construits et essentiels</a:t>
            </a:r>
            <a:endParaRPr lang="fr-FR" dirty="0"/>
          </a:p>
        </p:txBody>
      </p:sp>
      <p:sp>
        <p:nvSpPr>
          <p:cNvPr id="4" name="Espace réservé du numéro de diapositive 3"/>
          <p:cNvSpPr>
            <a:spLocks noGrp="1"/>
          </p:cNvSpPr>
          <p:nvPr>
            <p:ph type="sldNum" sz="quarter" idx="10"/>
          </p:nvPr>
        </p:nvSpPr>
        <p:spPr/>
        <p:txBody>
          <a:bodyPr/>
          <a:lstStyle/>
          <a:p>
            <a:fld id="{76FC70FF-F379-45B6-B02A-3D581CA66DD9}" type="slidenum">
              <a:rPr lang="fr-FR" smtClean="0"/>
              <a:t>14</a:t>
            </a:fld>
            <a:endParaRPr lang="fr-FR"/>
          </a:p>
        </p:txBody>
      </p:sp>
    </p:spTree>
    <p:extLst>
      <p:ext uri="{BB962C8B-B14F-4D97-AF65-F5344CB8AC3E}">
        <p14:creationId xmlns:p14="http://schemas.microsoft.com/office/powerpoint/2010/main" val="3213607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6FC70FF-F379-45B6-B02A-3D581CA66DD9}" type="slidenum">
              <a:rPr lang="fr-FR" smtClean="0"/>
              <a:t>15</a:t>
            </a:fld>
            <a:endParaRPr lang="fr-FR"/>
          </a:p>
        </p:txBody>
      </p:sp>
    </p:spTree>
    <p:extLst>
      <p:ext uri="{BB962C8B-B14F-4D97-AF65-F5344CB8AC3E}">
        <p14:creationId xmlns:p14="http://schemas.microsoft.com/office/powerpoint/2010/main" val="679095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=&gt;</a:t>
            </a:r>
            <a:r>
              <a:rPr lang="fr-FR" baseline="0" dirty="0" smtClean="0"/>
              <a:t> Enseignement essentiel pour le volet santé de la série ST2S, apporte une culture scientifique du fonctionnement du corps humain</a:t>
            </a: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=&gt; Disparition</a:t>
            </a:r>
            <a:r>
              <a:rPr lang="fr-FR" sz="1200" kern="1200" baseline="0" dirty="0" smtClean="0">
                <a:solidFill>
                  <a:schemeClr val="tx1"/>
                </a:solidFill>
                <a:effectLst/>
                <a:latin typeface="+mn-lt"/>
                <a:ea typeface="+mn-ea"/>
                <a:cs typeface="+mn-cs"/>
              </a:rPr>
              <a:t> des AI et gain de 2h =&gt; non seulement gain horaire mais le fait d’avoir plus souvent les élèves permet de rendre  plus visible la discipline aux yeux des élèves et de mettre en place des routines d’apprentissage et donc de faciliter la transmission</a:t>
            </a: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=&gt; Les pathologies ne sont plus toutes imposées afin de pouvoir mieux articuler le programme de biologie humaine et celui de sciences et techniques sanitaires et sociales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Les questions de santé publique et les pathologies associées permettent également d’être plus proche de l’actualité,  de prendre appui sur des situations concrètes présentant un intérêt pour les élèves de la série</a:t>
            </a:r>
            <a:r>
              <a:rPr lang="fr-FR" sz="1200" kern="1200" baseline="0" dirty="0" smtClean="0">
                <a:solidFill>
                  <a:schemeClr val="tx1"/>
                </a:solidFill>
                <a:effectLst/>
                <a:latin typeface="+mn-lt"/>
                <a:ea typeface="+mn-ea"/>
                <a:cs typeface="+mn-cs"/>
              </a:rPr>
              <a:t> + de liberté </a:t>
            </a:r>
            <a:r>
              <a:rPr lang="fr-FR" sz="1200" kern="1200" baseline="0" dirty="0" err="1" smtClean="0">
                <a:solidFill>
                  <a:schemeClr val="tx1"/>
                </a:solidFill>
                <a:effectLst/>
                <a:latin typeface="+mn-lt"/>
                <a:ea typeface="+mn-ea"/>
                <a:cs typeface="+mn-cs"/>
              </a:rPr>
              <a:t>péda</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5FF8410-81DA-43D4-AAFC-FE0623826817}" type="slidenum">
              <a:rPr lang="fr-FR" smtClean="0"/>
              <a:t>3</a:t>
            </a:fld>
            <a:endParaRPr lang="fr-FR"/>
          </a:p>
        </p:txBody>
      </p:sp>
    </p:spTree>
    <p:extLst>
      <p:ext uri="{BB962C8B-B14F-4D97-AF65-F5344CB8AC3E}">
        <p14:creationId xmlns:p14="http://schemas.microsoft.com/office/powerpoint/2010/main" val="23273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6FC70FF-F379-45B6-B02A-3D581CA66DD9}" type="slidenum">
              <a:rPr lang="fr-FR" smtClean="0"/>
              <a:t>4</a:t>
            </a:fld>
            <a:endParaRPr lang="fr-FR"/>
          </a:p>
        </p:txBody>
      </p:sp>
    </p:spTree>
    <p:extLst>
      <p:ext uri="{BB962C8B-B14F-4D97-AF65-F5344CB8AC3E}">
        <p14:creationId xmlns:p14="http://schemas.microsoft.com/office/powerpoint/2010/main" val="2354537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76FC70FF-F379-45B6-B02A-3D581CA66DD9}" type="slidenum">
              <a:rPr lang="fr-FR" smtClean="0"/>
              <a:t>5</a:t>
            </a:fld>
            <a:endParaRPr lang="fr-FR"/>
          </a:p>
        </p:txBody>
      </p:sp>
    </p:spTree>
    <p:extLst>
      <p:ext uri="{BB962C8B-B14F-4D97-AF65-F5344CB8AC3E}">
        <p14:creationId xmlns:p14="http://schemas.microsoft.com/office/powerpoint/2010/main" val="1758665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S’appuie sur</a:t>
            </a:r>
            <a:r>
              <a:rPr lang="fr-FR" baseline="0" dirty="0" smtClean="0"/>
              <a:t> les connaissances acquises dans les niveaux antérieurs en SVT</a:t>
            </a:r>
          </a:p>
          <a:p>
            <a:r>
              <a:rPr lang="fr-FR" baseline="0" dirty="0" smtClean="0"/>
              <a:t>=&gt; Permet d’avoir une vision globale des différents niveaux d’organisation de l’organisme</a:t>
            </a:r>
          </a:p>
          <a:p>
            <a:r>
              <a:rPr lang="fr-FR" baseline="0" dirty="0" smtClean="0"/>
              <a:t>=&gt; Notions transversales qui seront reprises dans l’ensemble des parties</a:t>
            </a:r>
          </a:p>
          <a:p>
            <a:r>
              <a:rPr lang="fr-FR" baseline="0" dirty="0" smtClean="0"/>
              <a:t>=&gt; développer en terminale/ chaque partie permettra d’illustrer les ordres de grandeur + le fonctionnement intégré de l’organisme</a:t>
            </a:r>
            <a:endParaRPr lang="fr-FR" dirty="0"/>
          </a:p>
        </p:txBody>
      </p:sp>
      <p:sp>
        <p:nvSpPr>
          <p:cNvPr id="4" name="Espace réservé du numéro de diapositive 3"/>
          <p:cNvSpPr>
            <a:spLocks noGrp="1"/>
          </p:cNvSpPr>
          <p:nvPr>
            <p:ph type="sldNum" sz="quarter" idx="10"/>
          </p:nvPr>
        </p:nvSpPr>
        <p:spPr/>
        <p:txBody>
          <a:bodyPr/>
          <a:lstStyle/>
          <a:p>
            <a:fld id="{76FC70FF-F379-45B6-B02A-3D581CA66DD9}" type="slidenum">
              <a:rPr lang="fr-FR" smtClean="0"/>
              <a:t>6</a:t>
            </a:fld>
            <a:endParaRPr lang="fr-FR"/>
          </a:p>
        </p:txBody>
      </p:sp>
    </p:spTree>
    <p:extLst>
      <p:ext uri="{BB962C8B-B14F-4D97-AF65-F5344CB8AC3E}">
        <p14:creationId xmlns:p14="http://schemas.microsoft.com/office/powerpoint/2010/main" val="3589862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Symbol" panose="05050102010706020507" pitchFamily="18" charset="2"/>
              <a:buChar char="Þ"/>
            </a:pPr>
            <a:r>
              <a:rPr lang="fr-FR" dirty="0" smtClean="0"/>
              <a:t>Liens STSS</a:t>
            </a:r>
          </a:p>
          <a:p>
            <a:pPr marL="171450" indent="-171450">
              <a:buFont typeface="Symbol" panose="05050102010706020507" pitchFamily="18" charset="2"/>
              <a:buChar char="Þ"/>
            </a:pPr>
            <a:r>
              <a:rPr lang="fr-FR" dirty="0" smtClean="0"/>
              <a:t>Diversité</a:t>
            </a:r>
            <a:r>
              <a:rPr lang="fr-FR" baseline="0" dirty="0" smtClean="0"/>
              <a:t> de possibilités pour prof BPH : myopathie, TMS, coxarthrose, </a:t>
            </a:r>
            <a:r>
              <a:rPr lang="fr-FR" baseline="0" dirty="0" err="1" smtClean="0"/>
              <a:t>fracute</a:t>
            </a:r>
            <a:endParaRPr lang="fr-FR" baseline="0" dirty="0" smtClean="0"/>
          </a:p>
          <a:p>
            <a:pPr marL="171450" indent="-171450">
              <a:buFont typeface="Symbol" panose="05050102010706020507" pitchFamily="18" charset="2"/>
              <a:buChar char="Þ"/>
            </a:pPr>
            <a:r>
              <a:rPr lang="fr-FR" baseline="0" dirty="0" smtClean="0"/>
              <a:t>Liens PC : sécurité routière</a:t>
            </a:r>
            <a:endParaRPr lang="fr-FR" dirty="0"/>
          </a:p>
        </p:txBody>
      </p:sp>
      <p:sp>
        <p:nvSpPr>
          <p:cNvPr id="4" name="Espace réservé du numéro de diapositive 3"/>
          <p:cNvSpPr>
            <a:spLocks noGrp="1"/>
          </p:cNvSpPr>
          <p:nvPr>
            <p:ph type="sldNum" sz="quarter" idx="10"/>
          </p:nvPr>
        </p:nvSpPr>
        <p:spPr/>
        <p:txBody>
          <a:bodyPr/>
          <a:lstStyle/>
          <a:p>
            <a:fld id="{76FC70FF-F379-45B6-B02A-3D581CA66DD9}" type="slidenum">
              <a:rPr lang="fr-FR" smtClean="0"/>
              <a:t>7</a:t>
            </a:fld>
            <a:endParaRPr lang="fr-FR"/>
          </a:p>
        </p:txBody>
      </p:sp>
    </p:spTree>
    <p:extLst>
      <p:ext uri="{BB962C8B-B14F-4D97-AF65-F5344CB8AC3E}">
        <p14:creationId xmlns:p14="http://schemas.microsoft.com/office/powerpoint/2010/main" val="2207435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Liens</a:t>
            </a:r>
            <a:r>
              <a:rPr lang="fr-FR" baseline="0" dirty="0" smtClean="0"/>
              <a:t> avec Physique/ Chimie et STSS</a:t>
            </a:r>
            <a:endParaRPr lang="fr-FR" dirty="0"/>
          </a:p>
        </p:txBody>
      </p:sp>
      <p:sp>
        <p:nvSpPr>
          <p:cNvPr id="4" name="Espace réservé du numéro de diapositive 3"/>
          <p:cNvSpPr>
            <a:spLocks noGrp="1"/>
          </p:cNvSpPr>
          <p:nvPr>
            <p:ph type="sldNum" sz="quarter" idx="10"/>
          </p:nvPr>
        </p:nvSpPr>
        <p:spPr/>
        <p:txBody>
          <a:bodyPr/>
          <a:lstStyle/>
          <a:p>
            <a:fld id="{76FC70FF-F379-45B6-B02A-3D581CA66DD9}" type="slidenum">
              <a:rPr lang="fr-FR" smtClean="0"/>
              <a:t>8</a:t>
            </a:fld>
            <a:endParaRPr lang="fr-FR"/>
          </a:p>
        </p:txBody>
      </p:sp>
    </p:spTree>
    <p:extLst>
      <p:ext uri="{BB962C8B-B14F-4D97-AF65-F5344CB8AC3E}">
        <p14:creationId xmlns:p14="http://schemas.microsoft.com/office/powerpoint/2010/main" val="3403574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=&gt; Activités</a:t>
            </a:r>
            <a:r>
              <a:rPr lang="fr-FR" baseline="0" dirty="0" smtClean="0"/>
              <a:t> technologiques pour renforcer la pratique =&gt; BTS ABM, IMRT</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5FF8410-81DA-43D4-AAFC-FE0623826817}" type="slidenum">
              <a:rPr lang="fr-FR" smtClean="0"/>
              <a:t>9</a:t>
            </a:fld>
            <a:endParaRPr lang="fr-FR"/>
          </a:p>
        </p:txBody>
      </p:sp>
    </p:spTree>
    <p:extLst>
      <p:ext uri="{BB962C8B-B14F-4D97-AF65-F5344CB8AC3E}">
        <p14:creationId xmlns:p14="http://schemas.microsoft.com/office/powerpoint/2010/main" val="845402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lang="fr-FR" sz="1200" kern="1200" dirty="0" smtClean="0">
                <a:solidFill>
                  <a:schemeClr val="tx1"/>
                </a:solidFill>
                <a:effectLst/>
                <a:latin typeface="+mn-lt"/>
                <a:ea typeface="+mn-ea"/>
                <a:cs typeface="+mn-cs"/>
              </a:rPr>
              <a:t> entrée</a:t>
            </a:r>
            <a:r>
              <a:rPr lang="fr-FR" sz="1200" kern="1200" baseline="0" dirty="0" smtClean="0">
                <a:solidFill>
                  <a:schemeClr val="tx1"/>
                </a:solidFill>
                <a:effectLst/>
                <a:latin typeface="+mn-lt"/>
                <a:ea typeface="+mn-ea"/>
                <a:cs typeface="+mn-cs"/>
              </a:rPr>
              <a:t> soit par pathologie, techniques d’exploration, physiologie</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lang="fr-FR" sz="1200" kern="1200" baseline="0" dirty="0" smtClean="0">
                <a:solidFill>
                  <a:schemeClr val="tx1"/>
                </a:solidFill>
                <a:effectLst/>
                <a:latin typeface="+mn-lt"/>
                <a:ea typeface="+mn-ea"/>
                <a:cs typeface="+mn-cs"/>
              </a:rPr>
              <a:t>Permet concevoir des AT =&gt; exemple dissection cœur mais entre dans une séquence plus vaste avec une </a:t>
            </a:r>
            <a:r>
              <a:rPr lang="fr-FR" sz="1200" kern="1200" baseline="0" dirty="0" err="1" smtClean="0">
                <a:solidFill>
                  <a:schemeClr val="tx1"/>
                </a:solidFill>
                <a:effectLst/>
                <a:latin typeface="+mn-lt"/>
                <a:ea typeface="+mn-ea"/>
                <a:cs typeface="+mn-cs"/>
              </a:rPr>
              <a:t>problèmatique</a:t>
            </a:r>
            <a:r>
              <a:rPr lang="fr-FR" sz="1200" kern="1200" baseline="0" dirty="0" smtClean="0">
                <a:solidFill>
                  <a:schemeClr val="tx1"/>
                </a:solidFill>
                <a:effectLst/>
                <a:latin typeface="+mn-lt"/>
                <a:ea typeface="+mn-ea"/>
                <a:cs typeface="+mn-cs"/>
              </a:rPr>
              <a:t> </a:t>
            </a:r>
            <a:r>
              <a:rPr lang="fr-FR" sz="1200" kern="1200" baseline="0" dirty="0" err="1" smtClean="0">
                <a:solidFill>
                  <a:schemeClr val="tx1"/>
                </a:solidFill>
                <a:effectLst/>
                <a:latin typeface="+mn-lt"/>
                <a:ea typeface="+mn-ea"/>
                <a:cs typeface="+mn-cs"/>
              </a:rPr>
              <a:t>concréte</a:t>
            </a:r>
            <a:r>
              <a:rPr lang="fr-FR" sz="1200" kern="1200" baseline="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Þ"/>
              <a:tabLst/>
              <a:defRPr/>
            </a:pPr>
            <a:r>
              <a:rPr lang="fr-FR" sz="1200" kern="1200" baseline="0" dirty="0" smtClean="0">
                <a:solidFill>
                  <a:schemeClr val="tx1"/>
                </a:solidFill>
                <a:effectLst/>
                <a:latin typeface="+mn-lt"/>
                <a:ea typeface="+mn-ea"/>
                <a:cs typeface="+mn-cs"/>
              </a:rPr>
              <a:t>terminologie médicale + ouverte</a:t>
            </a: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5FF8410-81DA-43D4-AAFC-FE0623826817}" type="slidenum">
              <a:rPr lang="fr-FR" smtClean="0"/>
              <a:t>11</a:t>
            </a:fld>
            <a:endParaRPr lang="fr-FR"/>
          </a:p>
        </p:txBody>
      </p:sp>
    </p:spTree>
    <p:extLst>
      <p:ext uri="{BB962C8B-B14F-4D97-AF65-F5344CB8AC3E}">
        <p14:creationId xmlns:p14="http://schemas.microsoft.com/office/powerpoint/2010/main" val="2110446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75201" y="1844825"/>
            <a:ext cx="10363200" cy="1470025"/>
          </a:xfrm>
        </p:spPr>
        <p:txBody>
          <a:bodyPr/>
          <a:lstStyle/>
          <a:p>
            <a:r>
              <a:rPr lang="fr-FR" smtClean="0"/>
              <a:t>Modifiez le style du titre</a:t>
            </a:r>
            <a:endParaRPr lang="fr-FR" dirty="0"/>
          </a:p>
        </p:txBody>
      </p:sp>
      <p:sp>
        <p:nvSpPr>
          <p:cNvPr id="6" name="Espace réservé du numéro de diapositive 5"/>
          <p:cNvSpPr>
            <a:spLocks noGrp="1"/>
          </p:cNvSpPr>
          <p:nvPr>
            <p:ph type="sldNum" sz="quarter" idx="12"/>
          </p:nvPr>
        </p:nvSpPr>
        <p:spPr/>
        <p:txBody>
          <a:bodyPr/>
          <a:lstStyle/>
          <a:p>
            <a:fld id="{4FEB4D5D-111D-46FB-81C3-DA691DAD0D4B}" type="slidenum">
              <a:rPr lang="fr-FR" smtClean="0">
                <a:solidFill>
                  <a:prstClr val="black">
                    <a:tint val="75000"/>
                  </a:prstClr>
                </a:solidFill>
              </a:rPr>
              <a:pPr/>
              <a:t>‹#›</a:t>
            </a:fld>
            <a:endParaRPr lang="fr-FR">
              <a:solidFill>
                <a:prstClr val="black">
                  <a:tint val="75000"/>
                </a:prstClr>
              </a:solidFill>
            </a:endParaRP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6801" y="6240572"/>
            <a:ext cx="3840000" cy="33811"/>
          </a:xfrm>
          <a:prstGeom prst="rect">
            <a:avLst/>
          </a:prstGeom>
        </p:spPr>
      </p:pic>
      <p:sp>
        <p:nvSpPr>
          <p:cNvPr id="3" name="Sous-titre 2"/>
          <p:cNvSpPr>
            <a:spLocks noGrp="1"/>
          </p:cNvSpPr>
          <p:nvPr>
            <p:ph type="subTitle" idx="1"/>
          </p:nvPr>
        </p:nvSpPr>
        <p:spPr>
          <a:xfrm>
            <a:off x="1487488" y="548680"/>
            <a:ext cx="8534400" cy="1080120"/>
          </a:xfrm>
        </p:spPr>
        <p:txBody>
          <a:bodyPr/>
          <a:lstStyle>
            <a:lvl1pPr marL="0" indent="0" algn="ctr">
              <a:buNone/>
              <a:defRPr>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Modifier le style des sous-titres du masque</a:t>
            </a:r>
            <a:endParaRPr lang="fr-FR" dirty="0"/>
          </a:p>
        </p:txBody>
      </p:sp>
      <p:sp>
        <p:nvSpPr>
          <p:cNvPr id="4" name="ZoneTexte 3"/>
          <p:cNvSpPr txBox="1"/>
          <p:nvPr userDrawn="1"/>
        </p:nvSpPr>
        <p:spPr>
          <a:xfrm>
            <a:off x="8784299" y="4191422"/>
            <a:ext cx="1728192" cy="707886"/>
          </a:xfrm>
          <a:prstGeom prst="rect">
            <a:avLst/>
          </a:prstGeom>
          <a:noFill/>
        </p:spPr>
        <p:txBody>
          <a:bodyPr wrap="square" rtlCol="0">
            <a:spAutoFit/>
          </a:bodyPr>
          <a:lstStyle/>
          <a:p>
            <a:r>
              <a:rPr lang="fr-FR" sz="4000" b="1" dirty="0" smtClean="0">
                <a:solidFill>
                  <a:schemeClr val="bg1">
                    <a:lumMod val="95000"/>
                  </a:schemeClr>
                </a:solidFill>
                <a:latin typeface="+mn-lt"/>
              </a:rPr>
              <a:t>P</a:t>
            </a:r>
            <a:r>
              <a:rPr lang="fr-FR" sz="3200" b="1" dirty="0" smtClean="0">
                <a:solidFill>
                  <a:schemeClr val="tx1"/>
                </a:solidFill>
                <a:latin typeface="+mn-lt"/>
              </a:rPr>
              <a:t> .</a:t>
            </a:r>
            <a:r>
              <a:rPr lang="fr-FR" sz="3200" b="1" baseline="0" dirty="0" smtClean="0">
                <a:solidFill>
                  <a:schemeClr val="tx1"/>
                </a:solidFill>
                <a:latin typeface="+mn-lt"/>
              </a:rPr>
              <a:t> </a:t>
            </a:r>
            <a:r>
              <a:rPr lang="fr-FR" sz="3200" b="1" dirty="0" smtClean="0">
                <a:solidFill>
                  <a:schemeClr val="bg1">
                    <a:lumMod val="95000"/>
                  </a:schemeClr>
                </a:solidFill>
                <a:latin typeface="+mn-lt"/>
              </a:rPr>
              <a:t>N</a:t>
            </a:r>
            <a:r>
              <a:rPr lang="fr-FR" sz="3200" b="1" dirty="0" smtClean="0">
                <a:solidFill>
                  <a:schemeClr val="tx1"/>
                </a:solidFill>
                <a:latin typeface="+mn-lt"/>
              </a:rPr>
              <a:t>.</a:t>
            </a:r>
            <a:r>
              <a:rPr lang="fr-FR" sz="3200" b="1" baseline="0" dirty="0" smtClean="0">
                <a:solidFill>
                  <a:schemeClr val="bg1">
                    <a:lumMod val="95000"/>
                  </a:schemeClr>
                </a:solidFill>
                <a:latin typeface="+mn-lt"/>
              </a:rPr>
              <a:t> F</a:t>
            </a:r>
            <a:endParaRPr lang="fr-FR" sz="3200" b="1" dirty="0">
              <a:solidFill>
                <a:schemeClr val="bg1">
                  <a:lumMod val="95000"/>
                </a:schemeClr>
              </a:solidFill>
              <a:latin typeface="+mn-lt"/>
            </a:endParaRPr>
          </a:p>
        </p:txBody>
      </p:sp>
      <p:sp>
        <p:nvSpPr>
          <p:cNvPr id="11" name="ZoneTexte 10"/>
          <p:cNvSpPr txBox="1"/>
          <p:nvPr userDrawn="1"/>
        </p:nvSpPr>
        <p:spPr>
          <a:xfrm>
            <a:off x="9648395" y="4899308"/>
            <a:ext cx="2309660" cy="707886"/>
          </a:xfrm>
          <a:prstGeom prst="rect">
            <a:avLst/>
          </a:prstGeom>
          <a:noFill/>
        </p:spPr>
        <p:txBody>
          <a:bodyPr wrap="square" rtlCol="0">
            <a:spAutoFit/>
          </a:bodyPr>
          <a:lstStyle/>
          <a:p>
            <a:r>
              <a:rPr lang="fr-FR" sz="4000" b="1" dirty="0" smtClean="0">
                <a:solidFill>
                  <a:schemeClr val="bg1">
                    <a:lumMod val="95000"/>
                  </a:schemeClr>
                </a:solidFill>
                <a:latin typeface="+mn-lt"/>
              </a:rPr>
              <a:t>S</a:t>
            </a:r>
            <a:r>
              <a:rPr lang="fr-FR" sz="3200" b="1" dirty="0" smtClean="0">
                <a:solidFill>
                  <a:schemeClr val="bg1">
                    <a:lumMod val="95000"/>
                  </a:schemeClr>
                </a:solidFill>
                <a:latin typeface="+mn-lt"/>
              </a:rPr>
              <a:t> T</a:t>
            </a:r>
            <a:r>
              <a:rPr lang="fr-FR" sz="3200" b="1" dirty="0" smtClean="0">
                <a:solidFill>
                  <a:schemeClr val="tx1"/>
                </a:solidFill>
                <a:latin typeface="+mn-lt"/>
              </a:rPr>
              <a:t>. </a:t>
            </a:r>
            <a:r>
              <a:rPr lang="fr-FR" sz="3200" b="1" kern="1200" dirty="0" smtClean="0">
                <a:solidFill>
                  <a:schemeClr val="bg1">
                    <a:lumMod val="95000"/>
                  </a:schemeClr>
                </a:solidFill>
                <a:latin typeface="+mn-lt"/>
                <a:ea typeface="+mn-ea"/>
                <a:cs typeface="+mn-cs"/>
              </a:rPr>
              <a:t>2</a:t>
            </a:r>
            <a:r>
              <a:rPr lang="fr-FR" sz="3200" b="1" dirty="0" smtClean="0">
                <a:solidFill>
                  <a:schemeClr val="tx1"/>
                </a:solidFill>
                <a:latin typeface="+mn-lt"/>
              </a:rPr>
              <a:t>.</a:t>
            </a:r>
            <a:r>
              <a:rPr lang="fr-FR" sz="3200" b="1" baseline="0" dirty="0" smtClean="0">
                <a:solidFill>
                  <a:schemeClr val="tx1"/>
                </a:solidFill>
                <a:latin typeface="+mn-lt"/>
              </a:rPr>
              <a:t> </a:t>
            </a:r>
            <a:r>
              <a:rPr lang="fr-FR" sz="3200" b="1" kern="1200" dirty="0" smtClean="0">
                <a:solidFill>
                  <a:schemeClr val="bg1">
                    <a:lumMod val="95000"/>
                  </a:schemeClr>
                </a:solidFill>
                <a:latin typeface="+mn-lt"/>
                <a:ea typeface="+mn-ea"/>
                <a:cs typeface="+mn-cs"/>
              </a:rPr>
              <a:t>s</a:t>
            </a:r>
            <a:r>
              <a:rPr lang="fr-FR" sz="3200" b="1" kern="1200" dirty="0" smtClean="0">
                <a:solidFill>
                  <a:schemeClr val="tx1"/>
                </a:solidFill>
                <a:latin typeface="+mn-lt"/>
                <a:ea typeface="+mn-ea"/>
                <a:cs typeface="+mn-cs"/>
              </a:rPr>
              <a:t>.</a:t>
            </a:r>
            <a:endParaRPr lang="fr-FR" sz="3200" b="1" kern="1200" dirty="0">
              <a:solidFill>
                <a:schemeClr val="tx1"/>
              </a:solidFill>
              <a:latin typeface="+mn-lt"/>
              <a:ea typeface="+mn-ea"/>
              <a:cs typeface="+mn-cs"/>
            </a:endParaRPr>
          </a:p>
        </p:txBody>
      </p:sp>
      <p:pic>
        <p:nvPicPr>
          <p:cNvPr id="5" name="Image 4"/>
          <p:cNvPicPr>
            <a:picLocks noChangeAspect="1"/>
          </p:cNvPicPr>
          <p:nvPr userDrawn="1"/>
        </p:nvPicPr>
        <p:blipFill>
          <a:blip r:embed="rId3"/>
          <a:stretch>
            <a:fillRect/>
          </a:stretch>
        </p:blipFill>
        <p:spPr>
          <a:xfrm>
            <a:off x="458251" y="5063553"/>
            <a:ext cx="1487553" cy="1475360"/>
          </a:xfrm>
          <a:prstGeom prst="rect">
            <a:avLst/>
          </a:prstGeom>
        </p:spPr>
      </p:pic>
    </p:spTree>
    <p:extLst>
      <p:ext uri="{BB962C8B-B14F-4D97-AF65-F5344CB8AC3E}">
        <p14:creationId xmlns:p14="http://schemas.microsoft.com/office/powerpoint/2010/main" val="1210338159"/>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91E8E56-C1C0-4BA3-A015-D51FDC0B92D7}" type="datetimeFigureOut">
              <a:rPr lang="fr-FR" smtClean="0"/>
              <a:t>03/04/19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A2B0657-6DAC-47AB-B911-357394EF4F60}" type="slidenum">
              <a:rPr lang="fr-FR" smtClean="0"/>
              <a:t>‹#›</a:t>
            </a:fld>
            <a:endParaRPr lang="fr-FR"/>
          </a:p>
        </p:txBody>
      </p:sp>
    </p:spTree>
    <p:extLst>
      <p:ext uri="{BB962C8B-B14F-4D97-AF65-F5344CB8AC3E}">
        <p14:creationId xmlns:p14="http://schemas.microsoft.com/office/powerpoint/2010/main" val="896061451"/>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6" name="Picture Placeholder 12"/>
          <p:cNvSpPr>
            <a:spLocks noGrp="1"/>
          </p:cNvSpPr>
          <p:nvPr>
            <p:ph type="pic" sz="quarter" idx="13" hasCustomPrompt="1"/>
          </p:nvPr>
        </p:nvSpPr>
        <p:spPr>
          <a:xfrm>
            <a:off x="1205949" y="1980100"/>
            <a:ext cx="2133599" cy="2120787"/>
          </a:xfrm>
          <a:prstGeom prst="ellipse">
            <a:avLst/>
          </a:prstGeom>
          <a:ln w="25400">
            <a:solidFill>
              <a:schemeClr val="accent1"/>
            </a:solidFill>
          </a:ln>
          <a:effectLst>
            <a:outerShdw blurRad="63500" sx="102000" sy="102000" algn="ctr" rotWithShape="0">
              <a:prstClr val="black">
                <a:alpha val="40000"/>
              </a:prstClr>
            </a:outerShdw>
          </a:effectLst>
        </p:spPr>
        <p:txBody>
          <a:bodyPr tIns="731520" bIns="0" anchor="ctr" anchorCtr="1"/>
          <a:lstStyle>
            <a:lvl1pPr algn="ctr">
              <a:buNone/>
              <a:defRPr sz="1400" b="0" i="0" baseline="0"/>
            </a:lvl1pPr>
          </a:lstStyle>
          <a:p>
            <a:r>
              <a:rPr lang="en-US" dirty="0" smtClean="0"/>
              <a:t>Image holder</a:t>
            </a:r>
            <a:endParaRPr lang="en-US" dirty="0"/>
          </a:p>
        </p:txBody>
      </p:sp>
      <p:sp>
        <p:nvSpPr>
          <p:cNvPr id="11" name="Picture Placeholder 12"/>
          <p:cNvSpPr>
            <a:spLocks noGrp="1"/>
          </p:cNvSpPr>
          <p:nvPr>
            <p:ph type="pic" sz="quarter" idx="14" hasCustomPrompt="1"/>
          </p:nvPr>
        </p:nvSpPr>
        <p:spPr>
          <a:xfrm>
            <a:off x="3745949" y="1980100"/>
            <a:ext cx="2133599" cy="2120787"/>
          </a:xfrm>
          <a:prstGeom prst="ellipse">
            <a:avLst/>
          </a:prstGeom>
          <a:ln w="25400">
            <a:solidFill>
              <a:schemeClr val="accent2"/>
            </a:solidFill>
          </a:ln>
          <a:effectLst>
            <a:outerShdw blurRad="63500" sx="102000" sy="102000" algn="ctr" rotWithShape="0">
              <a:prstClr val="black">
                <a:alpha val="40000"/>
              </a:prstClr>
            </a:outerShdw>
          </a:effectLst>
        </p:spPr>
        <p:txBody>
          <a:bodyPr tIns="731520" bIns="0" anchor="ctr" anchorCtr="1"/>
          <a:lstStyle>
            <a:lvl1pPr algn="ctr">
              <a:buNone/>
              <a:defRPr sz="1400" b="0" i="0" baseline="0"/>
            </a:lvl1pPr>
          </a:lstStyle>
          <a:p>
            <a:r>
              <a:rPr lang="en-US" dirty="0" smtClean="0"/>
              <a:t>Image holder</a:t>
            </a:r>
            <a:endParaRPr lang="en-US" dirty="0"/>
          </a:p>
        </p:txBody>
      </p:sp>
      <p:sp>
        <p:nvSpPr>
          <p:cNvPr id="12" name="Picture Placeholder 12"/>
          <p:cNvSpPr>
            <a:spLocks noGrp="1"/>
          </p:cNvSpPr>
          <p:nvPr>
            <p:ph type="pic" sz="quarter" idx="15" hasCustomPrompt="1"/>
          </p:nvPr>
        </p:nvSpPr>
        <p:spPr>
          <a:xfrm>
            <a:off x="6285949" y="1980100"/>
            <a:ext cx="2133599" cy="2120787"/>
          </a:xfrm>
          <a:prstGeom prst="ellipse">
            <a:avLst/>
          </a:prstGeom>
          <a:ln w="25400">
            <a:solidFill>
              <a:schemeClr val="accent3"/>
            </a:solidFill>
          </a:ln>
          <a:effectLst>
            <a:outerShdw blurRad="63500" sx="102000" sy="102000" algn="ctr" rotWithShape="0">
              <a:prstClr val="black">
                <a:alpha val="40000"/>
              </a:prstClr>
            </a:outerShdw>
          </a:effectLst>
        </p:spPr>
        <p:txBody>
          <a:bodyPr tIns="731520" bIns="0" anchor="ctr" anchorCtr="1"/>
          <a:lstStyle>
            <a:lvl1pPr algn="ctr">
              <a:buNone/>
              <a:defRPr sz="1400" b="0" i="0" baseline="0"/>
            </a:lvl1pPr>
          </a:lstStyle>
          <a:p>
            <a:r>
              <a:rPr lang="en-US" dirty="0" smtClean="0"/>
              <a:t>Image holder</a:t>
            </a:r>
            <a:endParaRPr lang="en-US" dirty="0"/>
          </a:p>
        </p:txBody>
      </p:sp>
      <p:sp>
        <p:nvSpPr>
          <p:cNvPr id="13" name="Picture Placeholder 12"/>
          <p:cNvSpPr>
            <a:spLocks noGrp="1"/>
          </p:cNvSpPr>
          <p:nvPr>
            <p:ph type="pic" sz="quarter" idx="16" hasCustomPrompt="1"/>
          </p:nvPr>
        </p:nvSpPr>
        <p:spPr>
          <a:xfrm>
            <a:off x="8825949" y="1980100"/>
            <a:ext cx="2133599" cy="2120787"/>
          </a:xfrm>
          <a:prstGeom prst="ellipse">
            <a:avLst/>
          </a:prstGeom>
          <a:ln w="25400">
            <a:solidFill>
              <a:schemeClr val="accent4"/>
            </a:solidFill>
          </a:ln>
          <a:effectLst>
            <a:outerShdw blurRad="63500" sx="102000" sy="102000" algn="ctr" rotWithShape="0">
              <a:prstClr val="black">
                <a:alpha val="40000"/>
              </a:prstClr>
            </a:outerShdw>
          </a:effectLst>
        </p:spPr>
        <p:txBody>
          <a:bodyPr tIns="731520" bIns="0" anchor="ctr" anchorCtr="1"/>
          <a:lstStyle>
            <a:lvl1pPr algn="ctr">
              <a:buNone/>
              <a:defRPr sz="1400" b="0" i="0" baseline="0"/>
            </a:lvl1pPr>
          </a:lstStyle>
          <a:p>
            <a:r>
              <a:rPr lang="en-US" dirty="0" smtClean="0"/>
              <a:t>Image holder</a:t>
            </a:r>
            <a:endParaRPr lang="en-US" dirty="0"/>
          </a:p>
        </p:txBody>
      </p:sp>
      <p:sp>
        <p:nvSpPr>
          <p:cNvPr id="14" name="Text Placeholder 3"/>
          <p:cNvSpPr>
            <a:spLocks noGrp="1"/>
          </p:cNvSpPr>
          <p:nvPr>
            <p:ph type="body" sz="half" idx="2" hasCustomPrompt="1"/>
          </p:nvPr>
        </p:nvSpPr>
        <p:spPr>
          <a:xfrm>
            <a:off x="508002" y="1178429"/>
            <a:ext cx="11157817" cy="231007"/>
          </a:xfrm>
          <a:prstGeom prst="rect">
            <a:avLst/>
          </a:prstGeom>
        </p:spPr>
        <p:txBody>
          <a:bodyPr wrap="none" lIns="0" tIns="0" rIns="0" bIns="0" anchor="ctr">
            <a:noAutofit/>
          </a:bodyPr>
          <a:lstStyle>
            <a:lvl1pPr marL="0" indent="0" algn="ctr">
              <a:buNone/>
              <a:defRPr sz="1400" b="0" baseline="0">
                <a:solidFill>
                  <a:schemeClr val="bg1">
                    <a:lumMod val="75000"/>
                  </a:schemeClr>
                </a:solidFill>
                <a:latin typeface="Roboto Light" panose="02000000000000000000" pitchFamily="2" charset="0"/>
                <a:ea typeface="Roboto Light"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smtClean="0"/>
              <a:t>CLICK TO EDITE SUBTITLE</a:t>
            </a:r>
          </a:p>
        </p:txBody>
      </p:sp>
      <p:sp>
        <p:nvSpPr>
          <p:cNvPr id="15" name="Title 2"/>
          <p:cNvSpPr>
            <a:spLocks noGrp="1"/>
          </p:cNvSpPr>
          <p:nvPr>
            <p:ph type="title" hasCustomPrompt="1"/>
          </p:nvPr>
        </p:nvSpPr>
        <p:spPr>
          <a:xfrm>
            <a:off x="508002" y="455086"/>
            <a:ext cx="11157817" cy="660511"/>
          </a:xfrm>
          <a:prstGeom prst="rect">
            <a:avLst/>
          </a:prstGeom>
        </p:spPr>
        <p:txBody>
          <a:bodyPr lIns="0" tIns="0" rIns="0" bIns="0" anchor="ctr"/>
          <a:lstStyle>
            <a:lvl1pPr algn="ctr">
              <a:defRPr sz="4267">
                <a:solidFill>
                  <a:schemeClr val="bg1">
                    <a:lumMod val="50000"/>
                  </a:schemeClr>
                </a:solidFill>
              </a:defRPr>
            </a:lvl1pPr>
          </a:lstStyle>
          <a:p>
            <a:r>
              <a:rPr lang="en-US" dirty="0" smtClean="0"/>
              <a:t>CLICK TO EDIT MASTER TITLE STYLE</a:t>
            </a:r>
            <a:endParaRPr lang="en-US" dirty="0"/>
          </a:p>
        </p:txBody>
      </p:sp>
      <p:sp>
        <p:nvSpPr>
          <p:cNvPr id="10" name="Picture Placeholder 12"/>
          <p:cNvSpPr>
            <a:spLocks noGrp="1"/>
          </p:cNvSpPr>
          <p:nvPr>
            <p:ph type="pic" sz="quarter" idx="17" hasCustomPrompt="1"/>
          </p:nvPr>
        </p:nvSpPr>
        <p:spPr>
          <a:xfrm>
            <a:off x="3064056" y="4254614"/>
            <a:ext cx="2133599" cy="2120787"/>
          </a:xfrm>
          <a:prstGeom prst="ellipse">
            <a:avLst/>
          </a:prstGeom>
          <a:ln w="25400">
            <a:solidFill>
              <a:schemeClr val="accent1"/>
            </a:solidFill>
          </a:ln>
          <a:effectLst>
            <a:outerShdw blurRad="63500" sx="102000" sy="102000" algn="ctr" rotWithShape="0">
              <a:prstClr val="black">
                <a:alpha val="40000"/>
              </a:prstClr>
            </a:outerShdw>
          </a:effectLst>
        </p:spPr>
        <p:txBody>
          <a:bodyPr tIns="731520" bIns="0" anchor="ctr" anchorCtr="1"/>
          <a:lstStyle>
            <a:lvl1pPr algn="ctr">
              <a:buNone/>
              <a:defRPr sz="1400" b="0" i="0" baseline="0"/>
            </a:lvl1pPr>
          </a:lstStyle>
          <a:p>
            <a:r>
              <a:rPr lang="en-US" dirty="0" smtClean="0"/>
              <a:t>Image holder</a:t>
            </a:r>
            <a:endParaRPr lang="en-US" dirty="0"/>
          </a:p>
        </p:txBody>
      </p:sp>
    </p:spTree>
    <p:extLst>
      <p:ext uri="{BB962C8B-B14F-4D97-AF65-F5344CB8AC3E}">
        <p14:creationId xmlns:p14="http://schemas.microsoft.com/office/powerpoint/2010/main" val="41828609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10" dur="1000" fill="hold"/>
                                        <p:tgtEl>
                                          <p:spTgt spid="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1"/>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30" dur="1000" fill="hold"/>
                                        <p:tgtEl>
                                          <p:spTgt spid="12"/>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2"/>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0" dur="1000" fill="hold"/>
                                        <p:tgtEl>
                                          <p:spTgt spid="13"/>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13"/>
                                        </p:tgtEl>
                                      </p:cBhvr>
                                    </p:animEffect>
                                  </p:childTnLst>
                                </p:cTn>
                              </p:par>
                              <p:par>
                                <p:cTn id="45" presetID="25"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0" dur="1000" fill="hold"/>
                                        <p:tgtEl>
                                          <p:spTgt spid="10"/>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0"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Text Placeholder 3"/>
          <p:cNvSpPr>
            <a:spLocks noGrp="1"/>
          </p:cNvSpPr>
          <p:nvPr>
            <p:ph type="body" sz="half" idx="2" hasCustomPrompt="1"/>
          </p:nvPr>
        </p:nvSpPr>
        <p:spPr>
          <a:xfrm>
            <a:off x="508002" y="1178429"/>
            <a:ext cx="11157817" cy="231007"/>
          </a:xfrm>
          <a:prstGeom prst="rect">
            <a:avLst/>
          </a:prstGeom>
        </p:spPr>
        <p:txBody>
          <a:bodyPr wrap="none" lIns="0" tIns="0" rIns="0" bIns="0" anchor="ctr">
            <a:noAutofit/>
          </a:bodyPr>
          <a:lstStyle>
            <a:lvl1pPr marL="0" indent="0" algn="ctr">
              <a:buNone/>
              <a:defRPr sz="1400" b="0" baseline="0">
                <a:solidFill>
                  <a:schemeClr val="bg1">
                    <a:lumMod val="75000"/>
                  </a:schemeClr>
                </a:solidFill>
                <a:latin typeface="Roboto Light" panose="02000000000000000000" pitchFamily="2" charset="0"/>
                <a:ea typeface="Roboto Light" panose="02000000000000000000" pitchFamily="2" charset="0"/>
              </a:defRPr>
            </a:lvl1pPr>
            <a:lvl2pPr marL="609555" indent="0">
              <a:buNone/>
              <a:defRPr sz="1600"/>
            </a:lvl2pPr>
            <a:lvl3pPr marL="1219108" indent="0">
              <a:buNone/>
              <a:defRPr sz="1333"/>
            </a:lvl3pPr>
            <a:lvl4pPr marL="1828664" indent="0">
              <a:buNone/>
              <a:defRPr sz="1200"/>
            </a:lvl4pPr>
            <a:lvl5pPr marL="2438218" indent="0">
              <a:buNone/>
              <a:defRPr sz="1200"/>
            </a:lvl5pPr>
            <a:lvl6pPr marL="3047772" indent="0">
              <a:buNone/>
              <a:defRPr sz="1200"/>
            </a:lvl6pPr>
            <a:lvl7pPr marL="3657326" indent="0">
              <a:buNone/>
              <a:defRPr sz="1200"/>
            </a:lvl7pPr>
            <a:lvl8pPr marL="4266880" indent="0">
              <a:buNone/>
              <a:defRPr sz="1200"/>
            </a:lvl8pPr>
            <a:lvl9pPr marL="4876435" indent="0">
              <a:buNone/>
              <a:defRPr sz="1200"/>
            </a:lvl9pPr>
          </a:lstStyle>
          <a:p>
            <a:pPr lvl="0"/>
            <a:r>
              <a:rPr lang="en-US" dirty="0" smtClean="0"/>
              <a:t>CLICK TO EDITE SUBTITLE</a:t>
            </a:r>
          </a:p>
        </p:txBody>
      </p:sp>
      <p:sp>
        <p:nvSpPr>
          <p:cNvPr id="11" name="Title 2"/>
          <p:cNvSpPr>
            <a:spLocks noGrp="1"/>
          </p:cNvSpPr>
          <p:nvPr>
            <p:ph type="title" hasCustomPrompt="1"/>
          </p:nvPr>
        </p:nvSpPr>
        <p:spPr>
          <a:xfrm>
            <a:off x="508002" y="455086"/>
            <a:ext cx="11157817" cy="660511"/>
          </a:xfrm>
          <a:prstGeom prst="rect">
            <a:avLst/>
          </a:prstGeom>
        </p:spPr>
        <p:txBody>
          <a:bodyPr lIns="0" tIns="0" rIns="0" bIns="0" anchor="ctr"/>
          <a:lstStyle>
            <a:lvl1pPr algn="ctr">
              <a:defRPr sz="4267">
                <a:solidFill>
                  <a:schemeClr val="bg1">
                    <a:lumMod val="50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11446938"/>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dirty="0"/>
          </a:p>
        </p:txBody>
      </p:sp>
      <p:sp>
        <p:nvSpPr>
          <p:cNvPr id="3" name="Espace réservé du contenu 2"/>
          <p:cNvSpPr>
            <a:spLocks noGrp="1"/>
          </p:cNvSpPr>
          <p:nvPr>
            <p:ph idx="1"/>
          </p:nvPr>
        </p:nvSpPr>
        <p:spPr>
          <a:xfrm>
            <a:off x="1871531" y="1600201"/>
            <a:ext cx="9710868" cy="4525963"/>
          </a:xfrm>
        </p:spPr>
        <p:txBody>
          <a:bodyPr/>
          <a:lstStyle>
            <a:lvl1pPr marL="342900" indent="-342900">
              <a:buSzPct val="100000"/>
              <a:buFontTx/>
              <a:buBlip>
                <a:blip r:embed="rId2"/>
              </a:buBlip>
              <a:defRPr/>
            </a:lvl1pPr>
            <a:lvl2pPr marL="742950" indent="-285750">
              <a:buClr>
                <a:schemeClr val="accent2"/>
              </a:buClr>
              <a:buSzPct val="90000"/>
              <a:buFont typeface="Calibri" panose="020F0502020204030204" pitchFamily="34" charset="0"/>
              <a:buChar char="▪"/>
              <a:defRPr/>
            </a:lvl2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6" name="Espace réservé du numéro de diapositive 5"/>
          <p:cNvSpPr>
            <a:spLocks noGrp="1"/>
          </p:cNvSpPr>
          <p:nvPr>
            <p:ph type="sldNum" sz="quarter" idx="12"/>
          </p:nvPr>
        </p:nvSpPr>
        <p:spPr/>
        <p:txBody>
          <a:bodyPr/>
          <a:lstStyle/>
          <a:p>
            <a:pPr>
              <a:defRPr/>
            </a:pPr>
            <a:fld id="{EC40D736-344C-4D96-AA65-D0B2AB3C626F}" type="slidenum">
              <a:rPr lang="fr-FR" smtClean="0">
                <a:solidFill>
                  <a:prstClr val="black">
                    <a:tint val="75000"/>
                  </a:prstClr>
                </a:solidFill>
              </a:rPr>
              <a:pPr>
                <a:defRPr/>
              </a:pPr>
              <a:t>‹#›</a:t>
            </a:fld>
            <a:endParaRPr lang="fr-FR" dirty="0">
              <a:solidFill>
                <a:prstClr val="black">
                  <a:tint val="75000"/>
                </a:prstClr>
              </a:solidFill>
            </a:endParaRPr>
          </a:p>
        </p:txBody>
      </p:sp>
      <p:pic>
        <p:nvPicPr>
          <p:cNvPr id="4" name="Image 3"/>
          <p:cNvPicPr>
            <a:picLocks noChangeAspect="1"/>
          </p:cNvPicPr>
          <p:nvPr userDrawn="1"/>
        </p:nvPicPr>
        <p:blipFill>
          <a:blip r:embed="rId3"/>
          <a:stretch>
            <a:fillRect/>
          </a:stretch>
        </p:blipFill>
        <p:spPr>
          <a:xfrm>
            <a:off x="239310" y="5063553"/>
            <a:ext cx="1487553" cy="1475360"/>
          </a:xfrm>
          <a:prstGeom prst="rect">
            <a:avLst/>
          </a:prstGeom>
        </p:spPr>
      </p:pic>
    </p:spTree>
    <p:extLst>
      <p:ext uri="{BB962C8B-B14F-4D97-AF65-F5344CB8AC3E}">
        <p14:creationId xmlns:p14="http://schemas.microsoft.com/office/powerpoint/2010/main" val="162912504"/>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6"/>
          <p:cNvSpPr>
            <a:spLocks noGrp="1"/>
          </p:cNvSpPr>
          <p:nvPr>
            <p:ph type="sldNum" sz="quarter" idx="12"/>
          </p:nvPr>
        </p:nvSpPr>
        <p:spPr/>
        <p:txBody>
          <a:bodyPr/>
          <a:lstStyle/>
          <a:p>
            <a:pPr>
              <a:defRPr/>
            </a:pPr>
            <a:fld id="{5D311318-3F5C-4635-97FD-48CCBAA0DE3C}"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193072527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9" name="Espace réservé du numéro de diapositive 8"/>
          <p:cNvSpPr>
            <a:spLocks noGrp="1"/>
          </p:cNvSpPr>
          <p:nvPr>
            <p:ph type="sldNum" sz="quarter" idx="12"/>
          </p:nvPr>
        </p:nvSpPr>
        <p:spPr/>
        <p:txBody>
          <a:bodyPr/>
          <a:lstStyle/>
          <a:p>
            <a:pPr>
              <a:defRPr/>
            </a:pPr>
            <a:fld id="{8E78583B-C6AA-4CF4-A7CD-E343B1786269}"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1937117085"/>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571293" y="2204864"/>
            <a:ext cx="10972800" cy="1143000"/>
          </a:xfrm>
        </p:spPr>
        <p:txBody>
          <a:bodyPr/>
          <a:lstStyle>
            <a:lvl1pPr>
              <a:defRPr/>
            </a:lvl1pPr>
          </a:lstStyle>
          <a:p>
            <a:r>
              <a:rPr lang="fr-FR" dirty="0" smtClean="0"/>
              <a:t>Chapitre – taille police 44</a:t>
            </a:r>
            <a:endParaRPr lang="fr-FR" dirty="0"/>
          </a:p>
        </p:txBody>
      </p:sp>
      <p:sp>
        <p:nvSpPr>
          <p:cNvPr id="5" name="Espace réservé du numéro de diapositive 4"/>
          <p:cNvSpPr>
            <a:spLocks noGrp="1"/>
          </p:cNvSpPr>
          <p:nvPr>
            <p:ph type="sldNum" sz="quarter" idx="12"/>
          </p:nvPr>
        </p:nvSpPr>
        <p:spPr/>
        <p:txBody>
          <a:bodyPr/>
          <a:lstStyle/>
          <a:p>
            <a:pPr>
              <a:defRPr/>
            </a:pPr>
            <a:fld id="{4606BE74-CE93-4541-BE03-DEB193AD111C}" type="slidenum">
              <a:rPr lang="fr-FR" smtClean="0">
                <a:solidFill>
                  <a:prstClr val="black">
                    <a:tint val="75000"/>
                  </a:prstClr>
                </a:solidFill>
              </a:rPr>
              <a:pPr>
                <a:defRPr/>
              </a:pPr>
              <a:t>‹#›</a:t>
            </a:fld>
            <a:endParaRPr lang="fr-FR" dirty="0">
              <a:solidFill>
                <a:prstClr val="black">
                  <a:tint val="75000"/>
                </a:prstClr>
              </a:solidFill>
            </a:endParaRPr>
          </a:p>
        </p:txBody>
      </p:sp>
      <p:sp>
        <p:nvSpPr>
          <p:cNvPr id="4" name="Espace réservé du numéro de diapositive 5"/>
          <p:cNvSpPr txBox="1">
            <a:spLocks/>
          </p:cNvSpPr>
          <p:nvPr userDrawn="1"/>
        </p:nvSpPr>
        <p:spPr>
          <a:xfrm>
            <a:off x="8737600" y="6356351"/>
            <a:ext cx="2844800" cy="365125"/>
          </a:xfrm>
          <a:prstGeom prst="rect">
            <a:avLst/>
          </a:prstGeom>
        </p:spPr>
        <p:txBody>
          <a:bodyPr vert="horz" lIns="91440" tIns="45720" rIns="91440" bIns="45720" rtlCol="0" anchor="ctr"/>
          <a:lstStyle>
            <a:defPPr>
              <a:defRPr lang="fr-FR"/>
            </a:defPPr>
            <a:lvl1pPr algn="r" rtl="0" fontAlgn="base">
              <a:spcBef>
                <a:spcPct val="0"/>
              </a:spcBef>
              <a:spcAft>
                <a:spcPct val="0"/>
              </a:spcAft>
              <a:defRPr sz="1200" kern="1200">
                <a:solidFill>
                  <a:schemeClr val="tx1">
                    <a:tint val="75000"/>
                  </a:schemeClr>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fld id="{EC40D736-344C-4D96-AA65-D0B2AB3C626F}" type="slidenum">
              <a:rPr lang="fr-FR" sz="1200" smtClean="0">
                <a:solidFill>
                  <a:prstClr val="black">
                    <a:tint val="75000"/>
                  </a:prstClr>
                </a:solidFill>
              </a:rPr>
              <a:pPr>
                <a:defRPr/>
              </a:pPr>
              <a:t>‹#›</a:t>
            </a:fld>
            <a:endParaRPr lang="fr-FR" sz="1200" dirty="0">
              <a:solidFill>
                <a:prstClr val="black">
                  <a:tint val="75000"/>
                </a:prstClr>
              </a:solidFill>
            </a:endParaRPr>
          </a:p>
        </p:txBody>
      </p:sp>
      <p:pic>
        <p:nvPicPr>
          <p:cNvPr id="3" name="Image 2"/>
          <p:cNvPicPr>
            <a:picLocks noChangeAspect="1"/>
          </p:cNvPicPr>
          <p:nvPr userDrawn="1"/>
        </p:nvPicPr>
        <p:blipFill>
          <a:blip r:embed="rId2"/>
          <a:stretch>
            <a:fillRect/>
          </a:stretch>
        </p:blipFill>
        <p:spPr>
          <a:xfrm>
            <a:off x="226431" y="5246116"/>
            <a:ext cx="1487553" cy="1475360"/>
          </a:xfrm>
          <a:prstGeom prst="rect">
            <a:avLst/>
          </a:prstGeom>
        </p:spPr>
      </p:pic>
    </p:spTree>
    <p:extLst>
      <p:ext uri="{BB962C8B-B14F-4D97-AF65-F5344CB8AC3E}">
        <p14:creationId xmlns:p14="http://schemas.microsoft.com/office/powerpoint/2010/main" val="2497341283"/>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7" name="Espace réservé du numéro de diapositive 6"/>
          <p:cNvSpPr>
            <a:spLocks noGrp="1"/>
          </p:cNvSpPr>
          <p:nvPr>
            <p:ph type="sldNum" sz="quarter" idx="12"/>
          </p:nvPr>
        </p:nvSpPr>
        <p:spPr/>
        <p:txBody>
          <a:bodyPr/>
          <a:lstStyle/>
          <a:p>
            <a:pPr>
              <a:defRPr/>
            </a:pPr>
            <a:fld id="{41D0DC56-0E5C-4776-B69C-651A7729C495}"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968221510"/>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7" name="Espace réservé du numéro de diapositive 6"/>
          <p:cNvSpPr>
            <a:spLocks noGrp="1"/>
          </p:cNvSpPr>
          <p:nvPr>
            <p:ph type="sldNum" sz="quarter" idx="12"/>
          </p:nvPr>
        </p:nvSpPr>
        <p:spPr/>
        <p:txBody>
          <a:bodyPr/>
          <a:lstStyle/>
          <a:p>
            <a:pPr>
              <a:defRPr/>
            </a:pPr>
            <a:fld id="{105D7661-E47D-47B8-A06F-AA38EC237841}"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1843789494"/>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numéro de diapositive 5"/>
          <p:cNvSpPr>
            <a:spLocks noGrp="1"/>
          </p:cNvSpPr>
          <p:nvPr>
            <p:ph type="sldNum" sz="quarter" idx="12"/>
          </p:nvPr>
        </p:nvSpPr>
        <p:spPr/>
        <p:txBody>
          <a:bodyPr/>
          <a:lstStyle/>
          <a:p>
            <a:pPr>
              <a:defRPr/>
            </a:pPr>
            <a:fld id="{EB72ED84-3DB4-4C6E-8B36-03F0F012081D}"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412275939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numéro de diapositive 5"/>
          <p:cNvSpPr>
            <a:spLocks noGrp="1"/>
          </p:cNvSpPr>
          <p:nvPr>
            <p:ph type="sldNum" sz="quarter" idx="12"/>
          </p:nvPr>
        </p:nvSpPr>
        <p:spPr/>
        <p:txBody>
          <a:bodyPr/>
          <a:lstStyle/>
          <a:p>
            <a:pPr>
              <a:defRPr/>
            </a:pPr>
            <a:fld id="{9083874F-0E92-4A8A-8C83-8DBEEE00EF66}" type="slidenum">
              <a:rPr lang="fr-FR" smtClean="0">
                <a:solidFill>
                  <a:prstClr val="black">
                    <a:tint val="75000"/>
                  </a:prstClr>
                </a:solidFill>
              </a:rPr>
              <a:pPr>
                <a:defRPr/>
              </a:pPr>
              <a:t>‹#›</a:t>
            </a:fld>
            <a:endParaRPr lang="fr-FR" dirty="0">
              <a:solidFill>
                <a:prstClr val="black">
                  <a:tint val="75000"/>
                </a:prstClr>
              </a:solidFill>
            </a:endParaRPr>
          </a:p>
        </p:txBody>
      </p:sp>
    </p:spTree>
    <p:extLst>
      <p:ext uri="{BB962C8B-B14F-4D97-AF65-F5344CB8AC3E}">
        <p14:creationId xmlns:p14="http://schemas.microsoft.com/office/powerpoint/2010/main" val="750388128"/>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4A6138E4-C699-4883-81A0-1A16FF1304AD}" type="slidenum">
              <a:rPr lang="fr-FR" smtClean="0">
                <a:solidFill>
                  <a:prstClr val="black">
                    <a:tint val="75000"/>
                  </a:prstClr>
                </a:solidFill>
                <a:latin typeface="Times New Roman" pitchFamily="18" charset="0"/>
              </a:rPr>
              <a:pPr fontAlgn="base">
                <a:spcBef>
                  <a:spcPct val="0"/>
                </a:spcBef>
                <a:spcAft>
                  <a:spcPct val="0"/>
                </a:spcAft>
                <a:defRPr/>
              </a:pPr>
              <a:t>‹#›</a:t>
            </a:fld>
            <a:endParaRPr lang="fr-FR" dirty="0">
              <a:solidFill>
                <a:prstClr val="black">
                  <a:tint val="75000"/>
                </a:prstClr>
              </a:solidFill>
              <a:latin typeface="Times New Roman" pitchFamily="18" charset="0"/>
            </a:endParaRPr>
          </a:p>
        </p:txBody>
      </p:sp>
      <p:sp>
        <p:nvSpPr>
          <p:cNvPr id="4" name="ZoneTexte 3"/>
          <p:cNvSpPr txBox="1"/>
          <p:nvPr/>
        </p:nvSpPr>
        <p:spPr>
          <a:xfrm>
            <a:off x="4271797" y="6381328"/>
            <a:ext cx="6720747" cy="246221"/>
          </a:xfrm>
          <a:prstGeom prst="rect">
            <a:avLst/>
          </a:prstGeom>
          <a:noFill/>
        </p:spPr>
        <p:txBody>
          <a:bodyPr wrap="square" rtlCol="0">
            <a:spAutoFit/>
          </a:bodyPr>
          <a:lstStyle/>
          <a:p>
            <a:pPr fontAlgn="base">
              <a:spcBef>
                <a:spcPct val="0"/>
              </a:spcBef>
              <a:spcAft>
                <a:spcPct val="0"/>
              </a:spcAft>
            </a:pPr>
            <a:r>
              <a:rPr lang="fr-FR" sz="1000" dirty="0" smtClean="0">
                <a:solidFill>
                  <a:prstClr val="black"/>
                </a:solidFill>
              </a:rPr>
              <a:t>PNF</a:t>
            </a:r>
            <a:r>
              <a:rPr lang="fr-FR" sz="1000" baseline="0" dirty="0" smtClean="0">
                <a:solidFill>
                  <a:prstClr val="black"/>
                </a:solidFill>
              </a:rPr>
              <a:t> - </a:t>
            </a:r>
            <a:r>
              <a:rPr lang="fr-FR" sz="1000" dirty="0" smtClean="0">
                <a:solidFill>
                  <a:prstClr val="black"/>
                </a:solidFill>
              </a:rPr>
              <a:t>série </a:t>
            </a:r>
            <a:r>
              <a:rPr lang="fr-FR" sz="1000" dirty="0">
                <a:solidFill>
                  <a:prstClr val="black"/>
                </a:solidFill>
              </a:rPr>
              <a:t>ST2S  – </a:t>
            </a:r>
            <a:r>
              <a:rPr lang="fr-FR" sz="1000" dirty="0" smtClean="0">
                <a:solidFill>
                  <a:prstClr val="black"/>
                </a:solidFill>
              </a:rPr>
              <a:t>02 avril 2019 </a:t>
            </a:r>
            <a:r>
              <a:rPr lang="fr-FR" sz="1000" dirty="0">
                <a:solidFill>
                  <a:prstClr val="black"/>
                </a:solidFill>
              </a:rPr>
              <a:t> </a:t>
            </a:r>
          </a:p>
        </p:txBody>
      </p:sp>
    </p:spTree>
    <p:extLst>
      <p:ext uri="{BB962C8B-B14F-4D97-AF65-F5344CB8AC3E}">
        <p14:creationId xmlns:p14="http://schemas.microsoft.com/office/powerpoint/2010/main" val="19055602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xmlns:p14="http://schemas.microsoft.com/office/powerpoint/2010/main" id="1" dur="indefinite" restart="never" nodeType="tmRoot"/>
      </p:par>
    </p:tnLst>
  </p:timing>
  <p:hf hdr="0"/>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accent2"/>
        </a:buClr>
        <a:buFontTx/>
        <a:buBlip>
          <a:blip r:embed="rId14"/>
        </a:buBlip>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2"/>
        </a:buClr>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7" Type="http://schemas.openxmlformats.org/officeDocument/2006/relationships/image" Target="../media/image12.png"/><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image" Target="../media/image16.png"/><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3.emf"/><Relationship Id="rId4" Type="http://schemas.openxmlformats.org/officeDocument/2006/relationships/image" Target="../media/image8.jpeg"/><Relationship Id="rId5" Type="http://schemas.openxmlformats.org/officeDocument/2006/relationships/image" Target="../media/image14.jpeg"/><Relationship Id="rId6" Type="http://schemas.openxmlformats.org/officeDocument/2006/relationships/diagramData" Target="../diagrams/data2.xml"/><Relationship Id="rId7" Type="http://schemas.openxmlformats.org/officeDocument/2006/relationships/diagramLayout" Target="../diagrams/layout2.xml"/><Relationship Id="rId8" Type="http://schemas.openxmlformats.org/officeDocument/2006/relationships/diagramQuickStyle" Target="../diagrams/quickStyle2.xml"/><Relationship Id="rId9" Type="http://schemas.openxmlformats.org/officeDocument/2006/relationships/diagramColors" Target="../diagrams/colors2.xml"/><Relationship Id="rId10"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5" Type="http://schemas.openxmlformats.org/officeDocument/2006/relationships/image" Target="../media/image21.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75520" y="692697"/>
            <a:ext cx="8496944" cy="1470025"/>
          </a:xfrm>
        </p:spPr>
        <p:txBody>
          <a:bodyPr>
            <a:normAutofit fontScale="90000"/>
          </a:bodyPr>
          <a:lstStyle/>
          <a:p>
            <a:r>
              <a:rPr lang="fr-FR" sz="6000" b="1" dirty="0"/>
              <a:t>Plan national de formation</a:t>
            </a:r>
            <a:br>
              <a:rPr lang="fr-FR" sz="6000" b="1" dirty="0"/>
            </a:br>
            <a:r>
              <a:rPr lang="fr-FR" sz="6000" b="1" dirty="0"/>
              <a:t>Série ST2S</a:t>
            </a:r>
            <a:endParaRPr lang="fr-FR" sz="1300" dirty="0"/>
          </a:p>
        </p:txBody>
      </p:sp>
      <p:sp>
        <p:nvSpPr>
          <p:cNvPr id="3" name="Sous-titre 2"/>
          <p:cNvSpPr>
            <a:spLocks noGrp="1"/>
          </p:cNvSpPr>
          <p:nvPr>
            <p:ph type="subTitle" idx="1"/>
          </p:nvPr>
        </p:nvSpPr>
        <p:spPr>
          <a:xfrm>
            <a:off x="2999656" y="2780928"/>
            <a:ext cx="6400800" cy="1008112"/>
          </a:xfrm>
        </p:spPr>
        <p:txBody>
          <a:bodyPr>
            <a:normAutofit lnSpcReduction="10000"/>
          </a:bodyPr>
          <a:lstStyle/>
          <a:p>
            <a:r>
              <a:rPr lang="fr-FR" dirty="0"/>
              <a:t>Vers une approche </a:t>
            </a:r>
            <a:r>
              <a:rPr lang="fr-FR" dirty="0" smtClean="0"/>
              <a:t>partagée des nouveaux enseignements …</a:t>
            </a:r>
            <a:endParaRPr lang="fr-FR" dirty="0"/>
          </a:p>
          <a:p>
            <a:endParaRPr lang="fr-FR" dirty="0"/>
          </a:p>
        </p:txBody>
      </p:sp>
    </p:spTree>
    <p:extLst>
      <p:ext uri="{BB962C8B-B14F-4D97-AF65-F5344CB8AC3E}">
        <p14:creationId xmlns:p14="http://schemas.microsoft.com/office/powerpoint/2010/main" val="2620577358"/>
      </p:ext>
    </p:extLst>
  </p:cSld>
  <p:clrMapOvr>
    <a:masterClrMapping/>
  </p:clrMapOvr>
  <p:transition xmlns:p14="http://schemas.microsoft.com/office/powerpoint/2010/main" spd="slow">
    <p:cove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activités expérimentales diverses</a:t>
            </a:r>
            <a:endParaRPr lang="fr-FR" dirty="0"/>
          </a:p>
        </p:txBody>
      </p:sp>
      <p:sp>
        <p:nvSpPr>
          <p:cNvPr id="3" name="Espace réservé du contenu 2"/>
          <p:cNvSpPr>
            <a:spLocks noGrp="1"/>
          </p:cNvSpPr>
          <p:nvPr>
            <p:ph idx="1"/>
          </p:nvPr>
        </p:nvSpPr>
        <p:spPr>
          <a:xfrm>
            <a:off x="1636295" y="1600201"/>
            <a:ext cx="10668000" cy="4525963"/>
          </a:xfrm>
        </p:spPr>
        <p:txBody>
          <a:bodyPr/>
          <a:lstStyle/>
          <a:p>
            <a:r>
              <a:rPr lang="fr-FR" dirty="0" smtClean="0"/>
              <a:t>Observations microscopiques, digestion enzymatique, dissection, observations de clichés,…</a:t>
            </a:r>
          </a:p>
          <a:p>
            <a:endParaRPr lang="fr-FR" dirty="0"/>
          </a:p>
          <a:p>
            <a:pPr marL="0" indent="0">
              <a:buNone/>
            </a:pPr>
            <a:r>
              <a:rPr lang="fr-FR" sz="3600" dirty="0" smtClean="0">
                <a:solidFill>
                  <a:srgbClr val="0070C0"/>
                </a:solidFill>
              </a:rPr>
              <a:t>Qui doivent s’intégrer dans des activités technologiques </a:t>
            </a:r>
          </a:p>
          <a:p>
            <a:pPr marL="0" indent="0">
              <a:buNone/>
            </a:pPr>
            <a:r>
              <a:rPr lang="fr-FR" sz="3600" dirty="0">
                <a:solidFill>
                  <a:srgbClr val="0070C0"/>
                </a:solidFill>
              </a:rPr>
              <a:t>	</a:t>
            </a:r>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solidFill>
                  <a:prstClr val="black">
                    <a:tint val="75000"/>
                  </a:prstClr>
                </a:solidFill>
              </a:rPr>
              <a:pPr>
                <a:defRPr/>
              </a:pPr>
              <a:t>10</a:t>
            </a:fld>
            <a:endParaRPr lang="fr-FR" dirty="0">
              <a:solidFill>
                <a:prstClr val="black">
                  <a:tint val="75000"/>
                </a:prstClr>
              </a:solidFill>
            </a:endParaRPr>
          </a:p>
        </p:txBody>
      </p:sp>
    </p:spTree>
    <p:extLst>
      <p:ext uri="{BB962C8B-B14F-4D97-AF65-F5344CB8AC3E}">
        <p14:creationId xmlns:p14="http://schemas.microsoft.com/office/powerpoint/2010/main" val="14369569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val="2701207003"/>
              </p:ext>
            </p:extLst>
          </p:nvPr>
        </p:nvGraphicFramePr>
        <p:xfrm>
          <a:off x="2651760" y="1225296"/>
          <a:ext cx="7508240" cy="4913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p:cNvSpPr txBox="1"/>
          <p:nvPr/>
        </p:nvSpPr>
        <p:spPr>
          <a:xfrm>
            <a:off x="8854571" y="5259256"/>
            <a:ext cx="3004494" cy="1200329"/>
          </a:xfrm>
          <a:prstGeom prst="rect">
            <a:avLst/>
          </a:prstGeom>
          <a:solidFill>
            <a:srgbClr val="6EFB35"/>
          </a:solidFill>
          <a:ln>
            <a:noFill/>
          </a:ln>
          <a:effectLst>
            <a:outerShdw blurRad="127000" dist="38100" dir="2700000" algn="ctr">
              <a:schemeClr val="bg1">
                <a:alpha val="45000"/>
              </a:schemeClr>
            </a:outerShdw>
          </a:effectLst>
          <a:scene3d>
            <a:camera prst="perspectiveFront" fov="2700000">
              <a:rot lat="20376000" lon="1938000" rev="20112001"/>
            </a:camera>
            <a:lightRig rig="soft" dir="t">
              <a:rot lat="0" lon="0" rev="0"/>
            </a:lightRig>
          </a:scene3d>
          <a:sp3d extrusionH="76200" prstMaterial="translucentPowder">
            <a:bevelT w="203200" h="50800" prst="softRound"/>
            <a:extrusionClr>
              <a:srgbClr val="44EC58"/>
            </a:extrusionClr>
          </a:sp3d>
        </p:spPr>
        <p:txBody>
          <a:bodyPr wrap="square" rtlCol="0">
            <a:spAutoFit/>
          </a:bodyPr>
          <a:lstStyle/>
          <a:p>
            <a:pPr algn="ctr"/>
            <a:r>
              <a:rPr lang="fr-FR" sz="2400" b="1" dirty="0" smtClean="0"/>
              <a:t>Physiologie du système cardiovasculaire</a:t>
            </a:r>
            <a:endParaRPr lang="fr-FR" sz="2400" b="1" dirty="0"/>
          </a:p>
        </p:txBody>
      </p:sp>
      <p:sp>
        <p:nvSpPr>
          <p:cNvPr id="9" name="Flèche courbée vers la droite 8"/>
          <p:cNvSpPr/>
          <p:nvPr/>
        </p:nvSpPr>
        <p:spPr>
          <a:xfrm rot="6991229">
            <a:off x="9572113" y="3329949"/>
            <a:ext cx="1024829" cy="2033587"/>
          </a:xfrm>
          <a:prstGeom prst="curvedRightArrow">
            <a:avLst/>
          </a:prstGeom>
          <a:solidFill>
            <a:srgbClr val="44EC5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ZoneTexte 9"/>
          <p:cNvSpPr txBox="1"/>
          <p:nvPr/>
        </p:nvSpPr>
        <p:spPr>
          <a:xfrm>
            <a:off x="8005890" y="2114569"/>
            <a:ext cx="3277250" cy="461665"/>
          </a:xfrm>
          <a:prstGeom prst="rect">
            <a:avLst/>
          </a:prstGeom>
          <a:solidFill>
            <a:schemeClr val="accent4"/>
          </a:solidFill>
          <a:ln>
            <a:noFill/>
          </a:ln>
          <a:effectLst>
            <a:outerShdw blurRad="127000" dist="38100" dir="2700000" algn="ctr">
              <a:schemeClr val="bg1">
                <a:alpha val="45000"/>
              </a:schemeClr>
            </a:outerShdw>
          </a:effectLst>
          <a:scene3d>
            <a:camera prst="perspectiveFront" fov="2700000">
              <a:rot lat="20376000" lon="1938000" rev="20112001"/>
            </a:camera>
            <a:lightRig rig="soft" dir="t">
              <a:rot lat="0" lon="0" rev="0"/>
            </a:lightRig>
          </a:scene3d>
          <a:sp3d extrusionH="76200" contourW="12700" prstMaterial="translucentPowder">
            <a:bevelT w="203200" h="50800" prst="softRound"/>
            <a:extrusionClr>
              <a:schemeClr val="tx1"/>
            </a:extrusionClr>
            <a:contourClr>
              <a:srgbClr val="FFFF00"/>
            </a:contourClr>
          </a:sp3d>
        </p:spPr>
        <p:txBody>
          <a:bodyPr wrap="square" rtlCol="0">
            <a:spAutoFit/>
          </a:bodyPr>
          <a:lstStyle/>
          <a:p>
            <a:pPr algn="ctr"/>
            <a:r>
              <a:rPr lang="fr-FR" sz="2400" b="1" dirty="0" smtClean="0"/>
              <a:t>Infarctus du myocarde</a:t>
            </a:r>
          </a:p>
        </p:txBody>
      </p:sp>
      <p:sp>
        <p:nvSpPr>
          <p:cNvPr id="11" name="Flèche courbée vers la droite 10"/>
          <p:cNvSpPr/>
          <p:nvPr/>
        </p:nvSpPr>
        <p:spPr>
          <a:xfrm rot="6582599">
            <a:off x="7771336" y="-137719"/>
            <a:ext cx="1016323" cy="2535840"/>
          </a:xfrm>
          <a:prstGeom prst="curved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ZoneTexte 12"/>
          <p:cNvSpPr txBox="1"/>
          <p:nvPr/>
        </p:nvSpPr>
        <p:spPr>
          <a:xfrm>
            <a:off x="-10008" y="4451481"/>
            <a:ext cx="3004494" cy="1569660"/>
          </a:xfrm>
          <a:prstGeom prst="rect">
            <a:avLst/>
          </a:prstGeom>
          <a:solidFill>
            <a:srgbClr val="0070C0"/>
          </a:solidFill>
          <a:ln>
            <a:noFill/>
          </a:ln>
          <a:effectLst>
            <a:outerShdw blurRad="127000" dist="38100" dir="2700000" algn="ctr">
              <a:schemeClr val="bg1">
                <a:alpha val="45000"/>
              </a:schemeClr>
            </a:outerShdw>
          </a:effectLst>
          <a:scene3d>
            <a:camera prst="perspectiveFront" fov="2700000">
              <a:rot lat="20376000" lon="1938000" rev="20112001"/>
            </a:camera>
            <a:lightRig rig="soft" dir="t">
              <a:rot lat="0" lon="0" rev="0"/>
            </a:lightRig>
          </a:scene3d>
          <a:sp3d extrusionH="76200" prstMaterial="translucentPowder">
            <a:bevelT w="203200" h="50800" prst="softRound"/>
            <a:extrusionClr>
              <a:srgbClr val="44EC58"/>
            </a:extrusionClr>
          </a:sp3d>
        </p:spPr>
        <p:txBody>
          <a:bodyPr wrap="square" rtlCol="0">
            <a:spAutoFit/>
          </a:bodyPr>
          <a:lstStyle/>
          <a:p>
            <a:pPr algn="ctr"/>
            <a:r>
              <a:rPr lang="fr-FR" sz="2400" b="1" dirty="0" smtClean="0"/>
              <a:t>Coronarographie, scintigraphie, électrocardiographie</a:t>
            </a:r>
          </a:p>
          <a:p>
            <a:pPr algn="ctr"/>
            <a:r>
              <a:rPr lang="fr-FR" sz="2400" b="1" dirty="0" smtClean="0"/>
              <a:t>…   </a:t>
            </a:r>
            <a:endParaRPr lang="fr-FR" sz="2400" b="1" dirty="0"/>
          </a:p>
        </p:txBody>
      </p:sp>
      <p:sp>
        <p:nvSpPr>
          <p:cNvPr id="14" name="Flèche courbée vers la droite 13"/>
          <p:cNvSpPr/>
          <p:nvPr/>
        </p:nvSpPr>
        <p:spPr>
          <a:xfrm rot="15618719" flipH="1">
            <a:off x="2414995" y="2934137"/>
            <a:ext cx="1024829" cy="2033587"/>
          </a:xfrm>
          <a:prstGeom prst="curved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Flèche courbée vers le bas 14"/>
          <p:cNvSpPr/>
          <p:nvPr/>
        </p:nvSpPr>
        <p:spPr>
          <a:xfrm rot="2480286" flipV="1">
            <a:off x="2353336" y="2497672"/>
            <a:ext cx="3109819" cy="805325"/>
          </a:xfrm>
          <a:prstGeom prst="curvedDownArrow">
            <a:avLst/>
          </a:prstGeom>
          <a:solidFill>
            <a:srgbClr val="C829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ZoneTexte 15"/>
          <p:cNvSpPr txBox="1"/>
          <p:nvPr/>
        </p:nvSpPr>
        <p:spPr>
          <a:xfrm>
            <a:off x="1589980" y="714702"/>
            <a:ext cx="3004494" cy="830997"/>
          </a:xfrm>
          <a:prstGeom prst="rect">
            <a:avLst/>
          </a:prstGeom>
          <a:solidFill>
            <a:srgbClr val="C829E3"/>
          </a:solidFill>
          <a:ln>
            <a:noFill/>
          </a:ln>
          <a:effectLst>
            <a:outerShdw blurRad="127000" dist="38100" dir="2700000" algn="ctr">
              <a:schemeClr val="bg1">
                <a:alpha val="45000"/>
              </a:schemeClr>
            </a:outerShdw>
          </a:effectLst>
          <a:scene3d>
            <a:camera prst="perspectiveFront" fov="2700000">
              <a:rot lat="20376000" lon="1938000" rev="20112001"/>
            </a:camera>
            <a:lightRig rig="soft" dir="t">
              <a:rot lat="0" lon="0" rev="0"/>
            </a:lightRig>
          </a:scene3d>
          <a:sp3d extrusionH="76200" prstMaterial="translucentPowder">
            <a:bevelT w="203200" h="50800" prst="softRound"/>
            <a:extrusionClr>
              <a:srgbClr val="44EC58"/>
            </a:extrusionClr>
          </a:sp3d>
        </p:spPr>
        <p:txBody>
          <a:bodyPr wrap="square" rtlCol="0">
            <a:spAutoFit/>
          </a:bodyPr>
          <a:lstStyle/>
          <a:p>
            <a:pPr algn="ctr"/>
            <a:r>
              <a:rPr lang="fr-FR" sz="2400" b="1" dirty="0" err="1"/>
              <a:t>angi</a:t>
            </a:r>
            <a:r>
              <a:rPr lang="fr-FR" sz="2400" b="1" dirty="0"/>
              <a:t>(o), </a:t>
            </a:r>
            <a:r>
              <a:rPr lang="fr-FR" sz="2400" b="1" dirty="0" err="1"/>
              <a:t>coronar</a:t>
            </a:r>
            <a:r>
              <a:rPr lang="fr-FR" sz="2400" b="1" dirty="0"/>
              <a:t>(o</a:t>
            </a:r>
            <a:r>
              <a:rPr lang="fr-FR" sz="2400" b="1" dirty="0" smtClean="0"/>
              <a:t>)</a:t>
            </a:r>
          </a:p>
          <a:p>
            <a:pPr algn="ctr"/>
            <a:r>
              <a:rPr lang="fr-FR" sz="2400" b="1" dirty="0" smtClean="0"/>
              <a:t>…</a:t>
            </a:r>
            <a:endParaRPr lang="fr-FR" sz="3200" b="1" dirty="0"/>
          </a:p>
        </p:txBody>
      </p:sp>
      <p:sp>
        <p:nvSpPr>
          <p:cNvPr id="3" name="ZoneTexte 2"/>
          <p:cNvSpPr txBox="1"/>
          <p:nvPr/>
        </p:nvSpPr>
        <p:spPr>
          <a:xfrm>
            <a:off x="3212445" y="80192"/>
            <a:ext cx="5084064" cy="461665"/>
          </a:xfrm>
          <a:prstGeom prst="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effectLst>
            <a:reflection blurRad="6350" stA="52000" endA="300" endPos="35000" dir="5400000" sy="-100000" algn="bl" rotWithShape="0"/>
          </a:effectLst>
        </p:spPr>
        <p:txBody>
          <a:bodyPr wrap="square" rtlCol="0">
            <a:spAutoFit/>
          </a:bodyPr>
          <a:lstStyle/>
          <a:p>
            <a:pPr algn="ctr"/>
            <a:r>
              <a:rPr lang="fr-FR" sz="2400" b="1" dirty="0"/>
              <a:t>D</a:t>
            </a:r>
            <a:r>
              <a:rPr lang="fr-FR" sz="2400" b="1" dirty="0" smtClean="0"/>
              <a:t>issection du cœur </a:t>
            </a:r>
            <a:endParaRPr lang="fr-FR" sz="2400" b="1" dirty="0"/>
          </a:p>
        </p:txBody>
      </p:sp>
    </p:spTree>
    <p:extLst>
      <p:ext uri="{BB962C8B-B14F-4D97-AF65-F5344CB8AC3E}">
        <p14:creationId xmlns:p14="http://schemas.microsoft.com/office/powerpoint/2010/main" val="21638425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animBg="1"/>
      <p:bldP spid="9" grpId="0" animBg="1"/>
      <p:bldP spid="10" grpId="0" animBg="1"/>
      <p:bldP spid="11"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activités expérimentales diverses</a:t>
            </a:r>
            <a:endParaRPr lang="fr-FR" dirty="0"/>
          </a:p>
        </p:txBody>
      </p:sp>
      <p:sp>
        <p:nvSpPr>
          <p:cNvPr id="3" name="Espace réservé du contenu 2"/>
          <p:cNvSpPr>
            <a:spLocks noGrp="1"/>
          </p:cNvSpPr>
          <p:nvPr>
            <p:ph idx="1"/>
          </p:nvPr>
        </p:nvSpPr>
        <p:spPr>
          <a:xfrm>
            <a:off x="1636295" y="1600201"/>
            <a:ext cx="10668000" cy="4525963"/>
          </a:xfrm>
        </p:spPr>
        <p:txBody>
          <a:bodyPr/>
          <a:lstStyle/>
          <a:p>
            <a:r>
              <a:rPr lang="fr-FR" dirty="0" smtClean="0"/>
              <a:t>Observations microscopiques, digestion enzymatique, dissection, observations de clichés,…</a:t>
            </a:r>
          </a:p>
          <a:p>
            <a:endParaRPr lang="fr-FR" dirty="0"/>
          </a:p>
          <a:p>
            <a:pPr marL="0" indent="0">
              <a:buNone/>
            </a:pPr>
            <a:r>
              <a:rPr lang="fr-FR" sz="3600" dirty="0" smtClean="0">
                <a:solidFill>
                  <a:srgbClr val="0070C0"/>
                </a:solidFill>
              </a:rPr>
              <a:t>Qui doivent s’intégrer dans des activités technologiques </a:t>
            </a:r>
          </a:p>
          <a:p>
            <a:pPr marL="0" indent="0">
              <a:buNone/>
            </a:pPr>
            <a:r>
              <a:rPr lang="fr-FR" sz="3600" dirty="0">
                <a:solidFill>
                  <a:srgbClr val="0070C0"/>
                </a:solidFill>
              </a:rPr>
              <a:t>	</a:t>
            </a:r>
            <a:r>
              <a:rPr lang="fr-FR" sz="3600" dirty="0" smtClean="0">
                <a:solidFill>
                  <a:srgbClr val="0070C0"/>
                </a:solidFill>
              </a:rPr>
              <a:t>	et faciliter les poursuites d’études</a:t>
            </a:r>
            <a:endParaRPr lang="fr-FR" sz="3600" dirty="0">
              <a:solidFill>
                <a:srgbClr val="0070C0"/>
              </a:solidFill>
            </a:endParaRPr>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solidFill>
                  <a:prstClr val="black">
                    <a:tint val="75000"/>
                  </a:prstClr>
                </a:solidFill>
              </a:rPr>
              <a:pPr>
                <a:defRPr/>
              </a:pPr>
              <a:t>12</a:t>
            </a:fld>
            <a:endParaRPr lang="fr-FR" dirty="0">
              <a:solidFill>
                <a:prstClr val="black">
                  <a:tint val="75000"/>
                </a:prstClr>
              </a:solidFill>
            </a:endParaRPr>
          </a:p>
        </p:txBody>
      </p:sp>
      <p:sp>
        <p:nvSpPr>
          <p:cNvPr id="5" name="ZoneTexte 4"/>
          <p:cNvSpPr txBox="1"/>
          <p:nvPr/>
        </p:nvSpPr>
        <p:spPr>
          <a:xfrm rot="19693211">
            <a:off x="2541486" y="2684565"/>
            <a:ext cx="8857618" cy="1323439"/>
          </a:xfrm>
          <a:prstGeom prst="rect">
            <a:avLst/>
          </a:prstGeom>
          <a:solidFill>
            <a:schemeClr val="bg1"/>
          </a:solidFill>
        </p:spPr>
        <p:txBody>
          <a:bodyPr wrap="none" rtlCol="0">
            <a:spAutoFit/>
          </a:bodyPr>
          <a:lstStyle/>
          <a:p>
            <a:pPr algn="ctr"/>
            <a:r>
              <a:rPr lang="fr-FR" sz="4000" dirty="0" smtClean="0">
                <a:solidFill>
                  <a:srgbClr val="FF0000"/>
                </a:solidFill>
              </a:rPr>
              <a:t>Atelier disciplinaire </a:t>
            </a:r>
          </a:p>
          <a:p>
            <a:pPr algn="ctr"/>
            <a:r>
              <a:rPr lang="fr-FR" sz="4000" dirty="0" smtClean="0">
                <a:solidFill>
                  <a:srgbClr val="FF0000"/>
                </a:solidFill>
              </a:rPr>
              <a:t>de biologie et physiopathologie humaines</a:t>
            </a:r>
            <a:endParaRPr lang="fr-FR" sz="4000" dirty="0">
              <a:solidFill>
                <a:srgbClr val="FF0000"/>
              </a:solidFill>
            </a:endParaRPr>
          </a:p>
        </p:txBody>
      </p:sp>
    </p:spTree>
    <p:extLst>
      <p:ext uri="{BB962C8B-B14F-4D97-AF65-F5344CB8AC3E}">
        <p14:creationId xmlns:p14="http://schemas.microsoft.com/office/powerpoint/2010/main" val="35774057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1411" y="274805"/>
            <a:ext cx="11459411" cy="1143000"/>
          </a:xfrm>
        </p:spPr>
        <p:txBody>
          <a:bodyPr/>
          <a:lstStyle/>
          <a:p>
            <a:r>
              <a:rPr lang="fr-FR" dirty="0" smtClean="0"/>
              <a:t>Les techniques d’exploration</a:t>
            </a:r>
            <a:endParaRPr lang="fr-FR" dirty="0"/>
          </a:p>
        </p:txBody>
      </p:sp>
      <p:pic>
        <p:nvPicPr>
          <p:cNvPr id="3" name="Image 2"/>
          <p:cNvPicPr>
            <a:picLocks noChangeAspect="1"/>
          </p:cNvPicPr>
          <p:nvPr/>
        </p:nvPicPr>
        <p:blipFill>
          <a:blip r:embed="rId3"/>
          <a:stretch>
            <a:fillRect/>
          </a:stretch>
        </p:blipFill>
        <p:spPr>
          <a:xfrm>
            <a:off x="4280387" y="1806415"/>
            <a:ext cx="2884033" cy="2822959"/>
          </a:xfrm>
          <a:prstGeom prst="rect">
            <a:avLst/>
          </a:prstGeom>
        </p:spPr>
      </p:pic>
      <p:pic>
        <p:nvPicPr>
          <p:cNvPr id="4" name="Image 3"/>
          <p:cNvPicPr>
            <a:picLocks noChangeAspect="1"/>
          </p:cNvPicPr>
          <p:nvPr/>
        </p:nvPicPr>
        <p:blipFill>
          <a:blip r:embed="rId4"/>
          <a:stretch>
            <a:fillRect/>
          </a:stretch>
        </p:blipFill>
        <p:spPr>
          <a:xfrm>
            <a:off x="620603" y="1417805"/>
            <a:ext cx="2017951" cy="3810330"/>
          </a:xfrm>
          <a:prstGeom prst="rect">
            <a:avLst/>
          </a:prstGeom>
        </p:spPr>
      </p:pic>
      <p:pic>
        <p:nvPicPr>
          <p:cNvPr id="5" name="Image 4"/>
          <p:cNvPicPr>
            <a:picLocks noChangeAspect="1"/>
          </p:cNvPicPr>
          <p:nvPr/>
        </p:nvPicPr>
        <p:blipFill>
          <a:blip r:embed="rId5"/>
          <a:stretch>
            <a:fillRect/>
          </a:stretch>
        </p:blipFill>
        <p:spPr>
          <a:xfrm>
            <a:off x="7939101" y="1079315"/>
            <a:ext cx="3718882" cy="3920068"/>
          </a:xfrm>
          <a:prstGeom prst="rect">
            <a:avLst/>
          </a:prstGeom>
        </p:spPr>
      </p:pic>
      <p:grpSp>
        <p:nvGrpSpPr>
          <p:cNvPr id="6" name="Groupe 5"/>
          <p:cNvGrpSpPr/>
          <p:nvPr/>
        </p:nvGrpSpPr>
        <p:grpSpPr>
          <a:xfrm>
            <a:off x="4494663" y="5310091"/>
            <a:ext cx="5640648" cy="987604"/>
            <a:chOff x="0" y="1753047"/>
            <a:chExt cx="9134475" cy="1415901"/>
          </a:xfrm>
        </p:grpSpPr>
        <p:cxnSp>
          <p:nvCxnSpPr>
            <p:cNvPr id="7" name="Straight Connector 20"/>
            <p:cNvCxnSpPr/>
            <p:nvPr/>
          </p:nvCxnSpPr>
          <p:spPr>
            <a:xfrm>
              <a:off x="0" y="2561729"/>
              <a:ext cx="1236272" cy="2316"/>
            </a:xfrm>
            <a:prstGeom prst="line">
              <a:avLst/>
            </a:prstGeom>
            <a:solidFill>
              <a:sysClr val="window" lastClr="FFFFFF"/>
            </a:solidFill>
            <a:ln w="38100" cap="rnd" cmpd="sng" algn="ctr">
              <a:solidFill>
                <a:schemeClr val="tx1"/>
              </a:solidFill>
              <a:prstDash val="solid"/>
            </a:ln>
            <a:effectLst/>
          </p:spPr>
        </p:cxnSp>
        <p:cxnSp>
          <p:nvCxnSpPr>
            <p:cNvPr id="8" name="Straight Connector 27"/>
            <p:cNvCxnSpPr/>
            <p:nvPr/>
          </p:nvCxnSpPr>
          <p:spPr>
            <a:xfrm>
              <a:off x="2286000" y="2564675"/>
              <a:ext cx="1007672" cy="2"/>
            </a:xfrm>
            <a:prstGeom prst="line">
              <a:avLst/>
            </a:prstGeom>
            <a:solidFill>
              <a:sysClr val="window" lastClr="FFFFFF"/>
            </a:solidFill>
            <a:ln w="38100" cap="rnd" cmpd="sng" algn="ctr">
              <a:solidFill>
                <a:schemeClr val="tx1"/>
              </a:solidFill>
              <a:prstDash val="solid"/>
            </a:ln>
            <a:effectLst/>
          </p:spPr>
        </p:cxnSp>
        <p:grpSp>
          <p:nvGrpSpPr>
            <p:cNvPr id="9" name="Group 119"/>
            <p:cNvGrpSpPr/>
            <p:nvPr/>
          </p:nvGrpSpPr>
          <p:grpSpPr>
            <a:xfrm>
              <a:off x="3313133" y="1753047"/>
              <a:ext cx="409048" cy="1415901"/>
              <a:chOff x="1576436" y="1822859"/>
              <a:chExt cx="589610" cy="806498"/>
            </a:xfrm>
            <a:solidFill>
              <a:sysClr val="window" lastClr="FFFFFF"/>
            </a:solidFill>
          </p:grpSpPr>
          <p:cxnSp>
            <p:nvCxnSpPr>
              <p:cNvPr id="32" name="Straight Connector 32"/>
              <p:cNvCxnSpPr/>
              <p:nvPr/>
            </p:nvCxnSpPr>
            <p:spPr>
              <a:xfrm flipV="1">
                <a:off x="1576436" y="1822859"/>
                <a:ext cx="0" cy="460856"/>
              </a:xfrm>
              <a:prstGeom prst="line">
                <a:avLst/>
              </a:prstGeom>
              <a:grpFill/>
              <a:ln w="38100" cap="rnd" cmpd="sng" algn="ctr">
                <a:solidFill>
                  <a:schemeClr val="tx1"/>
                </a:solidFill>
                <a:prstDash val="solid"/>
              </a:ln>
              <a:effectLst/>
            </p:spPr>
          </p:cxnSp>
          <p:cxnSp>
            <p:nvCxnSpPr>
              <p:cNvPr id="33" name="Straight Connector 33"/>
              <p:cNvCxnSpPr/>
              <p:nvPr/>
            </p:nvCxnSpPr>
            <p:spPr>
              <a:xfrm>
                <a:off x="1576436" y="1822859"/>
                <a:ext cx="345642" cy="806498"/>
              </a:xfrm>
              <a:prstGeom prst="line">
                <a:avLst/>
              </a:prstGeom>
              <a:grpFill/>
              <a:ln w="38100" cap="rnd" cmpd="sng" algn="ctr">
                <a:solidFill>
                  <a:schemeClr val="tx1"/>
                </a:solidFill>
                <a:prstDash val="solid"/>
              </a:ln>
              <a:effectLst/>
            </p:spPr>
          </p:cxnSp>
          <p:cxnSp>
            <p:nvCxnSpPr>
              <p:cNvPr id="34" name="Straight Connector 34"/>
              <p:cNvCxnSpPr/>
              <p:nvPr/>
            </p:nvCxnSpPr>
            <p:spPr>
              <a:xfrm flipV="1">
                <a:off x="1922078" y="2053287"/>
                <a:ext cx="115214" cy="576070"/>
              </a:xfrm>
              <a:prstGeom prst="line">
                <a:avLst/>
              </a:prstGeom>
              <a:grpFill/>
              <a:ln w="38100" cap="rnd" cmpd="sng" algn="ctr">
                <a:solidFill>
                  <a:schemeClr val="tx1"/>
                </a:solidFill>
                <a:prstDash val="solid"/>
              </a:ln>
              <a:effectLst/>
            </p:spPr>
          </p:cxnSp>
          <p:cxnSp>
            <p:nvCxnSpPr>
              <p:cNvPr id="35" name="Straight Connector 35"/>
              <p:cNvCxnSpPr/>
              <p:nvPr/>
            </p:nvCxnSpPr>
            <p:spPr>
              <a:xfrm rot="16200000" flipH="1">
                <a:off x="1988887" y="2101694"/>
                <a:ext cx="225566" cy="128752"/>
              </a:xfrm>
              <a:prstGeom prst="line">
                <a:avLst/>
              </a:prstGeom>
              <a:grpFill/>
              <a:ln w="38100" cap="rnd" cmpd="sng" algn="ctr">
                <a:solidFill>
                  <a:schemeClr val="tx1"/>
                </a:solidFill>
                <a:prstDash val="solid"/>
              </a:ln>
              <a:effectLst/>
            </p:spPr>
          </p:cxnSp>
        </p:grpSp>
        <p:cxnSp>
          <p:nvCxnSpPr>
            <p:cNvPr id="10" name="Straight Connector 39"/>
            <p:cNvCxnSpPr/>
            <p:nvPr/>
          </p:nvCxnSpPr>
          <p:spPr>
            <a:xfrm>
              <a:off x="3733800" y="2559348"/>
              <a:ext cx="1482867" cy="5329"/>
            </a:xfrm>
            <a:prstGeom prst="line">
              <a:avLst/>
            </a:prstGeom>
            <a:solidFill>
              <a:sysClr val="window" lastClr="FFFFFF"/>
            </a:solidFill>
            <a:ln w="38100" cap="rnd" cmpd="sng" algn="ctr">
              <a:solidFill>
                <a:schemeClr val="tx1"/>
              </a:solidFill>
              <a:prstDash val="solid"/>
            </a:ln>
            <a:effectLst/>
          </p:spPr>
        </p:cxnSp>
        <p:grpSp>
          <p:nvGrpSpPr>
            <p:cNvPr id="11" name="Group 119"/>
            <p:cNvGrpSpPr/>
            <p:nvPr/>
          </p:nvGrpSpPr>
          <p:grpSpPr>
            <a:xfrm>
              <a:off x="5214997" y="1916080"/>
              <a:ext cx="287907" cy="1143000"/>
              <a:chOff x="1576436" y="1822859"/>
              <a:chExt cx="414995" cy="806498"/>
            </a:xfrm>
            <a:solidFill>
              <a:sysClr val="window" lastClr="FFFFFF"/>
            </a:solidFill>
          </p:grpSpPr>
          <p:cxnSp>
            <p:nvCxnSpPr>
              <p:cNvPr id="29" name="Straight Connector 43"/>
              <p:cNvCxnSpPr/>
              <p:nvPr/>
            </p:nvCxnSpPr>
            <p:spPr>
              <a:xfrm rot="16200000" flipV="1">
                <a:off x="1349933" y="2049362"/>
                <a:ext cx="463217" cy="10211"/>
              </a:xfrm>
              <a:prstGeom prst="line">
                <a:avLst/>
              </a:prstGeom>
              <a:grpFill/>
              <a:ln w="38100" cap="rnd" cmpd="sng" algn="ctr">
                <a:solidFill>
                  <a:schemeClr val="tx1"/>
                </a:solidFill>
                <a:prstDash val="solid"/>
              </a:ln>
              <a:effectLst/>
            </p:spPr>
          </p:cxnSp>
          <p:cxnSp>
            <p:nvCxnSpPr>
              <p:cNvPr id="30" name="Straight Connector 44"/>
              <p:cNvCxnSpPr/>
              <p:nvPr/>
            </p:nvCxnSpPr>
            <p:spPr>
              <a:xfrm>
                <a:off x="1576436" y="1822859"/>
                <a:ext cx="345642" cy="806498"/>
              </a:xfrm>
              <a:prstGeom prst="line">
                <a:avLst/>
              </a:prstGeom>
              <a:grpFill/>
              <a:ln w="38100" cap="rnd" cmpd="sng" algn="ctr">
                <a:solidFill>
                  <a:schemeClr val="tx1"/>
                </a:solidFill>
                <a:prstDash val="solid"/>
              </a:ln>
              <a:effectLst/>
            </p:spPr>
          </p:cxnSp>
          <p:cxnSp>
            <p:nvCxnSpPr>
              <p:cNvPr id="31" name="Straight Connector 45"/>
              <p:cNvCxnSpPr/>
              <p:nvPr/>
            </p:nvCxnSpPr>
            <p:spPr>
              <a:xfrm rot="5400000" flipH="1" flipV="1">
                <a:off x="1783374" y="2421300"/>
                <a:ext cx="346761" cy="69352"/>
              </a:xfrm>
              <a:prstGeom prst="line">
                <a:avLst/>
              </a:prstGeom>
              <a:grpFill/>
              <a:ln w="38100" cap="rnd" cmpd="sng" algn="ctr">
                <a:solidFill>
                  <a:schemeClr val="tx1"/>
                </a:solidFill>
                <a:prstDash val="solid"/>
              </a:ln>
              <a:effectLst/>
            </p:spPr>
          </p:cxnSp>
        </p:grpSp>
        <p:cxnSp>
          <p:nvCxnSpPr>
            <p:cNvPr id="12" name="Straight Connector 48"/>
            <p:cNvCxnSpPr/>
            <p:nvPr/>
          </p:nvCxnSpPr>
          <p:spPr>
            <a:xfrm flipV="1">
              <a:off x="5511275" y="2561729"/>
              <a:ext cx="1658669" cy="2946"/>
            </a:xfrm>
            <a:prstGeom prst="line">
              <a:avLst/>
            </a:prstGeom>
            <a:solidFill>
              <a:sysClr val="window" lastClr="FFFFFF"/>
            </a:solidFill>
            <a:ln w="38100" cap="rnd" cmpd="sng" algn="ctr">
              <a:solidFill>
                <a:schemeClr val="tx1"/>
              </a:solidFill>
              <a:prstDash val="solid"/>
            </a:ln>
            <a:effectLst/>
          </p:spPr>
        </p:cxnSp>
        <p:grpSp>
          <p:nvGrpSpPr>
            <p:cNvPr id="13" name="Group 119"/>
            <p:cNvGrpSpPr/>
            <p:nvPr/>
          </p:nvGrpSpPr>
          <p:grpSpPr>
            <a:xfrm>
              <a:off x="7162800" y="1933809"/>
              <a:ext cx="835192" cy="1104494"/>
              <a:chOff x="1576436" y="1822859"/>
              <a:chExt cx="864664" cy="806498"/>
            </a:xfrm>
            <a:solidFill>
              <a:sysClr val="window" lastClr="FFFFFF"/>
            </a:solidFill>
          </p:grpSpPr>
          <p:cxnSp>
            <p:nvCxnSpPr>
              <p:cNvPr id="23" name="Straight Connector 51"/>
              <p:cNvCxnSpPr/>
              <p:nvPr/>
            </p:nvCxnSpPr>
            <p:spPr>
              <a:xfrm flipV="1">
                <a:off x="1576436" y="1822859"/>
                <a:ext cx="0" cy="460856"/>
              </a:xfrm>
              <a:prstGeom prst="line">
                <a:avLst/>
              </a:prstGeom>
              <a:grpFill/>
              <a:ln w="38100" cap="rnd" cmpd="sng" algn="ctr">
                <a:solidFill>
                  <a:schemeClr val="tx1"/>
                </a:solidFill>
                <a:prstDash val="solid"/>
              </a:ln>
              <a:effectLst/>
            </p:spPr>
          </p:cxnSp>
          <p:cxnSp>
            <p:nvCxnSpPr>
              <p:cNvPr id="24" name="Straight Connector 52"/>
              <p:cNvCxnSpPr/>
              <p:nvPr/>
            </p:nvCxnSpPr>
            <p:spPr>
              <a:xfrm>
                <a:off x="1576436" y="1822859"/>
                <a:ext cx="345642" cy="806498"/>
              </a:xfrm>
              <a:prstGeom prst="line">
                <a:avLst/>
              </a:prstGeom>
              <a:grpFill/>
              <a:ln w="38100" cap="rnd" cmpd="sng" algn="ctr">
                <a:solidFill>
                  <a:schemeClr val="tx1"/>
                </a:solidFill>
                <a:prstDash val="solid"/>
              </a:ln>
              <a:effectLst/>
            </p:spPr>
          </p:cxnSp>
          <p:cxnSp>
            <p:nvCxnSpPr>
              <p:cNvPr id="25" name="Straight Connector 53"/>
              <p:cNvCxnSpPr/>
              <p:nvPr/>
            </p:nvCxnSpPr>
            <p:spPr>
              <a:xfrm flipV="1">
                <a:off x="1922078" y="2053287"/>
                <a:ext cx="115214" cy="576070"/>
              </a:xfrm>
              <a:prstGeom prst="line">
                <a:avLst/>
              </a:prstGeom>
              <a:grpFill/>
              <a:ln w="38100" cap="rnd" cmpd="sng" algn="ctr">
                <a:solidFill>
                  <a:schemeClr val="tx1"/>
                </a:solidFill>
                <a:prstDash val="solid"/>
              </a:ln>
              <a:effectLst/>
            </p:spPr>
          </p:cxnSp>
          <p:cxnSp>
            <p:nvCxnSpPr>
              <p:cNvPr id="26" name="Straight Connector 54"/>
              <p:cNvCxnSpPr/>
              <p:nvPr/>
            </p:nvCxnSpPr>
            <p:spPr>
              <a:xfrm>
                <a:off x="2037292" y="2053287"/>
                <a:ext cx="115214" cy="345642"/>
              </a:xfrm>
              <a:prstGeom prst="line">
                <a:avLst/>
              </a:prstGeom>
              <a:grpFill/>
              <a:ln w="38100" cap="rnd" cmpd="sng" algn="ctr">
                <a:solidFill>
                  <a:schemeClr val="tx1"/>
                </a:solidFill>
                <a:prstDash val="solid"/>
              </a:ln>
              <a:effectLst/>
            </p:spPr>
          </p:cxnSp>
          <p:cxnSp>
            <p:nvCxnSpPr>
              <p:cNvPr id="27" name="Straight Connector 55"/>
              <p:cNvCxnSpPr/>
              <p:nvPr/>
            </p:nvCxnSpPr>
            <p:spPr>
              <a:xfrm flipV="1">
                <a:off x="2152506" y="2168501"/>
                <a:ext cx="115214" cy="230428"/>
              </a:xfrm>
              <a:prstGeom prst="line">
                <a:avLst/>
              </a:prstGeom>
              <a:grpFill/>
              <a:ln w="38100" cap="rnd" cmpd="sng" algn="ctr">
                <a:solidFill>
                  <a:schemeClr val="tx1"/>
                </a:solidFill>
                <a:prstDash val="solid"/>
              </a:ln>
              <a:effectLst/>
            </p:spPr>
          </p:cxnSp>
          <p:cxnSp>
            <p:nvCxnSpPr>
              <p:cNvPr id="28" name="Straight Connector 56"/>
              <p:cNvCxnSpPr/>
              <p:nvPr/>
            </p:nvCxnSpPr>
            <p:spPr>
              <a:xfrm>
                <a:off x="2267720" y="2168501"/>
                <a:ext cx="173380" cy="109230"/>
              </a:xfrm>
              <a:prstGeom prst="line">
                <a:avLst/>
              </a:prstGeom>
              <a:grpFill/>
              <a:ln w="38100" cap="rnd" cmpd="sng" algn="ctr">
                <a:solidFill>
                  <a:schemeClr val="tx1"/>
                </a:solidFill>
                <a:prstDash val="solid"/>
              </a:ln>
              <a:effectLst/>
            </p:spPr>
          </p:cxnSp>
        </p:grpSp>
        <p:cxnSp>
          <p:nvCxnSpPr>
            <p:cNvPr id="14" name="Straight Connector 57"/>
            <p:cNvCxnSpPr/>
            <p:nvPr/>
          </p:nvCxnSpPr>
          <p:spPr>
            <a:xfrm flipV="1">
              <a:off x="8005350" y="2564111"/>
              <a:ext cx="1129125" cy="564"/>
            </a:xfrm>
            <a:prstGeom prst="line">
              <a:avLst/>
            </a:prstGeom>
            <a:solidFill>
              <a:sysClr val="window" lastClr="FFFFFF"/>
            </a:solidFill>
            <a:ln w="38100" cap="rnd" cmpd="sng" algn="ctr">
              <a:solidFill>
                <a:schemeClr val="tx1"/>
              </a:solidFill>
              <a:prstDash val="solid"/>
            </a:ln>
            <a:effectLst/>
          </p:spPr>
        </p:cxnSp>
        <p:grpSp>
          <p:nvGrpSpPr>
            <p:cNvPr id="15" name="Group 119"/>
            <p:cNvGrpSpPr/>
            <p:nvPr/>
          </p:nvGrpSpPr>
          <p:grpSpPr>
            <a:xfrm>
              <a:off x="1215442" y="1933809"/>
              <a:ext cx="1068176" cy="1104494"/>
              <a:chOff x="1403615" y="1822859"/>
              <a:chExt cx="1035178" cy="806498"/>
            </a:xfrm>
            <a:solidFill>
              <a:sysClr val="window" lastClr="FFFFFF"/>
            </a:solidFill>
          </p:grpSpPr>
          <p:cxnSp>
            <p:nvCxnSpPr>
              <p:cNvPr id="16" name="Straight Connector 6"/>
              <p:cNvCxnSpPr/>
              <p:nvPr/>
            </p:nvCxnSpPr>
            <p:spPr>
              <a:xfrm>
                <a:off x="1403615" y="2283715"/>
                <a:ext cx="172821" cy="0"/>
              </a:xfrm>
              <a:prstGeom prst="line">
                <a:avLst/>
              </a:prstGeom>
              <a:grpFill/>
              <a:ln w="38100" cap="rnd" cmpd="sng" algn="ctr">
                <a:solidFill>
                  <a:schemeClr val="tx1"/>
                </a:solidFill>
                <a:prstDash val="solid"/>
              </a:ln>
              <a:effectLst/>
            </p:spPr>
          </p:cxnSp>
          <p:cxnSp>
            <p:nvCxnSpPr>
              <p:cNvPr id="17" name="Straight Connector 7"/>
              <p:cNvCxnSpPr/>
              <p:nvPr/>
            </p:nvCxnSpPr>
            <p:spPr>
              <a:xfrm flipV="1">
                <a:off x="1576436" y="1822859"/>
                <a:ext cx="0" cy="460856"/>
              </a:xfrm>
              <a:prstGeom prst="line">
                <a:avLst/>
              </a:prstGeom>
              <a:grpFill/>
              <a:ln w="38100" cap="rnd" cmpd="sng" algn="ctr">
                <a:solidFill>
                  <a:schemeClr val="tx1"/>
                </a:solidFill>
                <a:prstDash val="solid"/>
              </a:ln>
              <a:effectLst/>
            </p:spPr>
          </p:cxnSp>
          <p:cxnSp>
            <p:nvCxnSpPr>
              <p:cNvPr id="18" name="Straight Connector 8"/>
              <p:cNvCxnSpPr/>
              <p:nvPr/>
            </p:nvCxnSpPr>
            <p:spPr>
              <a:xfrm>
                <a:off x="1576436" y="1822859"/>
                <a:ext cx="345642" cy="806498"/>
              </a:xfrm>
              <a:prstGeom prst="line">
                <a:avLst/>
              </a:prstGeom>
              <a:grpFill/>
              <a:ln w="38100" cap="rnd" cmpd="sng" algn="ctr">
                <a:solidFill>
                  <a:schemeClr val="tx1"/>
                </a:solidFill>
                <a:prstDash val="solid"/>
              </a:ln>
              <a:effectLst/>
            </p:spPr>
          </p:cxnSp>
          <p:cxnSp>
            <p:nvCxnSpPr>
              <p:cNvPr id="19" name="Straight Connector 9"/>
              <p:cNvCxnSpPr/>
              <p:nvPr/>
            </p:nvCxnSpPr>
            <p:spPr>
              <a:xfrm flipV="1">
                <a:off x="1922078" y="2053287"/>
                <a:ext cx="115214" cy="576070"/>
              </a:xfrm>
              <a:prstGeom prst="line">
                <a:avLst/>
              </a:prstGeom>
              <a:grpFill/>
              <a:ln w="38100" cap="rnd" cmpd="sng" algn="ctr">
                <a:solidFill>
                  <a:schemeClr val="tx1"/>
                </a:solidFill>
                <a:prstDash val="solid"/>
              </a:ln>
              <a:effectLst/>
            </p:spPr>
          </p:cxnSp>
          <p:cxnSp>
            <p:nvCxnSpPr>
              <p:cNvPr id="20" name="Straight Connector 10"/>
              <p:cNvCxnSpPr/>
              <p:nvPr/>
            </p:nvCxnSpPr>
            <p:spPr>
              <a:xfrm>
                <a:off x="2037292" y="2053287"/>
                <a:ext cx="115214" cy="345642"/>
              </a:xfrm>
              <a:prstGeom prst="line">
                <a:avLst/>
              </a:prstGeom>
              <a:grpFill/>
              <a:ln w="38100" cap="rnd" cmpd="sng" algn="ctr">
                <a:solidFill>
                  <a:schemeClr val="tx1"/>
                </a:solidFill>
                <a:prstDash val="solid"/>
              </a:ln>
              <a:effectLst/>
            </p:spPr>
          </p:cxnSp>
          <p:cxnSp>
            <p:nvCxnSpPr>
              <p:cNvPr id="21" name="Straight Connector 11"/>
              <p:cNvCxnSpPr/>
              <p:nvPr/>
            </p:nvCxnSpPr>
            <p:spPr>
              <a:xfrm flipV="1">
                <a:off x="2152506" y="2168501"/>
                <a:ext cx="115214" cy="230428"/>
              </a:xfrm>
              <a:prstGeom prst="line">
                <a:avLst/>
              </a:prstGeom>
              <a:grpFill/>
              <a:ln w="38100" cap="rnd" cmpd="sng" algn="ctr">
                <a:solidFill>
                  <a:schemeClr val="tx1"/>
                </a:solidFill>
                <a:prstDash val="solid"/>
              </a:ln>
              <a:effectLst/>
            </p:spPr>
          </p:cxnSp>
          <p:cxnSp>
            <p:nvCxnSpPr>
              <p:cNvPr id="22" name="Straight Connector 12"/>
              <p:cNvCxnSpPr/>
              <p:nvPr/>
            </p:nvCxnSpPr>
            <p:spPr>
              <a:xfrm>
                <a:off x="2267720" y="2168501"/>
                <a:ext cx="171073" cy="112863"/>
              </a:xfrm>
              <a:prstGeom prst="line">
                <a:avLst/>
              </a:prstGeom>
              <a:grpFill/>
              <a:ln w="38100" cap="rnd" cmpd="sng" algn="ctr">
                <a:solidFill>
                  <a:schemeClr val="tx1"/>
                </a:solidFill>
                <a:prstDash val="solid"/>
              </a:ln>
              <a:effectLst/>
            </p:spPr>
          </p:cxnSp>
        </p:grpSp>
      </p:grpSp>
      <p:pic>
        <p:nvPicPr>
          <p:cNvPr id="36" name="Image 35"/>
          <p:cNvPicPr>
            <a:picLocks noChangeAspect="1"/>
          </p:cNvPicPr>
          <p:nvPr/>
        </p:nvPicPr>
        <p:blipFill>
          <a:blip r:embed="rId6"/>
          <a:stretch>
            <a:fillRect/>
          </a:stretch>
        </p:blipFill>
        <p:spPr>
          <a:xfrm>
            <a:off x="3145620" y="4267200"/>
            <a:ext cx="815123" cy="1782467"/>
          </a:xfrm>
          <a:prstGeom prst="rect">
            <a:avLst/>
          </a:prstGeom>
        </p:spPr>
      </p:pic>
    </p:spTree>
    <p:extLst>
      <p:ext uri="{BB962C8B-B14F-4D97-AF65-F5344CB8AC3E}">
        <p14:creationId xmlns:p14="http://schemas.microsoft.com/office/powerpoint/2010/main" val="2162382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La terminologie médicale</a:t>
            </a:r>
            <a:endParaRPr lang="fr-FR" dirty="0"/>
          </a:p>
        </p:txBody>
      </p:sp>
      <p:sp>
        <p:nvSpPr>
          <p:cNvPr id="5" name="Espace réservé du contenu 4"/>
          <p:cNvSpPr>
            <a:spLocks noGrp="1"/>
          </p:cNvSpPr>
          <p:nvPr>
            <p:ph idx="1"/>
          </p:nvPr>
        </p:nvSpPr>
        <p:spPr/>
        <p:txBody>
          <a:bodyPr/>
          <a:lstStyle/>
          <a:p>
            <a:r>
              <a:rPr lang="fr-FR" dirty="0"/>
              <a:t>L’étude de la terminologie intègre l’analyse de la construction des termes médicaux à partir de leurs </a:t>
            </a:r>
            <a:r>
              <a:rPr lang="fr-FR" dirty="0" smtClean="0"/>
              <a:t>racines.</a:t>
            </a:r>
          </a:p>
          <a:p>
            <a:pPr marL="0" indent="0">
              <a:buNone/>
            </a:pPr>
            <a:endParaRPr lang="fr-FR" dirty="0"/>
          </a:p>
        </p:txBody>
      </p:sp>
      <p:sp>
        <p:nvSpPr>
          <p:cNvPr id="3" name="Espace réservé du numéro de diapositive 2"/>
          <p:cNvSpPr>
            <a:spLocks noGrp="1"/>
          </p:cNvSpPr>
          <p:nvPr>
            <p:ph type="sldNum" sz="quarter" idx="12"/>
          </p:nvPr>
        </p:nvSpPr>
        <p:spPr/>
        <p:txBody>
          <a:bodyPr/>
          <a:lstStyle/>
          <a:p>
            <a:pPr>
              <a:defRPr/>
            </a:pPr>
            <a:fld id="{4606BE74-CE93-4541-BE03-DEB193AD111C}" type="slidenum">
              <a:rPr lang="fr-FR" smtClean="0">
                <a:solidFill>
                  <a:prstClr val="black">
                    <a:tint val="75000"/>
                  </a:prstClr>
                </a:solidFill>
              </a:rPr>
              <a:pPr>
                <a:defRPr/>
              </a:pPr>
              <a:t>14</a:t>
            </a:fld>
            <a:endParaRPr lang="fr-FR" dirty="0">
              <a:solidFill>
                <a:prstClr val="black">
                  <a:tint val="75000"/>
                </a:prstClr>
              </a:solidFill>
            </a:endParaRPr>
          </a:p>
        </p:txBody>
      </p:sp>
      <p:pic>
        <p:nvPicPr>
          <p:cNvPr id="6" name="Image 5"/>
          <p:cNvPicPr>
            <a:picLocks noChangeAspect="1"/>
          </p:cNvPicPr>
          <p:nvPr/>
        </p:nvPicPr>
        <p:blipFill>
          <a:blip r:embed="rId3"/>
          <a:stretch>
            <a:fillRect/>
          </a:stretch>
        </p:blipFill>
        <p:spPr>
          <a:xfrm>
            <a:off x="2581525" y="3216943"/>
            <a:ext cx="9219381" cy="1451309"/>
          </a:xfrm>
          <a:prstGeom prst="rect">
            <a:avLst/>
          </a:prstGeom>
        </p:spPr>
      </p:pic>
      <p:pic>
        <p:nvPicPr>
          <p:cNvPr id="8" name="Image 7"/>
          <p:cNvPicPr>
            <a:picLocks noChangeAspect="1"/>
          </p:cNvPicPr>
          <p:nvPr/>
        </p:nvPicPr>
        <p:blipFill>
          <a:blip r:embed="rId4"/>
          <a:stretch>
            <a:fillRect/>
          </a:stretch>
        </p:blipFill>
        <p:spPr>
          <a:xfrm>
            <a:off x="2319177" y="4668252"/>
            <a:ext cx="9744075" cy="1276350"/>
          </a:xfrm>
          <a:prstGeom prst="rect">
            <a:avLst/>
          </a:prstGeom>
        </p:spPr>
      </p:pic>
    </p:spTree>
    <p:extLst>
      <p:ext uri="{BB962C8B-B14F-4D97-AF65-F5344CB8AC3E}">
        <p14:creationId xmlns:p14="http://schemas.microsoft.com/office/powerpoint/2010/main" val="16934934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 Au </a:t>
            </a:r>
            <a:r>
              <a:rPr lang="fr-FR" dirty="0"/>
              <a:t>delà des contenus </a:t>
            </a:r>
            <a:r>
              <a:rPr lang="fr-FR" dirty="0" smtClean="0"/>
              <a:t>disciplinaires, </a:t>
            </a:r>
            <a:endParaRPr lang="fr-FR" dirty="0"/>
          </a:p>
        </p:txBody>
      </p:sp>
      <p:sp>
        <p:nvSpPr>
          <p:cNvPr id="3" name="Espace réservé du contenu 2"/>
          <p:cNvSpPr>
            <a:spLocks noGrp="1"/>
          </p:cNvSpPr>
          <p:nvPr>
            <p:ph idx="1"/>
          </p:nvPr>
        </p:nvSpPr>
        <p:spPr>
          <a:xfrm>
            <a:off x="1871530" y="1600201"/>
            <a:ext cx="10121177" cy="4525963"/>
          </a:xfrm>
        </p:spPr>
        <p:txBody>
          <a:bodyPr/>
          <a:lstStyle/>
          <a:p>
            <a:r>
              <a:rPr lang="fr-FR" dirty="0" smtClean="0"/>
              <a:t>Les méthodes pédagogiques doivent permettre </a:t>
            </a:r>
          </a:p>
          <a:p>
            <a:pPr lvl="1"/>
            <a:r>
              <a:rPr lang="fr-FR" dirty="0"/>
              <a:t>l</a:t>
            </a:r>
            <a:r>
              <a:rPr lang="fr-FR" dirty="0" smtClean="0"/>
              <a:t>’acquisition réelle et durable des connaissances</a:t>
            </a:r>
          </a:p>
          <a:p>
            <a:pPr lvl="1"/>
            <a:r>
              <a:rPr lang="fr-FR" dirty="0"/>
              <a:t>l</a:t>
            </a:r>
            <a:r>
              <a:rPr lang="fr-FR" dirty="0" smtClean="0"/>
              <a:t>e développement des compétences transversales (analyse, argumentation, expression orale et écrite,…) </a:t>
            </a:r>
          </a:p>
          <a:p>
            <a:pPr lvl="1"/>
            <a:r>
              <a:rPr lang="fr-FR" dirty="0" smtClean="0"/>
              <a:t>l’autonomie des élèves</a:t>
            </a:r>
          </a:p>
          <a:p>
            <a:pPr marL="457200" lvl="1" indent="0">
              <a:buNone/>
            </a:pPr>
            <a:endParaRPr lang="fr-FR" dirty="0" smtClean="0"/>
          </a:p>
          <a:p>
            <a:r>
              <a:rPr lang="fr-FR" dirty="0" smtClean="0"/>
              <a:t>Enjeux pour la série</a:t>
            </a:r>
          </a:p>
          <a:p>
            <a:pPr marL="457200" lvl="1" indent="0">
              <a:buNone/>
            </a:pPr>
            <a:endParaRPr lang="fr-FR" dirty="0"/>
          </a:p>
        </p:txBody>
      </p:sp>
      <p:sp>
        <p:nvSpPr>
          <p:cNvPr id="4" name="Espace réservé du numéro de diapositive 3"/>
          <p:cNvSpPr>
            <a:spLocks noGrp="1"/>
          </p:cNvSpPr>
          <p:nvPr>
            <p:ph type="sldNum" sz="quarter" idx="12"/>
          </p:nvPr>
        </p:nvSpPr>
        <p:spPr/>
        <p:txBody>
          <a:bodyPr/>
          <a:lstStyle/>
          <a:p>
            <a:pPr>
              <a:defRPr/>
            </a:pPr>
            <a:fld id="{EC40D736-344C-4D96-AA65-D0B2AB3C626F}" type="slidenum">
              <a:rPr lang="fr-FR" smtClean="0">
                <a:solidFill>
                  <a:prstClr val="black">
                    <a:tint val="75000"/>
                  </a:prstClr>
                </a:solidFill>
              </a:rPr>
              <a:pPr>
                <a:defRPr/>
              </a:pPr>
              <a:t>15</a:t>
            </a:fld>
            <a:endParaRPr lang="fr-FR" dirty="0">
              <a:solidFill>
                <a:prstClr val="black">
                  <a:tint val="75000"/>
                </a:prstClr>
              </a:solidFill>
            </a:endParaRPr>
          </a:p>
        </p:txBody>
      </p:sp>
    </p:spTree>
    <p:extLst>
      <p:ext uri="{BB962C8B-B14F-4D97-AF65-F5344CB8AC3E}">
        <p14:creationId xmlns:p14="http://schemas.microsoft.com/office/powerpoint/2010/main" val="5900273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110343" y="2059338"/>
            <a:ext cx="8534400" cy="1470025"/>
          </a:xfrm>
        </p:spPr>
        <p:txBody>
          <a:bodyPr>
            <a:noAutofit/>
          </a:bodyPr>
          <a:lstStyle/>
          <a:p>
            <a:r>
              <a:rPr lang="fr-FR" sz="4800" b="1" dirty="0" smtClean="0"/>
              <a:t>Programme </a:t>
            </a:r>
            <a:br>
              <a:rPr lang="fr-FR" sz="4800" b="1" dirty="0" smtClean="0"/>
            </a:br>
            <a:r>
              <a:rPr lang="fr-FR" sz="4800" b="1" dirty="0" smtClean="0"/>
              <a:t>Biologie </a:t>
            </a:r>
            <a:br>
              <a:rPr lang="fr-FR" sz="4800" b="1" dirty="0" smtClean="0"/>
            </a:br>
            <a:r>
              <a:rPr lang="fr-FR" sz="4800" b="1" dirty="0" smtClean="0"/>
              <a:t>et </a:t>
            </a:r>
            <a:br>
              <a:rPr lang="fr-FR" sz="4800" b="1" dirty="0" smtClean="0"/>
            </a:br>
            <a:r>
              <a:rPr lang="fr-FR" sz="4800" b="1" dirty="0" smtClean="0"/>
              <a:t>Physiopathologie </a:t>
            </a:r>
            <a:br>
              <a:rPr lang="fr-FR" sz="4800" b="1" dirty="0" smtClean="0"/>
            </a:br>
            <a:r>
              <a:rPr lang="fr-FR" sz="4800" b="1" dirty="0" smtClean="0"/>
              <a:t>Humaines</a:t>
            </a:r>
            <a:endParaRPr lang="fr-FR" sz="4800" b="1" dirty="0"/>
          </a:p>
        </p:txBody>
      </p:sp>
    </p:spTree>
    <p:extLst>
      <p:ext uri="{BB962C8B-B14F-4D97-AF65-F5344CB8AC3E}">
        <p14:creationId xmlns:p14="http://schemas.microsoft.com/office/powerpoint/2010/main" val="239299929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3347" y="21580"/>
            <a:ext cx="10972800" cy="1143000"/>
          </a:xfrm>
        </p:spPr>
        <p:txBody>
          <a:bodyPr>
            <a:normAutofit/>
          </a:bodyPr>
          <a:lstStyle/>
          <a:p>
            <a:r>
              <a:rPr lang="fr-FR" sz="3600" dirty="0" smtClean="0"/>
              <a:t>BPH - Philosophie (ce qui a guidé les choix)</a:t>
            </a:r>
            <a:endParaRPr lang="fr-FR" sz="3600" dirty="0"/>
          </a:p>
        </p:txBody>
      </p:sp>
      <p:graphicFrame>
        <p:nvGraphicFramePr>
          <p:cNvPr id="3" name="Diagramme 2"/>
          <p:cNvGraphicFramePr/>
          <p:nvPr>
            <p:extLst>
              <p:ext uri="{D42A27DB-BD31-4B8C-83A1-F6EECF244321}">
                <p14:modId xmlns:p14="http://schemas.microsoft.com/office/powerpoint/2010/main" val="2167218308"/>
              </p:ext>
            </p:extLst>
          </p:nvPr>
        </p:nvGraphicFramePr>
        <p:xfrm>
          <a:off x="2108103" y="2049645"/>
          <a:ext cx="8128000" cy="4524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ZoneTexte 24"/>
          <p:cNvSpPr txBox="1"/>
          <p:nvPr/>
        </p:nvSpPr>
        <p:spPr>
          <a:xfrm>
            <a:off x="4196026" y="5771478"/>
            <a:ext cx="4504629" cy="461665"/>
          </a:xfrm>
          <a:prstGeom prst="rect">
            <a:avLst/>
          </a:prstGeom>
          <a:noFill/>
        </p:spPr>
        <p:txBody>
          <a:bodyPr wrap="square" rtlCol="0">
            <a:spAutoFit/>
          </a:bodyPr>
          <a:lstStyle/>
          <a:p>
            <a:r>
              <a:rPr lang="fr-FR" sz="2400" b="1" dirty="0" smtClean="0"/>
              <a:t>Renforce l’aspect technologique</a:t>
            </a:r>
            <a:endParaRPr lang="fr-FR" sz="2400" b="1" dirty="0"/>
          </a:p>
        </p:txBody>
      </p:sp>
      <p:grpSp>
        <p:nvGrpSpPr>
          <p:cNvPr id="27" name="Groupe 26"/>
          <p:cNvGrpSpPr/>
          <p:nvPr/>
        </p:nvGrpSpPr>
        <p:grpSpPr>
          <a:xfrm>
            <a:off x="76762" y="751604"/>
            <a:ext cx="3288633" cy="1711018"/>
            <a:chOff x="1548062" y="1583525"/>
            <a:chExt cx="3288633" cy="1711018"/>
          </a:xfr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p:grpSpPr>
        <p:sp>
          <p:nvSpPr>
            <p:cNvPr id="26" name="Bulle ronde 25"/>
            <p:cNvSpPr/>
            <p:nvPr/>
          </p:nvSpPr>
          <p:spPr>
            <a:xfrm flipH="1">
              <a:off x="1548062" y="1583525"/>
              <a:ext cx="3288633" cy="1695663"/>
            </a:xfrm>
            <a:prstGeom prst="wedgeEllipseCallo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790610" y="1817215"/>
              <a:ext cx="2839453" cy="1477328"/>
            </a:xfrm>
            <a:prstGeom prst="rect">
              <a:avLst/>
            </a:prstGeom>
            <a:noFill/>
          </p:spPr>
          <p:txBody>
            <a:bodyPr wrap="square" rtlCol="0">
              <a:spAutoFit/>
            </a:bodyPr>
            <a:lstStyle/>
            <a:p>
              <a:pPr algn="ctr"/>
              <a:r>
                <a:rPr lang="fr-FR" b="1" dirty="0"/>
                <a:t>S’inscrit dans le prolongement de </a:t>
              </a:r>
              <a:r>
                <a:rPr lang="fr-FR" b="1" dirty="0" smtClean="0"/>
                <a:t>l’ancien programme </a:t>
              </a:r>
              <a:r>
                <a:rPr lang="fr-FR" b="1" dirty="0"/>
                <a:t>en tenant compte du nouveau cadre </a:t>
              </a:r>
            </a:p>
            <a:p>
              <a:pPr algn="ctr"/>
              <a:endParaRPr lang="fr-FR" b="1" dirty="0"/>
            </a:p>
          </p:txBody>
        </p:sp>
      </p:grpSp>
      <p:grpSp>
        <p:nvGrpSpPr>
          <p:cNvPr id="30" name="Groupe 29"/>
          <p:cNvGrpSpPr/>
          <p:nvPr/>
        </p:nvGrpSpPr>
        <p:grpSpPr>
          <a:xfrm>
            <a:off x="8869744" y="766959"/>
            <a:ext cx="3288633" cy="1695663"/>
            <a:chOff x="7187723" y="761409"/>
            <a:chExt cx="3288633" cy="1695663"/>
          </a:xfrm>
          <a:gradFill flip="none" rotWithShape="1">
            <a:gsLst>
              <a:gs pos="0">
                <a:srgbClr val="6EFB35">
                  <a:tint val="66000"/>
                  <a:satMod val="160000"/>
                </a:srgbClr>
              </a:gs>
              <a:gs pos="50000">
                <a:srgbClr val="6EFB35">
                  <a:tint val="44500"/>
                  <a:satMod val="160000"/>
                </a:srgbClr>
              </a:gs>
              <a:gs pos="100000">
                <a:srgbClr val="6EFB35">
                  <a:tint val="23500"/>
                  <a:satMod val="160000"/>
                </a:srgbClr>
              </a:gs>
            </a:gsLst>
            <a:lin ang="2700000" scaled="1"/>
            <a:tileRect/>
          </a:gradFill>
        </p:grpSpPr>
        <p:sp>
          <p:nvSpPr>
            <p:cNvPr id="29" name="Bulle ronde 28"/>
            <p:cNvSpPr/>
            <p:nvPr/>
          </p:nvSpPr>
          <p:spPr>
            <a:xfrm>
              <a:off x="7187723" y="761409"/>
              <a:ext cx="3288633" cy="1695663"/>
            </a:xfrm>
            <a:prstGeom prst="wedgeEllipseCallo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7378411" y="982584"/>
              <a:ext cx="2807368" cy="1200329"/>
            </a:xfrm>
            <a:prstGeom prst="rect">
              <a:avLst/>
            </a:prstGeom>
            <a:noFill/>
          </p:spPr>
          <p:txBody>
            <a:bodyPr wrap="square" rtlCol="0">
              <a:spAutoFit/>
            </a:bodyPr>
            <a:lstStyle/>
            <a:p>
              <a:pPr algn="ctr"/>
              <a:r>
                <a:rPr lang="fr-FR" b="1" dirty="0"/>
                <a:t>Prend en compte les attendus des formations paramédicales de l’enseignement </a:t>
              </a:r>
              <a:r>
                <a:rPr lang="fr-FR" b="1" dirty="0" smtClean="0"/>
                <a:t>supérieur</a:t>
              </a:r>
              <a:endParaRPr lang="fr-FR" b="1" dirty="0"/>
            </a:p>
          </p:txBody>
        </p:sp>
      </p:grpSp>
      <p:grpSp>
        <p:nvGrpSpPr>
          <p:cNvPr id="4" name="Groupe 3"/>
          <p:cNvGrpSpPr/>
          <p:nvPr/>
        </p:nvGrpSpPr>
        <p:grpSpPr>
          <a:xfrm>
            <a:off x="4622688" y="964215"/>
            <a:ext cx="3062066" cy="1448803"/>
            <a:chOff x="4622688" y="964215"/>
            <a:chExt cx="3062066" cy="1448803"/>
          </a:xfrm>
        </p:grpSpPr>
        <p:sp>
          <p:nvSpPr>
            <p:cNvPr id="32" name="Bulle ronde 31"/>
            <p:cNvSpPr/>
            <p:nvPr/>
          </p:nvSpPr>
          <p:spPr>
            <a:xfrm>
              <a:off x="4622688" y="964215"/>
              <a:ext cx="3062066" cy="1448803"/>
            </a:xfrm>
            <a:prstGeom prst="wedgeEllipseCallou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2">
                    <a:lumMod val="75000"/>
                  </a:schemeClr>
                </a:solidFill>
              </a:endParaRPr>
            </a:p>
          </p:txBody>
        </p:sp>
        <p:sp>
          <p:nvSpPr>
            <p:cNvPr id="34" name="ZoneTexte 33"/>
            <p:cNvSpPr txBox="1"/>
            <p:nvPr/>
          </p:nvSpPr>
          <p:spPr>
            <a:xfrm>
              <a:off x="5172406" y="1521401"/>
              <a:ext cx="1828800" cy="369332"/>
            </a:xfrm>
            <a:prstGeom prst="rect">
              <a:avLst/>
            </a:prstGeom>
            <a:noFill/>
          </p:spPr>
          <p:txBody>
            <a:bodyPr wrap="square" rtlCol="0">
              <a:spAutoFit/>
            </a:bodyPr>
            <a:lstStyle/>
            <a:p>
              <a:r>
                <a:rPr lang="fr-FR" b="1" dirty="0"/>
                <a:t>Moins prescriptif</a:t>
              </a:r>
            </a:p>
          </p:txBody>
        </p:sp>
      </p:grpSp>
    </p:spTree>
    <p:extLst>
      <p:ext uri="{BB962C8B-B14F-4D97-AF65-F5344CB8AC3E}">
        <p14:creationId xmlns:p14="http://schemas.microsoft.com/office/powerpoint/2010/main" val="2264650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Objectifs</a:t>
            </a:r>
            <a:r>
              <a:rPr lang="en-US" dirty="0" smtClean="0"/>
              <a:t> de formation</a:t>
            </a:r>
            <a:endParaRPr lang="en-US" dirty="0"/>
          </a:p>
        </p:txBody>
      </p:sp>
      <p:sp>
        <p:nvSpPr>
          <p:cNvPr id="5" name="Bent Arrow 4"/>
          <p:cNvSpPr/>
          <p:nvPr/>
        </p:nvSpPr>
        <p:spPr>
          <a:xfrm flipH="1">
            <a:off x="3862194" y="5073341"/>
            <a:ext cx="1516553" cy="1784660"/>
          </a:xfrm>
          <a:prstGeom prst="bentArrow">
            <a:avLst>
              <a:gd name="adj1" fmla="val 20291"/>
              <a:gd name="adj2" fmla="val 25000"/>
              <a:gd name="adj3" fmla="val 25000"/>
              <a:gd name="adj4" fmla="val 3148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1333">
              <a:solidFill>
                <a:prstClr val="black"/>
              </a:solidFill>
              <a:latin typeface="Roboto"/>
            </a:endParaRPr>
          </a:p>
        </p:txBody>
      </p:sp>
      <p:sp>
        <p:nvSpPr>
          <p:cNvPr id="11" name="Bent Arrow 10"/>
          <p:cNvSpPr/>
          <p:nvPr/>
        </p:nvSpPr>
        <p:spPr>
          <a:xfrm flipH="1">
            <a:off x="3972841" y="3663003"/>
            <a:ext cx="3019911" cy="3194997"/>
          </a:xfrm>
          <a:prstGeom prst="bentArrow">
            <a:avLst>
              <a:gd name="adj1" fmla="val 9904"/>
              <a:gd name="adj2" fmla="val 11891"/>
              <a:gd name="adj3" fmla="val 13303"/>
              <a:gd name="adj4" fmla="val 43750"/>
            </a:avLst>
          </a:prstGeom>
          <a:solidFill>
            <a:schemeClr val="accent2"/>
          </a:solidFill>
          <a:ln>
            <a:solidFill>
              <a:schemeClr val="accent2">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219170"/>
            <a:endParaRPr lang="en-US" sz="1333">
              <a:solidFill>
                <a:prstClr val="black"/>
              </a:solidFill>
              <a:latin typeface="Roboto"/>
            </a:endParaRPr>
          </a:p>
        </p:txBody>
      </p:sp>
      <p:sp>
        <p:nvSpPr>
          <p:cNvPr id="17" name="Right Arrow 16"/>
          <p:cNvSpPr/>
          <p:nvPr/>
        </p:nvSpPr>
        <p:spPr>
          <a:xfrm rot="16200000">
            <a:off x="3674146" y="4123358"/>
            <a:ext cx="4723761" cy="750156"/>
          </a:xfrm>
          <a:prstGeom prst="rightArrow">
            <a:avLst>
              <a:gd name="adj1" fmla="val 41486"/>
              <a:gd name="adj2" fmla="val 53861"/>
            </a:avLst>
          </a:prstGeom>
          <a:solidFill>
            <a:schemeClr val="accent3"/>
          </a:solidFill>
          <a:ln>
            <a:solidFill>
              <a:schemeClr val="accent3">
                <a:lumMod val="75000"/>
              </a:schemeClr>
            </a:solidFill>
          </a:ln>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1219170"/>
            <a:endParaRPr lang="en-US" sz="1333">
              <a:solidFill>
                <a:prstClr val="white"/>
              </a:solidFill>
              <a:latin typeface="Roboto"/>
            </a:endParaRPr>
          </a:p>
        </p:txBody>
      </p:sp>
      <p:sp>
        <p:nvSpPr>
          <p:cNvPr id="23" name="Bent Arrow 22"/>
          <p:cNvSpPr/>
          <p:nvPr/>
        </p:nvSpPr>
        <p:spPr>
          <a:xfrm>
            <a:off x="5476199" y="3185670"/>
            <a:ext cx="3074692" cy="3670588"/>
          </a:xfrm>
          <a:prstGeom prst="bentArrow">
            <a:avLst>
              <a:gd name="adj1" fmla="val 8916"/>
              <a:gd name="adj2" fmla="val 11801"/>
              <a:gd name="adj3" fmla="val 13610"/>
              <a:gd name="adj4" fmla="val 43750"/>
            </a:avLst>
          </a:prstGeom>
          <a:solidFill>
            <a:schemeClr val="accent4"/>
          </a:solidFill>
          <a:ln>
            <a:solidFill>
              <a:schemeClr val="accent4">
                <a:lumMod val="75000"/>
              </a:schemeClr>
            </a:solidFill>
          </a:ln>
          <a:effectLst>
            <a:outerShdw blurRad="63500" sx="102000" sy="102000" algn="ctr"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9170"/>
            <a:endParaRPr lang="en-US" sz="1333">
              <a:solidFill>
                <a:prstClr val="black"/>
              </a:solidFill>
              <a:latin typeface="Roboto"/>
            </a:endParaRPr>
          </a:p>
        </p:txBody>
      </p:sp>
      <p:sp>
        <p:nvSpPr>
          <p:cNvPr id="29" name="Bent Arrow 28"/>
          <p:cNvSpPr/>
          <p:nvPr/>
        </p:nvSpPr>
        <p:spPr>
          <a:xfrm>
            <a:off x="6300456" y="4583752"/>
            <a:ext cx="1863717" cy="2274249"/>
          </a:xfrm>
          <a:prstGeom prst="bentArrow">
            <a:avLst>
              <a:gd name="adj1" fmla="val 15196"/>
              <a:gd name="adj2" fmla="val 19771"/>
              <a:gd name="adj3" fmla="val 17810"/>
              <a:gd name="adj4" fmla="val 42443"/>
            </a:avLst>
          </a:prstGeom>
          <a:solidFill>
            <a:schemeClr val="accent5"/>
          </a:solidFill>
          <a:ln>
            <a:solidFill>
              <a:schemeClr val="accent5">
                <a:lumMod val="75000"/>
              </a:schemeClr>
            </a:solid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1219170"/>
            <a:endParaRPr lang="en-US" sz="1333">
              <a:solidFill>
                <a:prstClr val="black"/>
              </a:solidFill>
              <a:latin typeface="Roboto"/>
            </a:endParaRPr>
          </a:p>
        </p:txBody>
      </p:sp>
      <p:sp>
        <p:nvSpPr>
          <p:cNvPr id="35" name="TextBox 34"/>
          <p:cNvSpPr txBox="1"/>
          <p:nvPr/>
        </p:nvSpPr>
        <p:spPr>
          <a:xfrm>
            <a:off x="8392627" y="4378831"/>
            <a:ext cx="3273192" cy="1272208"/>
          </a:xfrm>
          <a:prstGeom prst="rect">
            <a:avLst/>
          </a:prstGeom>
          <a:noFill/>
        </p:spPr>
        <p:txBody>
          <a:bodyPr wrap="square" lIns="0" tIns="0" rIns="0" bIns="0" rtlCol="0">
            <a:spAutoFit/>
          </a:bodyPr>
          <a:lstStyle/>
          <a:p>
            <a:pPr algn="ctr" defTabSz="1219170"/>
            <a:r>
              <a:rPr lang="fr-FR" sz="1867" b="1" dirty="0" smtClean="0">
                <a:solidFill>
                  <a:srgbClr val="0070C0"/>
                </a:solidFill>
              </a:rPr>
              <a:t>Acquérir </a:t>
            </a:r>
            <a:r>
              <a:rPr lang="fr-FR" sz="1867" b="1" dirty="0">
                <a:solidFill>
                  <a:srgbClr val="0070C0"/>
                </a:solidFill>
              </a:rPr>
              <a:t>un vocabulaire scientifique et médical et  le mobiliser</a:t>
            </a:r>
          </a:p>
          <a:p>
            <a:pPr algn="ctr" defTabSz="1219170"/>
            <a:r>
              <a:rPr lang="en-US" sz="1333" b="1" dirty="0" smtClean="0">
                <a:solidFill>
                  <a:srgbClr val="0070C0"/>
                </a:solidFill>
                <a:latin typeface="Roboto"/>
              </a:rPr>
              <a:t/>
            </a:r>
            <a:br>
              <a:rPr lang="en-US" sz="1333" b="1" dirty="0" smtClean="0">
                <a:solidFill>
                  <a:srgbClr val="0070C0"/>
                </a:solidFill>
                <a:latin typeface="Roboto"/>
              </a:rPr>
            </a:br>
            <a:endParaRPr lang="en-US" sz="1333" b="1" dirty="0">
              <a:solidFill>
                <a:srgbClr val="0070C0"/>
              </a:solidFill>
              <a:latin typeface="Roboto"/>
            </a:endParaRPr>
          </a:p>
        </p:txBody>
      </p:sp>
      <p:sp>
        <p:nvSpPr>
          <p:cNvPr id="36" name="TextBox 35"/>
          <p:cNvSpPr txBox="1"/>
          <p:nvPr/>
        </p:nvSpPr>
        <p:spPr>
          <a:xfrm>
            <a:off x="8731727" y="2457974"/>
            <a:ext cx="2133600" cy="1149289"/>
          </a:xfrm>
          <a:prstGeom prst="rect">
            <a:avLst/>
          </a:prstGeom>
          <a:noFill/>
        </p:spPr>
        <p:txBody>
          <a:bodyPr wrap="square" lIns="0" tIns="0" rIns="0" bIns="0" rtlCol="0">
            <a:spAutoFit/>
          </a:bodyPr>
          <a:lstStyle/>
          <a:p>
            <a:pPr algn="ctr" defTabSz="1219170"/>
            <a:r>
              <a:rPr lang="fr-FR" sz="1867" b="1" dirty="0" smtClean="0">
                <a:solidFill>
                  <a:srgbClr val="0070C0"/>
                </a:solidFill>
              </a:rPr>
              <a:t>Développer l’esprit </a:t>
            </a:r>
            <a:r>
              <a:rPr lang="fr-FR" sz="1867" b="1" dirty="0">
                <a:solidFill>
                  <a:srgbClr val="0070C0"/>
                </a:solidFill>
              </a:rPr>
              <a:t>critique </a:t>
            </a:r>
            <a:r>
              <a:rPr lang="fr-FR" sz="1867" b="1" dirty="0" smtClean="0">
                <a:solidFill>
                  <a:srgbClr val="0070C0"/>
                </a:solidFill>
              </a:rPr>
              <a:t>et le </a:t>
            </a:r>
            <a:r>
              <a:rPr lang="fr-FR" sz="1867" b="1" dirty="0">
                <a:solidFill>
                  <a:srgbClr val="0070C0"/>
                </a:solidFill>
              </a:rPr>
              <a:t>raisonnement  scientifique </a:t>
            </a:r>
          </a:p>
        </p:txBody>
      </p:sp>
      <p:sp>
        <p:nvSpPr>
          <p:cNvPr id="37" name="TextBox 36"/>
          <p:cNvSpPr txBox="1"/>
          <p:nvPr/>
        </p:nvSpPr>
        <p:spPr>
          <a:xfrm>
            <a:off x="4413312" y="1473089"/>
            <a:ext cx="3346328" cy="984885"/>
          </a:xfrm>
          <a:prstGeom prst="rect">
            <a:avLst/>
          </a:prstGeom>
          <a:noFill/>
        </p:spPr>
        <p:txBody>
          <a:bodyPr wrap="square" lIns="0" tIns="0" rIns="0" bIns="0" rtlCol="0">
            <a:spAutoFit/>
          </a:bodyPr>
          <a:lstStyle/>
          <a:p>
            <a:pPr algn="ctr" defTabSz="1219170"/>
            <a:r>
              <a:rPr lang="en-US" sz="1867" b="1" dirty="0" err="1" smtClean="0">
                <a:solidFill>
                  <a:srgbClr val="0070C0"/>
                </a:solidFill>
              </a:rPr>
              <a:t>Construire</a:t>
            </a:r>
            <a:r>
              <a:rPr lang="en-US" sz="1867" b="1" dirty="0" smtClean="0">
                <a:solidFill>
                  <a:srgbClr val="0070C0"/>
                </a:solidFill>
              </a:rPr>
              <a:t> </a:t>
            </a:r>
            <a:r>
              <a:rPr lang="en-US" sz="1867" b="1" dirty="0" err="1" smtClean="0">
                <a:solidFill>
                  <a:srgbClr val="0070C0"/>
                </a:solidFill>
              </a:rPr>
              <a:t>une</a:t>
            </a:r>
            <a:r>
              <a:rPr lang="en-US" sz="1867" b="1" dirty="0" smtClean="0">
                <a:solidFill>
                  <a:srgbClr val="0070C0"/>
                </a:solidFill>
              </a:rPr>
              <a:t> </a:t>
            </a:r>
            <a:r>
              <a:rPr lang="en-US" sz="1867" b="1" dirty="0" err="1" smtClean="0">
                <a:solidFill>
                  <a:srgbClr val="0070C0"/>
                </a:solidFill>
              </a:rPr>
              <a:t>démarche</a:t>
            </a:r>
            <a:r>
              <a:rPr lang="en-US" sz="1867" b="1" dirty="0" smtClean="0">
                <a:solidFill>
                  <a:srgbClr val="0070C0"/>
                </a:solidFill>
              </a:rPr>
              <a:t> </a:t>
            </a:r>
            <a:r>
              <a:rPr lang="en-US" sz="1867" b="1" dirty="0" err="1" smtClean="0">
                <a:solidFill>
                  <a:srgbClr val="0070C0"/>
                </a:solidFill>
              </a:rPr>
              <a:t>d’analyse</a:t>
            </a:r>
            <a:endParaRPr lang="en-US" sz="1867" b="1" dirty="0">
              <a:solidFill>
                <a:srgbClr val="0070C0"/>
              </a:solidFill>
            </a:endParaRPr>
          </a:p>
          <a:p>
            <a:pPr algn="ctr" defTabSz="1219170"/>
            <a:r>
              <a:rPr lang="en-US" sz="1333" b="1" dirty="0" smtClean="0">
                <a:solidFill>
                  <a:srgbClr val="0070C0"/>
                </a:solidFill>
                <a:latin typeface="Roboto"/>
              </a:rPr>
              <a:t/>
            </a:r>
            <a:br>
              <a:rPr lang="en-US" sz="1333" b="1" dirty="0" smtClean="0">
                <a:solidFill>
                  <a:srgbClr val="0070C0"/>
                </a:solidFill>
                <a:latin typeface="Roboto"/>
              </a:rPr>
            </a:br>
            <a:endParaRPr lang="en-US" sz="1333" b="1" dirty="0">
              <a:solidFill>
                <a:srgbClr val="0070C0"/>
              </a:solidFill>
              <a:latin typeface="Roboto"/>
            </a:endParaRPr>
          </a:p>
        </p:txBody>
      </p:sp>
      <p:sp>
        <p:nvSpPr>
          <p:cNvPr id="38" name="TextBox 37"/>
          <p:cNvSpPr txBox="1"/>
          <p:nvPr/>
        </p:nvSpPr>
        <p:spPr>
          <a:xfrm>
            <a:off x="1506166" y="3259747"/>
            <a:ext cx="2133600" cy="1436612"/>
          </a:xfrm>
          <a:prstGeom prst="rect">
            <a:avLst/>
          </a:prstGeom>
          <a:noFill/>
        </p:spPr>
        <p:txBody>
          <a:bodyPr wrap="square" lIns="0" tIns="0" rIns="0" bIns="0" rtlCol="0">
            <a:spAutoFit/>
          </a:bodyPr>
          <a:lstStyle/>
          <a:p>
            <a:pPr algn="ctr" defTabSz="1219170"/>
            <a:r>
              <a:rPr lang="fr-FR" sz="1867" b="1" dirty="0" smtClean="0">
                <a:solidFill>
                  <a:srgbClr val="0070C0"/>
                </a:solidFill>
              </a:rPr>
              <a:t>Appréhender </a:t>
            </a:r>
            <a:r>
              <a:rPr lang="fr-FR" sz="1867" b="1" dirty="0">
                <a:solidFill>
                  <a:srgbClr val="0070C0"/>
                </a:solidFill>
              </a:rPr>
              <a:t>le fonctionnement de l’organisme humain dans son </a:t>
            </a:r>
            <a:r>
              <a:rPr lang="fr-FR" sz="1867" b="1" dirty="0" smtClean="0">
                <a:solidFill>
                  <a:srgbClr val="0070C0"/>
                </a:solidFill>
              </a:rPr>
              <a:t>environnement</a:t>
            </a:r>
            <a:endParaRPr lang="fr-FR" sz="1867" b="1" dirty="0">
              <a:solidFill>
                <a:srgbClr val="0070C0"/>
              </a:solidFill>
            </a:endParaRPr>
          </a:p>
        </p:txBody>
      </p:sp>
      <p:sp>
        <p:nvSpPr>
          <p:cNvPr id="39" name="TextBox 38"/>
          <p:cNvSpPr txBox="1"/>
          <p:nvPr/>
        </p:nvSpPr>
        <p:spPr>
          <a:xfrm>
            <a:off x="705853" y="4903392"/>
            <a:ext cx="3008456" cy="1846852"/>
          </a:xfrm>
          <a:prstGeom prst="rect">
            <a:avLst/>
          </a:prstGeom>
          <a:noFill/>
        </p:spPr>
        <p:txBody>
          <a:bodyPr wrap="square" lIns="0" tIns="0" rIns="0" bIns="0" rtlCol="0">
            <a:spAutoFit/>
          </a:bodyPr>
          <a:lstStyle/>
          <a:p>
            <a:pPr defTabSz="1219170"/>
            <a:r>
              <a:rPr lang="fr-FR" sz="1867" b="1" dirty="0">
                <a:solidFill>
                  <a:srgbClr val="045E9C"/>
                </a:solidFill>
              </a:rPr>
              <a:t>Comprendre les mécanismes d’apparition de pathologies majeures et aborder des éléments  </a:t>
            </a:r>
            <a:r>
              <a:rPr lang="fr-FR" sz="1867" b="1" dirty="0" smtClean="0">
                <a:solidFill>
                  <a:srgbClr val="045E9C"/>
                </a:solidFill>
              </a:rPr>
              <a:t>de </a:t>
            </a:r>
            <a:r>
              <a:rPr lang="fr-FR" sz="1867" b="1" dirty="0">
                <a:solidFill>
                  <a:srgbClr val="045E9C"/>
                </a:solidFill>
              </a:rPr>
              <a:t>leur diagnostic et de leurs </a:t>
            </a:r>
            <a:r>
              <a:rPr lang="fr-FR" sz="1867" b="1" dirty="0" smtClean="0">
                <a:solidFill>
                  <a:srgbClr val="045E9C"/>
                </a:solidFill>
              </a:rPr>
              <a:t>traitements</a:t>
            </a:r>
          </a:p>
          <a:p>
            <a:pPr defTabSz="1219170"/>
            <a:r>
              <a:rPr lang="en-US" sz="1333" b="1" dirty="0" smtClean="0">
                <a:solidFill>
                  <a:srgbClr val="E7E6E6">
                    <a:lumMod val="50000"/>
                  </a:srgbClr>
                </a:solidFill>
                <a:latin typeface="Roboto"/>
              </a:rPr>
              <a:t/>
            </a:r>
            <a:br>
              <a:rPr lang="en-US" sz="1333" b="1" dirty="0" smtClean="0">
                <a:solidFill>
                  <a:srgbClr val="E7E6E6">
                    <a:lumMod val="50000"/>
                  </a:srgbClr>
                </a:solidFill>
                <a:latin typeface="Roboto"/>
              </a:rPr>
            </a:br>
            <a:endParaRPr lang="en-US" sz="1333" b="1" dirty="0">
              <a:solidFill>
                <a:srgbClr val="E7E6E6">
                  <a:lumMod val="50000"/>
                </a:srgbClr>
              </a:solidFill>
              <a:latin typeface="Roboto"/>
            </a:endParaRPr>
          </a:p>
        </p:txBody>
      </p:sp>
      <p:sp>
        <p:nvSpPr>
          <p:cNvPr id="16" name="Bent Arrow 4"/>
          <p:cNvSpPr/>
          <p:nvPr/>
        </p:nvSpPr>
        <p:spPr>
          <a:xfrm>
            <a:off x="7032532" y="5720876"/>
            <a:ext cx="1516553" cy="1138990"/>
          </a:xfrm>
          <a:prstGeom prst="bentArrow">
            <a:avLst>
              <a:gd name="adj1" fmla="val 20291"/>
              <a:gd name="adj2" fmla="val 25000"/>
              <a:gd name="adj3" fmla="val 25000"/>
              <a:gd name="adj4" fmla="val 3148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1333">
              <a:solidFill>
                <a:prstClr val="black"/>
              </a:solidFill>
              <a:latin typeface="Roboto"/>
            </a:endParaRPr>
          </a:p>
        </p:txBody>
      </p:sp>
      <p:sp>
        <p:nvSpPr>
          <p:cNvPr id="18" name="TextBox 38"/>
          <p:cNvSpPr txBox="1"/>
          <p:nvPr/>
        </p:nvSpPr>
        <p:spPr>
          <a:xfrm>
            <a:off x="8680859" y="5630810"/>
            <a:ext cx="3008456" cy="1559529"/>
          </a:xfrm>
          <a:prstGeom prst="rect">
            <a:avLst/>
          </a:prstGeom>
          <a:noFill/>
        </p:spPr>
        <p:txBody>
          <a:bodyPr wrap="square" lIns="0" tIns="0" rIns="0" bIns="0" rtlCol="0">
            <a:spAutoFit/>
          </a:bodyPr>
          <a:lstStyle/>
          <a:p>
            <a:pPr algn="ctr" defTabSz="1219170"/>
            <a:r>
              <a:rPr lang="fr-FR" sz="1867" b="1" dirty="0">
                <a:solidFill>
                  <a:srgbClr val="045E9C"/>
                </a:solidFill>
              </a:rPr>
              <a:t>R</a:t>
            </a:r>
            <a:r>
              <a:rPr lang="fr-FR" sz="1867" b="1" dirty="0" smtClean="0">
                <a:solidFill>
                  <a:srgbClr val="045E9C"/>
                </a:solidFill>
              </a:rPr>
              <a:t>enforcer </a:t>
            </a:r>
            <a:r>
              <a:rPr lang="fr-FR" sz="1867" b="1" dirty="0">
                <a:solidFill>
                  <a:srgbClr val="045E9C"/>
                </a:solidFill>
              </a:rPr>
              <a:t>les capacités  </a:t>
            </a:r>
            <a:r>
              <a:rPr lang="fr-FR" sz="1867" b="1" dirty="0" smtClean="0">
                <a:solidFill>
                  <a:srgbClr val="045E9C"/>
                </a:solidFill>
              </a:rPr>
              <a:t> d’expression </a:t>
            </a:r>
            <a:r>
              <a:rPr lang="fr-FR" sz="1867" b="1" dirty="0">
                <a:solidFill>
                  <a:srgbClr val="045E9C"/>
                </a:solidFill>
              </a:rPr>
              <a:t>écrite et orale</a:t>
            </a:r>
          </a:p>
          <a:p>
            <a:pPr algn="ctr" defTabSz="1219170"/>
            <a:endParaRPr lang="fr-FR" sz="1867" b="1" dirty="0" smtClean="0">
              <a:solidFill>
                <a:srgbClr val="045E9C"/>
              </a:solidFill>
            </a:endParaRPr>
          </a:p>
          <a:p>
            <a:pPr algn="ctr" defTabSz="1219170"/>
            <a:r>
              <a:rPr lang="en-US" sz="1333" b="1" dirty="0" smtClean="0">
                <a:solidFill>
                  <a:srgbClr val="E7E6E6">
                    <a:lumMod val="50000"/>
                  </a:srgbClr>
                </a:solidFill>
                <a:latin typeface="Roboto"/>
              </a:rPr>
              <a:t/>
            </a:r>
            <a:br>
              <a:rPr lang="en-US" sz="1333" b="1" dirty="0" smtClean="0">
                <a:solidFill>
                  <a:srgbClr val="E7E6E6">
                    <a:lumMod val="50000"/>
                  </a:srgbClr>
                </a:solidFill>
                <a:latin typeface="Roboto"/>
              </a:rPr>
            </a:br>
            <a:endParaRPr lang="en-US" sz="1333" b="1" dirty="0">
              <a:solidFill>
                <a:srgbClr val="E7E6E6">
                  <a:lumMod val="50000"/>
                </a:srgbClr>
              </a:solidFill>
              <a:latin typeface="Roboto"/>
            </a:endParaRPr>
          </a:p>
        </p:txBody>
      </p:sp>
    </p:spTree>
    <p:extLst>
      <p:ext uri="{BB962C8B-B14F-4D97-AF65-F5344CB8AC3E}">
        <p14:creationId xmlns:p14="http://schemas.microsoft.com/office/powerpoint/2010/main" val="2557231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right)">
                                      <p:cBhvr>
                                        <p:cTn id="11" dur="500"/>
                                        <p:tgtEl>
                                          <p:spTgt spid="3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500"/>
                            </p:stCondLst>
                            <p:childTnLst>
                              <p:par>
                                <p:cTn id="18" presetID="22" presetClass="entr" presetSubtype="2"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right)">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childTnLst>
                          </p:cTn>
                        </p:par>
                        <p:par>
                          <p:cTn id="26" fill="hold">
                            <p:stCondLst>
                              <p:cond delay="500"/>
                            </p:stCondLst>
                            <p:childTnLst>
                              <p:par>
                                <p:cTn id="27" presetID="22" presetClass="entr" presetSubtype="2"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wipe(right)">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left)">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left)">
                                      <p:cBhvr>
                                        <p:cTn id="47" dur="500"/>
                                        <p:tgtEl>
                                          <p:spTgt spid="3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right)">
                                      <p:cBhvr>
                                        <p:cTn id="52" dur="500"/>
                                        <p:tgtEl>
                                          <p:spTgt spid="16"/>
                                        </p:tgtEl>
                                      </p:cBhvr>
                                    </p:animEffect>
                                  </p:childTnLst>
                                </p:cTn>
                              </p:par>
                            </p:childTnLst>
                          </p:cTn>
                        </p:par>
                        <p:par>
                          <p:cTn id="53" fill="hold">
                            <p:stCondLst>
                              <p:cond delay="5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7" grpId="0" animBg="1"/>
      <p:bldP spid="23" grpId="0" animBg="1"/>
      <p:bldP spid="29" grpId="0" animBg="1"/>
      <p:bldP spid="35" grpId="0"/>
      <p:bldP spid="36" grpId="0"/>
      <p:bldP spid="37" grpId="0"/>
      <p:bldP spid="38" grpId="0"/>
      <p:bldP spid="39" grpId="0"/>
      <p:bldP spid="16"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Espace réservé pour une image  14"/>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6467" r="16467"/>
          <a:stretch>
            <a:fillRect/>
          </a:stretch>
        </p:blipFill>
        <p:spPr>
          <a:xfrm>
            <a:off x="862071" y="1624655"/>
            <a:ext cx="2133599" cy="2120787"/>
          </a:xfrm>
        </p:spPr>
      </p:pic>
      <p:pic>
        <p:nvPicPr>
          <p:cNvPr id="14" name="Espace réservé pour une image  13"/>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l="16442" r="16442"/>
          <a:stretch>
            <a:fillRect/>
          </a:stretch>
        </p:blipFill>
        <p:spPr>
          <a:xfrm>
            <a:off x="4719240" y="1624655"/>
            <a:ext cx="2133600" cy="2119312"/>
          </a:xfrm>
        </p:spPr>
      </p:pic>
      <p:pic>
        <p:nvPicPr>
          <p:cNvPr id="11" name="Espace réservé pour une image  10"/>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l="16467" r="16467"/>
          <a:stretch>
            <a:fillRect/>
          </a:stretch>
        </p:blipFill>
        <p:spPr>
          <a:xfrm>
            <a:off x="8478102" y="1624655"/>
            <a:ext cx="2133599" cy="2120787"/>
          </a:xfrm>
        </p:spPr>
      </p:pic>
      <p:pic>
        <p:nvPicPr>
          <p:cNvPr id="10" name="Espace réservé pour une image  9"/>
          <p:cNvPicPr>
            <a:picLocks noGrp="1" noChangeAspect="1"/>
          </p:cNvPicPr>
          <p:nvPr>
            <p:ph type="pic" sz="quarter" idx="16"/>
          </p:nvPr>
        </p:nvPicPr>
        <p:blipFill>
          <a:blip r:embed="rId6" cstate="print">
            <a:extLst>
              <a:ext uri="{28A0092B-C50C-407E-A947-70E740481C1C}">
                <a14:useLocalDpi xmlns:a14="http://schemas.microsoft.com/office/drawing/2010/main" val="0"/>
              </a:ext>
            </a:extLst>
          </a:blip>
          <a:srcRect l="14083" r="14083"/>
          <a:stretch>
            <a:fillRect/>
          </a:stretch>
        </p:blipFill>
        <p:spPr>
          <a:xfrm>
            <a:off x="2670146" y="4160940"/>
            <a:ext cx="2133599" cy="2120787"/>
          </a:xfrm>
        </p:spPr>
      </p:pic>
      <p:sp>
        <p:nvSpPr>
          <p:cNvPr id="8" name="Titre 7"/>
          <p:cNvSpPr>
            <a:spLocks noGrp="1"/>
          </p:cNvSpPr>
          <p:nvPr>
            <p:ph type="title"/>
          </p:nvPr>
        </p:nvSpPr>
        <p:spPr/>
        <p:txBody>
          <a:bodyPr/>
          <a:lstStyle/>
          <a:p>
            <a:r>
              <a:rPr lang="fr-FR" dirty="0" smtClean="0"/>
              <a:t>Grandes fonctions physiologiques</a:t>
            </a:r>
            <a:endParaRPr lang="fr-FR" dirty="0"/>
          </a:p>
        </p:txBody>
      </p:sp>
      <p:pic>
        <p:nvPicPr>
          <p:cNvPr id="12" name="Espace réservé pour une image  11"/>
          <p:cNvPicPr>
            <a:picLocks noGrp="1" noChangeAspect="1"/>
          </p:cNvPicPr>
          <p:nvPr>
            <p:ph type="pic" sz="quarter" idx="17"/>
          </p:nvPr>
        </p:nvPicPr>
        <p:blipFill>
          <a:blip r:embed="rId7" cstate="print">
            <a:extLst>
              <a:ext uri="{28A0092B-C50C-407E-A947-70E740481C1C}">
                <a14:useLocalDpi xmlns:a14="http://schemas.microsoft.com/office/drawing/2010/main" val="0"/>
              </a:ext>
            </a:extLst>
          </a:blip>
          <a:srcRect l="5674" r="5674"/>
          <a:stretch>
            <a:fillRect/>
          </a:stretch>
        </p:blipFill>
        <p:spPr>
          <a:xfrm>
            <a:off x="7165731" y="4254500"/>
            <a:ext cx="2133600" cy="2120900"/>
          </a:xfrm>
        </p:spPr>
      </p:pic>
      <p:sp>
        <p:nvSpPr>
          <p:cNvPr id="18" name="ZoneTexte 17"/>
          <p:cNvSpPr txBox="1"/>
          <p:nvPr/>
        </p:nvSpPr>
        <p:spPr>
          <a:xfrm>
            <a:off x="9428457" y="5542815"/>
            <a:ext cx="2366488" cy="830997"/>
          </a:xfrm>
          <a:prstGeom prst="rect">
            <a:avLst/>
          </a:prstGeom>
          <a:noFill/>
        </p:spPr>
        <p:txBody>
          <a:bodyPr wrap="square" rtlCol="0">
            <a:spAutoFit/>
          </a:bodyPr>
          <a:lstStyle/>
          <a:p>
            <a:pPr algn="ctr"/>
            <a:r>
              <a:rPr lang="fr-FR" sz="2400" b="1" dirty="0">
                <a:solidFill>
                  <a:srgbClr val="CC3300"/>
                </a:solidFill>
              </a:rPr>
              <a:t>Transmission de la </a:t>
            </a:r>
            <a:r>
              <a:rPr lang="fr-FR" sz="2400" b="1" dirty="0" smtClean="0">
                <a:solidFill>
                  <a:srgbClr val="CC3300"/>
                </a:solidFill>
              </a:rPr>
              <a:t>vie et </a:t>
            </a:r>
            <a:r>
              <a:rPr lang="fr-FR" sz="2400" b="1" dirty="0">
                <a:solidFill>
                  <a:srgbClr val="CC3300"/>
                </a:solidFill>
              </a:rPr>
              <a:t>hérédité</a:t>
            </a:r>
          </a:p>
        </p:txBody>
      </p:sp>
      <p:sp>
        <p:nvSpPr>
          <p:cNvPr id="19" name="ZoneTexte 18"/>
          <p:cNvSpPr txBox="1"/>
          <p:nvPr/>
        </p:nvSpPr>
        <p:spPr>
          <a:xfrm>
            <a:off x="508002" y="5542815"/>
            <a:ext cx="2366488" cy="830997"/>
          </a:xfrm>
          <a:prstGeom prst="rect">
            <a:avLst/>
          </a:prstGeom>
          <a:noFill/>
        </p:spPr>
        <p:txBody>
          <a:bodyPr wrap="square" rtlCol="0">
            <a:spAutoFit/>
          </a:bodyPr>
          <a:lstStyle/>
          <a:p>
            <a:pPr algn="ctr"/>
            <a:r>
              <a:rPr lang="fr-FR" sz="2400" b="1" dirty="0" smtClean="0">
                <a:solidFill>
                  <a:srgbClr val="CC3300"/>
                </a:solidFill>
              </a:rPr>
              <a:t>Défense de l’organisme</a:t>
            </a:r>
            <a:endParaRPr lang="fr-FR" sz="2400" b="1" dirty="0">
              <a:solidFill>
                <a:srgbClr val="CC3300"/>
              </a:solidFill>
            </a:endParaRPr>
          </a:p>
        </p:txBody>
      </p:sp>
      <p:sp>
        <p:nvSpPr>
          <p:cNvPr id="20" name="ZoneTexte 19"/>
          <p:cNvSpPr txBox="1"/>
          <p:nvPr/>
        </p:nvSpPr>
        <p:spPr>
          <a:xfrm>
            <a:off x="9741349" y="3727774"/>
            <a:ext cx="2366488" cy="830997"/>
          </a:xfrm>
          <a:prstGeom prst="rect">
            <a:avLst/>
          </a:prstGeom>
          <a:noFill/>
        </p:spPr>
        <p:txBody>
          <a:bodyPr wrap="square" rtlCol="0">
            <a:spAutoFit/>
          </a:bodyPr>
          <a:lstStyle/>
          <a:p>
            <a:pPr algn="ctr"/>
            <a:r>
              <a:rPr lang="fr-FR" sz="2400" b="1" dirty="0" smtClean="0">
                <a:solidFill>
                  <a:srgbClr val="00B0F0"/>
                </a:solidFill>
              </a:rPr>
              <a:t>Fonctions de nutrition</a:t>
            </a:r>
            <a:endParaRPr lang="fr-FR" sz="2400" b="1" dirty="0">
              <a:solidFill>
                <a:srgbClr val="00B0F0"/>
              </a:solidFill>
            </a:endParaRPr>
          </a:p>
        </p:txBody>
      </p:sp>
      <p:sp>
        <p:nvSpPr>
          <p:cNvPr id="21" name="ZoneTexte 20"/>
          <p:cNvSpPr txBox="1"/>
          <p:nvPr/>
        </p:nvSpPr>
        <p:spPr>
          <a:xfrm>
            <a:off x="4864932" y="3727774"/>
            <a:ext cx="2366488" cy="830997"/>
          </a:xfrm>
          <a:prstGeom prst="rect">
            <a:avLst/>
          </a:prstGeom>
          <a:noFill/>
        </p:spPr>
        <p:txBody>
          <a:bodyPr wrap="square" rtlCol="0">
            <a:spAutoFit/>
          </a:bodyPr>
          <a:lstStyle/>
          <a:p>
            <a:pPr algn="ctr"/>
            <a:r>
              <a:rPr lang="fr-FR" sz="2400" b="1" dirty="0" smtClean="0">
                <a:solidFill>
                  <a:srgbClr val="00B0F0"/>
                </a:solidFill>
              </a:rPr>
              <a:t>Motricité de l’organisme</a:t>
            </a:r>
            <a:endParaRPr lang="fr-FR" sz="2400" b="1" dirty="0">
              <a:solidFill>
                <a:srgbClr val="00B0F0"/>
              </a:solidFill>
            </a:endParaRPr>
          </a:p>
        </p:txBody>
      </p:sp>
      <p:sp>
        <p:nvSpPr>
          <p:cNvPr id="22" name="ZoneTexte 21"/>
          <p:cNvSpPr txBox="1"/>
          <p:nvPr/>
        </p:nvSpPr>
        <p:spPr>
          <a:xfrm>
            <a:off x="-11485" y="3727774"/>
            <a:ext cx="2366488" cy="1200329"/>
          </a:xfrm>
          <a:prstGeom prst="rect">
            <a:avLst/>
          </a:prstGeom>
          <a:noFill/>
        </p:spPr>
        <p:txBody>
          <a:bodyPr wrap="square" rtlCol="0">
            <a:spAutoFit/>
          </a:bodyPr>
          <a:lstStyle/>
          <a:p>
            <a:pPr algn="ctr"/>
            <a:r>
              <a:rPr lang="fr-FR" sz="2400" b="1" dirty="0" smtClean="0">
                <a:solidFill>
                  <a:srgbClr val="7030A0"/>
                </a:solidFill>
              </a:rPr>
              <a:t>Fonctionnement intégré et homéostasie</a:t>
            </a:r>
            <a:endParaRPr lang="fr-FR" sz="2400" b="1" dirty="0">
              <a:solidFill>
                <a:srgbClr val="7030A0"/>
              </a:solidFill>
            </a:endParaRPr>
          </a:p>
        </p:txBody>
      </p:sp>
    </p:spTree>
    <p:extLst>
      <p:ext uri="{BB962C8B-B14F-4D97-AF65-F5344CB8AC3E}">
        <p14:creationId xmlns:p14="http://schemas.microsoft.com/office/powerpoint/2010/main" val="29066162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750" fill="hold"/>
                                        <p:tgtEl>
                                          <p:spTgt spid="22"/>
                                        </p:tgtEl>
                                        <p:attrNameLst>
                                          <p:attrName>ppt_w</p:attrName>
                                        </p:attrNameLst>
                                      </p:cBhvr>
                                      <p:tavLst>
                                        <p:tav tm="0">
                                          <p:val>
                                            <p:fltVal val="0"/>
                                          </p:val>
                                        </p:tav>
                                        <p:tav tm="100000">
                                          <p:val>
                                            <p:strVal val="#ppt_w"/>
                                          </p:val>
                                        </p:tav>
                                      </p:tavLst>
                                    </p:anim>
                                    <p:anim calcmode="lin" valueType="num">
                                      <p:cBhvr>
                                        <p:cTn id="8" dur="750" fill="hold"/>
                                        <p:tgtEl>
                                          <p:spTgt spid="22"/>
                                        </p:tgtEl>
                                        <p:attrNameLst>
                                          <p:attrName>ppt_h</p:attrName>
                                        </p:attrNameLst>
                                      </p:cBhvr>
                                      <p:tavLst>
                                        <p:tav tm="0">
                                          <p:val>
                                            <p:fltVal val="0"/>
                                          </p:val>
                                        </p:tav>
                                        <p:tav tm="100000">
                                          <p:val>
                                            <p:strVal val="#ppt_h"/>
                                          </p:val>
                                        </p:tav>
                                      </p:tavLst>
                                    </p:anim>
                                    <p:animEffect transition="in" filter="fade">
                                      <p:cBhvr>
                                        <p:cTn id="9" dur="750"/>
                                        <p:tgtEl>
                                          <p:spTgt spid="2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750" fill="hold"/>
                                        <p:tgtEl>
                                          <p:spTgt spid="21"/>
                                        </p:tgtEl>
                                        <p:attrNameLst>
                                          <p:attrName>ppt_w</p:attrName>
                                        </p:attrNameLst>
                                      </p:cBhvr>
                                      <p:tavLst>
                                        <p:tav tm="0">
                                          <p:val>
                                            <p:fltVal val="0"/>
                                          </p:val>
                                        </p:tav>
                                        <p:tav tm="100000">
                                          <p:val>
                                            <p:strVal val="#ppt_w"/>
                                          </p:val>
                                        </p:tav>
                                      </p:tavLst>
                                    </p:anim>
                                    <p:anim calcmode="lin" valueType="num">
                                      <p:cBhvr>
                                        <p:cTn id="14" dur="750" fill="hold"/>
                                        <p:tgtEl>
                                          <p:spTgt spid="21"/>
                                        </p:tgtEl>
                                        <p:attrNameLst>
                                          <p:attrName>ppt_h</p:attrName>
                                        </p:attrNameLst>
                                      </p:cBhvr>
                                      <p:tavLst>
                                        <p:tav tm="0">
                                          <p:val>
                                            <p:fltVal val="0"/>
                                          </p:val>
                                        </p:tav>
                                        <p:tav tm="100000">
                                          <p:val>
                                            <p:strVal val="#ppt_h"/>
                                          </p:val>
                                        </p:tav>
                                      </p:tavLst>
                                    </p:anim>
                                    <p:animEffect transition="in" filter="fade">
                                      <p:cBhvr>
                                        <p:cTn id="15" dur="750"/>
                                        <p:tgtEl>
                                          <p:spTgt spid="21"/>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750" fill="hold"/>
                                        <p:tgtEl>
                                          <p:spTgt spid="20"/>
                                        </p:tgtEl>
                                        <p:attrNameLst>
                                          <p:attrName>ppt_w</p:attrName>
                                        </p:attrNameLst>
                                      </p:cBhvr>
                                      <p:tavLst>
                                        <p:tav tm="0">
                                          <p:val>
                                            <p:fltVal val="0"/>
                                          </p:val>
                                        </p:tav>
                                        <p:tav tm="100000">
                                          <p:val>
                                            <p:strVal val="#ppt_w"/>
                                          </p:val>
                                        </p:tav>
                                      </p:tavLst>
                                    </p:anim>
                                    <p:anim calcmode="lin" valueType="num">
                                      <p:cBhvr>
                                        <p:cTn id="20" dur="750" fill="hold"/>
                                        <p:tgtEl>
                                          <p:spTgt spid="20"/>
                                        </p:tgtEl>
                                        <p:attrNameLst>
                                          <p:attrName>ppt_h</p:attrName>
                                        </p:attrNameLst>
                                      </p:cBhvr>
                                      <p:tavLst>
                                        <p:tav tm="0">
                                          <p:val>
                                            <p:fltVal val="0"/>
                                          </p:val>
                                        </p:tav>
                                        <p:tav tm="100000">
                                          <p:val>
                                            <p:strVal val="#ppt_h"/>
                                          </p:val>
                                        </p:tav>
                                      </p:tavLst>
                                    </p:anim>
                                    <p:animEffect transition="in" filter="fade">
                                      <p:cBhvr>
                                        <p:cTn id="21" dur="750"/>
                                        <p:tgtEl>
                                          <p:spTgt spid="20"/>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750" fill="hold"/>
                                        <p:tgtEl>
                                          <p:spTgt spid="18"/>
                                        </p:tgtEl>
                                        <p:attrNameLst>
                                          <p:attrName>ppt_w</p:attrName>
                                        </p:attrNameLst>
                                      </p:cBhvr>
                                      <p:tavLst>
                                        <p:tav tm="0">
                                          <p:val>
                                            <p:fltVal val="0"/>
                                          </p:val>
                                        </p:tav>
                                        <p:tav tm="100000">
                                          <p:val>
                                            <p:strVal val="#ppt_w"/>
                                          </p:val>
                                        </p:tav>
                                      </p:tavLst>
                                    </p:anim>
                                    <p:anim calcmode="lin" valueType="num">
                                      <p:cBhvr>
                                        <p:cTn id="26" dur="750" fill="hold"/>
                                        <p:tgtEl>
                                          <p:spTgt spid="18"/>
                                        </p:tgtEl>
                                        <p:attrNameLst>
                                          <p:attrName>ppt_h</p:attrName>
                                        </p:attrNameLst>
                                      </p:cBhvr>
                                      <p:tavLst>
                                        <p:tav tm="0">
                                          <p:val>
                                            <p:fltVal val="0"/>
                                          </p:val>
                                        </p:tav>
                                        <p:tav tm="100000">
                                          <p:val>
                                            <p:strVal val="#ppt_h"/>
                                          </p:val>
                                        </p:tav>
                                      </p:tavLst>
                                    </p:anim>
                                    <p:animEffect transition="in" filter="fade">
                                      <p:cBhvr>
                                        <p:cTn id="27" dur="750"/>
                                        <p:tgtEl>
                                          <p:spTgt spid="18"/>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750" fill="hold"/>
                                        <p:tgtEl>
                                          <p:spTgt spid="19"/>
                                        </p:tgtEl>
                                        <p:attrNameLst>
                                          <p:attrName>ppt_w</p:attrName>
                                        </p:attrNameLst>
                                      </p:cBhvr>
                                      <p:tavLst>
                                        <p:tav tm="0">
                                          <p:val>
                                            <p:fltVal val="0"/>
                                          </p:val>
                                        </p:tav>
                                        <p:tav tm="100000">
                                          <p:val>
                                            <p:strVal val="#ppt_w"/>
                                          </p:val>
                                        </p:tav>
                                      </p:tavLst>
                                    </p:anim>
                                    <p:anim calcmode="lin" valueType="num">
                                      <p:cBhvr>
                                        <p:cTn id="32" dur="750" fill="hold"/>
                                        <p:tgtEl>
                                          <p:spTgt spid="19"/>
                                        </p:tgtEl>
                                        <p:attrNameLst>
                                          <p:attrName>ppt_h</p:attrName>
                                        </p:attrNameLst>
                                      </p:cBhvr>
                                      <p:tavLst>
                                        <p:tav tm="0">
                                          <p:val>
                                            <p:fltVal val="0"/>
                                          </p:val>
                                        </p:tav>
                                        <p:tav tm="100000">
                                          <p:val>
                                            <p:strVal val="#ppt_h"/>
                                          </p:val>
                                        </p:tav>
                                      </p:tavLst>
                                    </p:anim>
                                    <p:animEffect transition="in" filter="fade">
                                      <p:cBhvr>
                                        <p:cTn id="33"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3"/>
          <a:stretch>
            <a:fillRect/>
          </a:stretch>
        </p:blipFill>
        <p:spPr>
          <a:xfrm>
            <a:off x="2567314" y="5076013"/>
            <a:ext cx="1637904" cy="1233279"/>
          </a:xfrm>
          <a:prstGeom prst="rect">
            <a:avLst/>
          </a:prstGeom>
        </p:spPr>
      </p:pic>
      <p:pic>
        <p:nvPicPr>
          <p:cNvPr id="15" name="Espace réservé pour une image  14"/>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l="16467" r="16467"/>
          <a:stretch>
            <a:fillRect/>
          </a:stretch>
        </p:blipFill>
        <p:spPr>
          <a:xfrm>
            <a:off x="1006143" y="601474"/>
            <a:ext cx="2133599" cy="2120787"/>
          </a:xfrm>
        </p:spPr>
      </p:pic>
      <p:sp>
        <p:nvSpPr>
          <p:cNvPr id="22" name="ZoneTexte 21"/>
          <p:cNvSpPr txBox="1"/>
          <p:nvPr/>
        </p:nvSpPr>
        <p:spPr>
          <a:xfrm>
            <a:off x="3597724" y="334747"/>
            <a:ext cx="3171566" cy="830997"/>
          </a:xfrm>
          <a:prstGeom prst="rect">
            <a:avLst/>
          </a:prstGeom>
          <a:noFill/>
        </p:spPr>
        <p:txBody>
          <a:bodyPr wrap="square" rtlCol="0">
            <a:spAutoFit/>
          </a:bodyPr>
          <a:lstStyle/>
          <a:p>
            <a:pPr algn="ctr"/>
            <a:r>
              <a:rPr lang="fr-FR" sz="2400" b="1" dirty="0" smtClean="0">
                <a:solidFill>
                  <a:srgbClr val="7030A0"/>
                </a:solidFill>
              </a:rPr>
              <a:t>Fonctionnement intégré et homéostasie</a:t>
            </a:r>
            <a:endParaRPr lang="fr-FR" sz="2400" b="1" dirty="0">
              <a:solidFill>
                <a:srgbClr val="7030A0"/>
              </a:solidFill>
            </a:endParaRPr>
          </a:p>
        </p:txBody>
      </p:sp>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27037" y="1535076"/>
            <a:ext cx="2858334" cy="4157577"/>
          </a:xfrm>
          <a:prstGeom prst="rect">
            <a:avLst/>
          </a:prstGeom>
        </p:spPr>
      </p:pic>
      <p:graphicFrame>
        <p:nvGraphicFramePr>
          <p:cNvPr id="5" name="Diagramme 4"/>
          <p:cNvGraphicFramePr/>
          <p:nvPr>
            <p:extLst>
              <p:ext uri="{D42A27DB-BD31-4B8C-83A1-F6EECF244321}">
                <p14:modId xmlns:p14="http://schemas.microsoft.com/office/powerpoint/2010/main" val="1539031960"/>
              </p:ext>
            </p:extLst>
          </p:nvPr>
        </p:nvGraphicFramePr>
        <p:xfrm>
          <a:off x="2072942" y="601474"/>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 name="Imag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95168" y="4022838"/>
            <a:ext cx="1015009" cy="1002321"/>
          </a:xfrm>
          <a:prstGeom prst="rect">
            <a:avLst/>
          </a:prstGeom>
        </p:spPr>
      </p:pic>
      <p:pic>
        <p:nvPicPr>
          <p:cNvPr id="7" name="Image 6"/>
          <p:cNvPicPr>
            <a:picLocks noChangeAspect="1"/>
          </p:cNvPicPr>
          <p:nvPr/>
        </p:nvPicPr>
        <p:blipFill>
          <a:blip r:embed="rId12"/>
          <a:stretch>
            <a:fillRect/>
          </a:stretch>
        </p:blipFill>
        <p:spPr>
          <a:xfrm>
            <a:off x="7024893" y="3119979"/>
            <a:ext cx="1019779" cy="1299717"/>
          </a:xfrm>
          <a:prstGeom prst="rect">
            <a:avLst/>
          </a:prstGeom>
        </p:spPr>
      </p:pic>
    </p:spTree>
    <p:extLst>
      <p:ext uri="{BB962C8B-B14F-4D97-AF65-F5344CB8AC3E}">
        <p14:creationId xmlns:p14="http://schemas.microsoft.com/office/powerpoint/2010/main" val="20767100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53" presetClass="entr" presetSubtype="16"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Espace réservé pour une image  13"/>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6442" r="16442"/>
          <a:stretch>
            <a:fillRect/>
          </a:stretch>
        </p:blipFill>
        <p:spPr>
          <a:xfrm>
            <a:off x="3450826" y="197982"/>
            <a:ext cx="2133600" cy="2119312"/>
          </a:xfrm>
        </p:spPr>
      </p:pic>
      <p:sp>
        <p:nvSpPr>
          <p:cNvPr id="21" name="ZoneTexte 20"/>
          <p:cNvSpPr txBox="1"/>
          <p:nvPr/>
        </p:nvSpPr>
        <p:spPr>
          <a:xfrm>
            <a:off x="542312" y="924921"/>
            <a:ext cx="2962887" cy="830997"/>
          </a:xfrm>
          <a:prstGeom prst="rect">
            <a:avLst/>
          </a:prstGeom>
          <a:noFill/>
        </p:spPr>
        <p:txBody>
          <a:bodyPr wrap="square" rtlCol="0">
            <a:spAutoFit/>
          </a:bodyPr>
          <a:lstStyle/>
          <a:p>
            <a:pPr algn="ctr"/>
            <a:r>
              <a:rPr lang="fr-FR" sz="2400" b="1" dirty="0" smtClean="0">
                <a:solidFill>
                  <a:srgbClr val="00B0F0"/>
                </a:solidFill>
              </a:rPr>
              <a:t>Appareil locomoteur et motricité</a:t>
            </a:r>
            <a:endParaRPr lang="fr-FR" sz="2400" b="1" dirty="0">
              <a:solidFill>
                <a:srgbClr val="00B0F0"/>
              </a:solidFill>
            </a:endParaRPr>
          </a:p>
        </p:txBody>
      </p:sp>
      <p:grpSp>
        <p:nvGrpSpPr>
          <p:cNvPr id="12" name="Group 184"/>
          <p:cNvGrpSpPr/>
          <p:nvPr/>
        </p:nvGrpSpPr>
        <p:grpSpPr>
          <a:xfrm>
            <a:off x="824914" y="2136452"/>
            <a:ext cx="1296537" cy="2458907"/>
            <a:chOff x="3657600" y="1123950"/>
            <a:chExt cx="1825201" cy="3752653"/>
          </a:xfrm>
        </p:grpSpPr>
        <p:sp>
          <p:nvSpPr>
            <p:cNvPr id="13" name="Freeform 5"/>
            <p:cNvSpPr>
              <a:spLocks/>
            </p:cNvSpPr>
            <p:nvPr/>
          </p:nvSpPr>
          <p:spPr bwMode="auto">
            <a:xfrm>
              <a:off x="4153523" y="4532354"/>
              <a:ext cx="405600" cy="344249"/>
            </a:xfrm>
            <a:custGeom>
              <a:avLst/>
              <a:gdLst/>
              <a:ahLst/>
              <a:cxnLst>
                <a:cxn ang="0">
                  <a:pos x="293" y="79"/>
                </a:cxn>
                <a:cxn ang="0">
                  <a:pos x="287" y="114"/>
                </a:cxn>
                <a:cxn ang="0">
                  <a:pos x="239" y="143"/>
                </a:cxn>
                <a:cxn ang="0">
                  <a:pos x="151" y="215"/>
                </a:cxn>
                <a:cxn ang="0">
                  <a:pos x="113" y="252"/>
                </a:cxn>
                <a:cxn ang="0">
                  <a:pos x="136" y="198"/>
                </a:cxn>
                <a:cxn ang="0">
                  <a:pos x="191" y="141"/>
                </a:cxn>
                <a:cxn ang="0">
                  <a:pos x="134" y="196"/>
                </a:cxn>
                <a:cxn ang="0">
                  <a:pos x="88" y="236"/>
                </a:cxn>
                <a:cxn ang="0">
                  <a:pos x="72" y="227"/>
                </a:cxn>
                <a:cxn ang="0">
                  <a:pos x="104" y="188"/>
                </a:cxn>
                <a:cxn ang="0">
                  <a:pos x="63" y="228"/>
                </a:cxn>
                <a:cxn ang="0">
                  <a:pos x="43" y="229"/>
                </a:cxn>
                <a:cxn ang="0">
                  <a:pos x="84" y="180"/>
                </a:cxn>
                <a:cxn ang="0">
                  <a:pos x="38" y="214"/>
                </a:cxn>
                <a:cxn ang="0">
                  <a:pos x="22" y="215"/>
                </a:cxn>
                <a:cxn ang="0">
                  <a:pos x="60" y="170"/>
                </a:cxn>
                <a:cxn ang="0">
                  <a:pos x="18" y="185"/>
                </a:cxn>
                <a:cxn ang="0">
                  <a:pos x="54" y="148"/>
                </a:cxn>
                <a:cxn ang="0">
                  <a:pos x="146" y="72"/>
                </a:cxn>
                <a:cxn ang="0">
                  <a:pos x="179" y="26"/>
                </a:cxn>
                <a:cxn ang="0">
                  <a:pos x="293" y="79"/>
                </a:cxn>
              </a:cxnLst>
              <a:rect l="0" t="0" r="r" b="b"/>
              <a:pathLst>
                <a:path w="307" h="261">
                  <a:moveTo>
                    <a:pt x="293" y="79"/>
                  </a:moveTo>
                  <a:cubicBezTo>
                    <a:pt x="293" y="79"/>
                    <a:pt x="307" y="103"/>
                    <a:pt x="287" y="114"/>
                  </a:cubicBezTo>
                  <a:cubicBezTo>
                    <a:pt x="266" y="125"/>
                    <a:pt x="249" y="121"/>
                    <a:pt x="239" y="143"/>
                  </a:cubicBezTo>
                  <a:cubicBezTo>
                    <a:pt x="229" y="165"/>
                    <a:pt x="197" y="218"/>
                    <a:pt x="151" y="215"/>
                  </a:cubicBezTo>
                  <a:cubicBezTo>
                    <a:pt x="151" y="215"/>
                    <a:pt x="134" y="261"/>
                    <a:pt x="113" y="252"/>
                  </a:cubicBezTo>
                  <a:cubicBezTo>
                    <a:pt x="92" y="243"/>
                    <a:pt x="129" y="199"/>
                    <a:pt x="136" y="198"/>
                  </a:cubicBezTo>
                  <a:cubicBezTo>
                    <a:pt x="136" y="198"/>
                    <a:pt x="183" y="150"/>
                    <a:pt x="191" y="141"/>
                  </a:cubicBezTo>
                  <a:cubicBezTo>
                    <a:pt x="191" y="141"/>
                    <a:pt x="139" y="166"/>
                    <a:pt x="134" y="196"/>
                  </a:cubicBezTo>
                  <a:cubicBezTo>
                    <a:pt x="134" y="196"/>
                    <a:pt x="93" y="227"/>
                    <a:pt x="88" y="236"/>
                  </a:cubicBezTo>
                  <a:cubicBezTo>
                    <a:pt x="83" y="245"/>
                    <a:pt x="65" y="241"/>
                    <a:pt x="72" y="227"/>
                  </a:cubicBezTo>
                  <a:cubicBezTo>
                    <a:pt x="80" y="214"/>
                    <a:pt x="104" y="188"/>
                    <a:pt x="104" y="188"/>
                  </a:cubicBezTo>
                  <a:cubicBezTo>
                    <a:pt x="63" y="228"/>
                    <a:pt x="63" y="228"/>
                    <a:pt x="63" y="228"/>
                  </a:cubicBezTo>
                  <a:cubicBezTo>
                    <a:pt x="63" y="228"/>
                    <a:pt x="52" y="237"/>
                    <a:pt x="43" y="229"/>
                  </a:cubicBezTo>
                  <a:cubicBezTo>
                    <a:pt x="35" y="222"/>
                    <a:pt x="74" y="185"/>
                    <a:pt x="84" y="180"/>
                  </a:cubicBezTo>
                  <a:cubicBezTo>
                    <a:pt x="38" y="214"/>
                    <a:pt x="38" y="214"/>
                    <a:pt x="38" y="214"/>
                  </a:cubicBezTo>
                  <a:cubicBezTo>
                    <a:pt x="38" y="214"/>
                    <a:pt x="26" y="223"/>
                    <a:pt x="22" y="215"/>
                  </a:cubicBezTo>
                  <a:cubicBezTo>
                    <a:pt x="18" y="208"/>
                    <a:pt x="27" y="192"/>
                    <a:pt x="60" y="170"/>
                  </a:cubicBezTo>
                  <a:cubicBezTo>
                    <a:pt x="60" y="170"/>
                    <a:pt x="24" y="193"/>
                    <a:pt x="18" y="185"/>
                  </a:cubicBezTo>
                  <a:cubicBezTo>
                    <a:pt x="18" y="185"/>
                    <a:pt x="0" y="182"/>
                    <a:pt x="54" y="148"/>
                  </a:cubicBezTo>
                  <a:cubicBezTo>
                    <a:pt x="54" y="148"/>
                    <a:pt x="109" y="92"/>
                    <a:pt x="146" y="72"/>
                  </a:cubicBezTo>
                  <a:cubicBezTo>
                    <a:pt x="183" y="52"/>
                    <a:pt x="180" y="45"/>
                    <a:pt x="179" y="26"/>
                  </a:cubicBezTo>
                  <a:cubicBezTo>
                    <a:pt x="179" y="26"/>
                    <a:pt x="269" y="0"/>
                    <a:pt x="293" y="79"/>
                  </a:cubicBezTo>
                  <a:close/>
                </a:path>
              </a:pathLst>
            </a:custGeom>
            <a:solidFill>
              <a:sysClr val="window" lastClr="FFFFFF">
                <a:lumMod val="50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6" name="Freeform 6"/>
            <p:cNvSpPr>
              <a:spLocks/>
            </p:cNvSpPr>
            <p:nvPr/>
          </p:nvSpPr>
          <p:spPr bwMode="auto">
            <a:xfrm>
              <a:off x="4577869" y="4532354"/>
              <a:ext cx="405600" cy="344249"/>
            </a:xfrm>
            <a:custGeom>
              <a:avLst/>
              <a:gdLst/>
              <a:ahLst/>
              <a:cxnLst>
                <a:cxn ang="0">
                  <a:pos x="14" y="79"/>
                </a:cxn>
                <a:cxn ang="0">
                  <a:pos x="20" y="114"/>
                </a:cxn>
                <a:cxn ang="0">
                  <a:pos x="67" y="143"/>
                </a:cxn>
                <a:cxn ang="0">
                  <a:pos x="156" y="215"/>
                </a:cxn>
                <a:cxn ang="0">
                  <a:pos x="194" y="252"/>
                </a:cxn>
                <a:cxn ang="0">
                  <a:pos x="171" y="198"/>
                </a:cxn>
                <a:cxn ang="0">
                  <a:pos x="116" y="141"/>
                </a:cxn>
                <a:cxn ang="0">
                  <a:pos x="173" y="196"/>
                </a:cxn>
                <a:cxn ang="0">
                  <a:pos x="219" y="236"/>
                </a:cxn>
                <a:cxn ang="0">
                  <a:pos x="234" y="227"/>
                </a:cxn>
                <a:cxn ang="0">
                  <a:pos x="202" y="188"/>
                </a:cxn>
                <a:cxn ang="0">
                  <a:pos x="244" y="228"/>
                </a:cxn>
                <a:cxn ang="0">
                  <a:pos x="263" y="229"/>
                </a:cxn>
                <a:cxn ang="0">
                  <a:pos x="223" y="180"/>
                </a:cxn>
                <a:cxn ang="0">
                  <a:pos x="268" y="214"/>
                </a:cxn>
                <a:cxn ang="0">
                  <a:pos x="285" y="215"/>
                </a:cxn>
                <a:cxn ang="0">
                  <a:pos x="247" y="170"/>
                </a:cxn>
                <a:cxn ang="0">
                  <a:pos x="289" y="185"/>
                </a:cxn>
                <a:cxn ang="0">
                  <a:pos x="253" y="148"/>
                </a:cxn>
                <a:cxn ang="0">
                  <a:pos x="161" y="72"/>
                </a:cxn>
                <a:cxn ang="0">
                  <a:pos x="128" y="26"/>
                </a:cxn>
                <a:cxn ang="0">
                  <a:pos x="14" y="79"/>
                </a:cxn>
              </a:cxnLst>
              <a:rect l="0" t="0" r="r" b="b"/>
              <a:pathLst>
                <a:path w="307" h="261">
                  <a:moveTo>
                    <a:pt x="14" y="79"/>
                  </a:moveTo>
                  <a:cubicBezTo>
                    <a:pt x="14" y="79"/>
                    <a:pt x="0" y="103"/>
                    <a:pt x="20" y="114"/>
                  </a:cubicBezTo>
                  <a:cubicBezTo>
                    <a:pt x="41" y="125"/>
                    <a:pt x="57" y="121"/>
                    <a:pt x="67" y="143"/>
                  </a:cubicBezTo>
                  <a:cubicBezTo>
                    <a:pt x="77" y="165"/>
                    <a:pt x="110" y="218"/>
                    <a:pt x="156" y="215"/>
                  </a:cubicBezTo>
                  <a:cubicBezTo>
                    <a:pt x="156" y="215"/>
                    <a:pt x="173" y="261"/>
                    <a:pt x="194" y="252"/>
                  </a:cubicBezTo>
                  <a:cubicBezTo>
                    <a:pt x="215" y="243"/>
                    <a:pt x="178" y="199"/>
                    <a:pt x="171" y="198"/>
                  </a:cubicBezTo>
                  <a:cubicBezTo>
                    <a:pt x="171" y="198"/>
                    <a:pt x="123" y="150"/>
                    <a:pt x="116" y="141"/>
                  </a:cubicBezTo>
                  <a:cubicBezTo>
                    <a:pt x="116" y="141"/>
                    <a:pt x="168" y="166"/>
                    <a:pt x="173" y="196"/>
                  </a:cubicBezTo>
                  <a:cubicBezTo>
                    <a:pt x="173" y="196"/>
                    <a:pt x="214" y="227"/>
                    <a:pt x="219" y="236"/>
                  </a:cubicBezTo>
                  <a:cubicBezTo>
                    <a:pt x="224" y="245"/>
                    <a:pt x="242" y="241"/>
                    <a:pt x="234" y="227"/>
                  </a:cubicBezTo>
                  <a:cubicBezTo>
                    <a:pt x="227" y="214"/>
                    <a:pt x="202" y="188"/>
                    <a:pt x="202" y="188"/>
                  </a:cubicBezTo>
                  <a:cubicBezTo>
                    <a:pt x="244" y="228"/>
                    <a:pt x="244" y="228"/>
                    <a:pt x="244" y="228"/>
                  </a:cubicBezTo>
                  <a:cubicBezTo>
                    <a:pt x="244" y="228"/>
                    <a:pt x="255" y="237"/>
                    <a:pt x="263" y="229"/>
                  </a:cubicBezTo>
                  <a:cubicBezTo>
                    <a:pt x="272" y="222"/>
                    <a:pt x="233" y="185"/>
                    <a:pt x="223" y="180"/>
                  </a:cubicBezTo>
                  <a:cubicBezTo>
                    <a:pt x="268" y="214"/>
                    <a:pt x="268" y="214"/>
                    <a:pt x="268" y="214"/>
                  </a:cubicBezTo>
                  <a:cubicBezTo>
                    <a:pt x="268" y="214"/>
                    <a:pt x="281" y="223"/>
                    <a:pt x="285" y="215"/>
                  </a:cubicBezTo>
                  <a:cubicBezTo>
                    <a:pt x="288" y="208"/>
                    <a:pt x="280" y="192"/>
                    <a:pt x="247" y="170"/>
                  </a:cubicBezTo>
                  <a:cubicBezTo>
                    <a:pt x="247" y="170"/>
                    <a:pt x="283" y="193"/>
                    <a:pt x="289" y="185"/>
                  </a:cubicBezTo>
                  <a:cubicBezTo>
                    <a:pt x="289" y="185"/>
                    <a:pt x="307" y="182"/>
                    <a:pt x="253" y="148"/>
                  </a:cubicBezTo>
                  <a:cubicBezTo>
                    <a:pt x="253" y="148"/>
                    <a:pt x="198" y="92"/>
                    <a:pt x="161" y="72"/>
                  </a:cubicBezTo>
                  <a:cubicBezTo>
                    <a:pt x="124" y="52"/>
                    <a:pt x="127" y="45"/>
                    <a:pt x="128" y="26"/>
                  </a:cubicBezTo>
                  <a:cubicBezTo>
                    <a:pt x="128" y="26"/>
                    <a:pt x="38" y="0"/>
                    <a:pt x="14" y="79"/>
                  </a:cubicBezTo>
                  <a:close/>
                </a:path>
              </a:pathLst>
            </a:custGeom>
            <a:solidFill>
              <a:sysClr val="window" lastClr="FFFFFF">
                <a:lumMod val="50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7" name="Freeform 7"/>
            <p:cNvSpPr>
              <a:spLocks/>
            </p:cNvSpPr>
            <p:nvPr/>
          </p:nvSpPr>
          <p:spPr bwMode="auto">
            <a:xfrm>
              <a:off x="4184199" y="2492424"/>
              <a:ext cx="773708" cy="466951"/>
            </a:xfrm>
            <a:custGeom>
              <a:avLst/>
              <a:gdLst/>
              <a:ahLst/>
              <a:cxnLst>
                <a:cxn ang="0">
                  <a:pos x="483" y="51"/>
                </a:cxn>
                <a:cxn ang="0">
                  <a:pos x="333" y="112"/>
                </a:cxn>
                <a:cxn ang="0">
                  <a:pos x="334" y="147"/>
                </a:cxn>
                <a:cxn ang="0">
                  <a:pos x="395" y="211"/>
                </a:cxn>
                <a:cxn ang="0">
                  <a:pos x="334" y="284"/>
                </a:cxn>
                <a:cxn ang="0">
                  <a:pos x="294" y="308"/>
                </a:cxn>
                <a:cxn ang="0">
                  <a:pos x="294" y="303"/>
                </a:cxn>
                <a:cxn ang="0">
                  <a:pos x="293" y="306"/>
                </a:cxn>
                <a:cxn ang="0">
                  <a:pos x="291" y="303"/>
                </a:cxn>
                <a:cxn ang="0">
                  <a:pos x="291" y="308"/>
                </a:cxn>
                <a:cxn ang="0">
                  <a:pos x="251" y="284"/>
                </a:cxn>
                <a:cxn ang="0">
                  <a:pos x="190" y="211"/>
                </a:cxn>
                <a:cxn ang="0">
                  <a:pos x="251" y="147"/>
                </a:cxn>
                <a:cxn ang="0">
                  <a:pos x="252" y="112"/>
                </a:cxn>
                <a:cxn ang="0">
                  <a:pos x="102" y="51"/>
                </a:cxn>
                <a:cxn ang="0">
                  <a:pos x="81" y="186"/>
                </a:cxn>
                <a:cxn ang="0">
                  <a:pos x="163" y="277"/>
                </a:cxn>
                <a:cxn ang="0">
                  <a:pos x="215" y="302"/>
                </a:cxn>
                <a:cxn ang="0">
                  <a:pos x="291" y="353"/>
                </a:cxn>
                <a:cxn ang="0">
                  <a:pos x="291" y="354"/>
                </a:cxn>
                <a:cxn ang="0">
                  <a:pos x="293" y="354"/>
                </a:cxn>
                <a:cxn ang="0">
                  <a:pos x="294" y="354"/>
                </a:cxn>
                <a:cxn ang="0">
                  <a:pos x="294" y="353"/>
                </a:cxn>
                <a:cxn ang="0">
                  <a:pos x="371" y="302"/>
                </a:cxn>
                <a:cxn ang="0">
                  <a:pos x="422" y="277"/>
                </a:cxn>
                <a:cxn ang="0">
                  <a:pos x="504" y="186"/>
                </a:cxn>
                <a:cxn ang="0">
                  <a:pos x="483" y="51"/>
                </a:cxn>
              </a:cxnLst>
              <a:rect l="0" t="0" r="r" b="b"/>
              <a:pathLst>
                <a:path w="586" h="354">
                  <a:moveTo>
                    <a:pt x="483" y="51"/>
                  </a:moveTo>
                  <a:cubicBezTo>
                    <a:pt x="381" y="0"/>
                    <a:pt x="333" y="112"/>
                    <a:pt x="333" y="112"/>
                  </a:cubicBezTo>
                  <a:cubicBezTo>
                    <a:pt x="333" y="112"/>
                    <a:pt x="301" y="160"/>
                    <a:pt x="334" y="147"/>
                  </a:cubicBezTo>
                  <a:cubicBezTo>
                    <a:pt x="367" y="134"/>
                    <a:pt x="392" y="164"/>
                    <a:pt x="395" y="211"/>
                  </a:cubicBezTo>
                  <a:cubicBezTo>
                    <a:pt x="398" y="258"/>
                    <a:pt x="369" y="241"/>
                    <a:pt x="334" y="284"/>
                  </a:cubicBezTo>
                  <a:cubicBezTo>
                    <a:pt x="311" y="312"/>
                    <a:pt x="299" y="311"/>
                    <a:pt x="294" y="308"/>
                  </a:cubicBezTo>
                  <a:cubicBezTo>
                    <a:pt x="294" y="303"/>
                    <a:pt x="294" y="303"/>
                    <a:pt x="294" y="303"/>
                  </a:cubicBezTo>
                  <a:cubicBezTo>
                    <a:pt x="294" y="303"/>
                    <a:pt x="294" y="305"/>
                    <a:pt x="293" y="306"/>
                  </a:cubicBezTo>
                  <a:cubicBezTo>
                    <a:pt x="291" y="305"/>
                    <a:pt x="291" y="303"/>
                    <a:pt x="291" y="303"/>
                  </a:cubicBezTo>
                  <a:cubicBezTo>
                    <a:pt x="291" y="308"/>
                    <a:pt x="291" y="308"/>
                    <a:pt x="291" y="308"/>
                  </a:cubicBezTo>
                  <a:cubicBezTo>
                    <a:pt x="286" y="311"/>
                    <a:pt x="274" y="312"/>
                    <a:pt x="251" y="284"/>
                  </a:cubicBezTo>
                  <a:cubicBezTo>
                    <a:pt x="217" y="241"/>
                    <a:pt x="187" y="258"/>
                    <a:pt x="190" y="211"/>
                  </a:cubicBezTo>
                  <a:cubicBezTo>
                    <a:pt x="193" y="164"/>
                    <a:pt x="218" y="134"/>
                    <a:pt x="251" y="147"/>
                  </a:cubicBezTo>
                  <a:cubicBezTo>
                    <a:pt x="284" y="160"/>
                    <a:pt x="252" y="112"/>
                    <a:pt x="252" y="112"/>
                  </a:cubicBezTo>
                  <a:cubicBezTo>
                    <a:pt x="252" y="112"/>
                    <a:pt x="205" y="0"/>
                    <a:pt x="102" y="51"/>
                  </a:cubicBezTo>
                  <a:cubicBezTo>
                    <a:pt x="0" y="101"/>
                    <a:pt x="32" y="160"/>
                    <a:pt x="81" y="186"/>
                  </a:cubicBezTo>
                  <a:cubicBezTo>
                    <a:pt x="130" y="213"/>
                    <a:pt x="147" y="248"/>
                    <a:pt x="163" y="277"/>
                  </a:cubicBezTo>
                  <a:cubicBezTo>
                    <a:pt x="179" y="306"/>
                    <a:pt x="190" y="277"/>
                    <a:pt x="215" y="302"/>
                  </a:cubicBezTo>
                  <a:cubicBezTo>
                    <a:pt x="238" y="325"/>
                    <a:pt x="259" y="352"/>
                    <a:pt x="291" y="353"/>
                  </a:cubicBezTo>
                  <a:cubicBezTo>
                    <a:pt x="291" y="354"/>
                    <a:pt x="291" y="354"/>
                    <a:pt x="291" y="354"/>
                  </a:cubicBezTo>
                  <a:cubicBezTo>
                    <a:pt x="291" y="354"/>
                    <a:pt x="292" y="354"/>
                    <a:pt x="293" y="354"/>
                  </a:cubicBezTo>
                  <a:cubicBezTo>
                    <a:pt x="293" y="354"/>
                    <a:pt x="294" y="354"/>
                    <a:pt x="294" y="354"/>
                  </a:cubicBezTo>
                  <a:cubicBezTo>
                    <a:pt x="294" y="353"/>
                    <a:pt x="294" y="353"/>
                    <a:pt x="294" y="353"/>
                  </a:cubicBezTo>
                  <a:cubicBezTo>
                    <a:pt x="326" y="352"/>
                    <a:pt x="347" y="325"/>
                    <a:pt x="371" y="302"/>
                  </a:cubicBezTo>
                  <a:cubicBezTo>
                    <a:pt x="395" y="277"/>
                    <a:pt x="406" y="306"/>
                    <a:pt x="422" y="277"/>
                  </a:cubicBezTo>
                  <a:cubicBezTo>
                    <a:pt x="438" y="248"/>
                    <a:pt x="455" y="213"/>
                    <a:pt x="504" y="186"/>
                  </a:cubicBezTo>
                  <a:cubicBezTo>
                    <a:pt x="554" y="160"/>
                    <a:pt x="586" y="101"/>
                    <a:pt x="483" y="51"/>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8" name="Freeform 8"/>
            <p:cNvSpPr>
              <a:spLocks/>
            </p:cNvSpPr>
            <p:nvPr/>
          </p:nvSpPr>
          <p:spPr bwMode="auto">
            <a:xfrm>
              <a:off x="4531856" y="2621943"/>
              <a:ext cx="83506" cy="52831"/>
            </a:xfrm>
            <a:custGeom>
              <a:avLst/>
              <a:gdLst/>
              <a:ahLst/>
              <a:cxnLst>
                <a:cxn ang="0">
                  <a:pos x="63" y="33"/>
                </a:cxn>
                <a:cxn ang="0">
                  <a:pos x="55" y="40"/>
                </a:cxn>
                <a:cxn ang="0">
                  <a:pos x="7" y="40"/>
                </a:cxn>
                <a:cxn ang="0">
                  <a:pos x="0" y="33"/>
                </a:cxn>
                <a:cxn ang="0">
                  <a:pos x="0" y="7"/>
                </a:cxn>
                <a:cxn ang="0">
                  <a:pos x="7" y="0"/>
                </a:cxn>
                <a:cxn ang="0">
                  <a:pos x="55" y="0"/>
                </a:cxn>
                <a:cxn ang="0">
                  <a:pos x="63" y="7"/>
                </a:cxn>
                <a:cxn ang="0">
                  <a:pos x="63" y="33"/>
                </a:cxn>
              </a:cxnLst>
              <a:rect l="0" t="0" r="r" b="b"/>
              <a:pathLst>
                <a:path w="63" h="40">
                  <a:moveTo>
                    <a:pt x="63" y="33"/>
                  </a:moveTo>
                  <a:cubicBezTo>
                    <a:pt x="63" y="37"/>
                    <a:pt x="60" y="40"/>
                    <a:pt x="55" y="40"/>
                  </a:cubicBezTo>
                  <a:cubicBezTo>
                    <a:pt x="7" y="40"/>
                    <a:pt x="7" y="40"/>
                    <a:pt x="7" y="40"/>
                  </a:cubicBezTo>
                  <a:cubicBezTo>
                    <a:pt x="3" y="40"/>
                    <a:pt x="0" y="37"/>
                    <a:pt x="0" y="33"/>
                  </a:cubicBezTo>
                  <a:cubicBezTo>
                    <a:pt x="0" y="7"/>
                    <a:pt x="0" y="7"/>
                    <a:pt x="0" y="7"/>
                  </a:cubicBezTo>
                  <a:cubicBezTo>
                    <a:pt x="0" y="3"/>
                    <a:pt x="3" y="0"/>
                    <a:pt x="7" y="0"/>
                  </a:cubicBezTo>
                  <a:cubicBezTo>
                    <a:pt x="55" y="0"/>
                    <a:pt x="55" y="0"/>
                    <a:pt x="55" y="0"/>
                  </a:cubicBezTo>
                  <a:cubicBezTo>
                    <a:pt x="60" y="0"/>
                    <a:pt x="63" y="3"/>
                    <a:pt x="63" y="7"/>
                  </a:cubicBezTo>
                  <a:lnTo>
                    <a:pt x="63" y="33"/>
                  </a:ln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9" name="Freeform 9"/>
            <p:cNvSpPr>
              <a:spLocks/>
            </p:cNvSpPr>
            <p:nvPr/>
          </p:nvSpPr>
          <p:spPr bwMode="auto">
            <a:xfrm>
              <a:off x="4531856" y="2603197"/>
              <a:ext cx="83506" cy="18747"/>
            </a:xfrm>
            <a:custGeom>
              <a:avLst/>
              <a:gdLst/>
              <a:ahLst/>
              <a:cxnLst>
                <a:cxn ang="0">
                  <a:pos x="63" y="7"/>
                </a:cxn>
                <a:cxn ang="0">
                  <a:pos x="56" y="14"/>
                </a:cxn>
                <a:cxn ang="0">
                  <a:pos x="7" y="14"/>
                </a:cxn>
                <a:cxn ang="0">
                  <a:pos x="0" y="7"/>
                </a:cxn>
                <a:cxn ang="0">
                  <a:pos x="0" y="7"/>
                </a:cxn>
                <a:cxn ang="0">
                  <a:pos x="7" y="0"/>
                </a:cxn>
                <a:cxn ang="0">
                  <a:pos x="56" y="0"/>
                </a:cxn>
                <a:cxn ang="0">
                  <a:pos x="63" y="7"/>
                </a:cxn>
              </a:cxnLst>
              <a:rect l="0" t="0" r="r" b="b"/>
              <a:pathLst>
                <a:path w="63" h="14">
                  <a:moveTo>
                    <a:pt x="63" y="7"/>
                  </a:moveTo>
                  <a:cubicBezTo>
                    <a:pt x="63" y="10"/>
                    <a:pt x="60" y="14"/>
                    <a:pt x="56" y="14"/>
                  </a:cubicBezTo>
                  <a:cubicBezTo>
                    <a:pt x="7" y="14"/>
                    <a:pt x="7" y="14"/>
                    <a:pt x="7" y="14"/>
                  </a:cubicBezTo>
                  <a:cubicBezTo>
                    <a:pt x="3" y="14"/>
                    <a:pt x="0" y="10"/>
                    <a:pt x="0" y="7"/>
                  </a:cubicBezTo>
                  <a:cubicBezTo>
                    <a:pt x="0" y="7"/>
                    <a:pt x="0" y="7"/>
                    <a:pt x="0" y="7"/>
                  </a:cubicBezTo>
                  <a:cubicBezTo>
                    <a:pt x="0" y="3"/>
                    <a:pt x="3" y="0"/>
                    <a:pt x="7" y="0"/>
                  </a:cubicBezTo>
                  <a:cubicBezTo>
                    <a:pt x="56" y="0"/>
                    <a:pt x="56" y="0"/>
                    <a:pt x="56" y="0"/>
                  </a:cubicBezTo>
                  <a:cubicBezTo>
                    <a:pt x="60" y="0"/>
                    <a:pt x="63" y="3"/>
                    <a:pt x="63" y="7"/>
                  </a:cubicBezTo>
                  <a:close/>
                </a:path>
              </a:pathLst>
            </a:custGeom>
            <a:solidFill>
              <a:sysClr val="window" lastClr="FFFFFF">
                <a:lumMod val="50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23" name="Freeform 10"/>
            <p:cNvSpPr>
              <a:spLocks/>
            </p:cNvSpPr>
            <p:nvPr/>
          </p:nvSpPr>
          <p:spPr bwMode="auto">
            <a:xfrm>
              <a:off x="4531856" y="2548663"/>
              <a:ext cx="83506" cy="54534"/>
            </a:xfrm>
            <a:custGeom>
              <a:avLst/>
              <a:gdLst/>
              <a:ahLst/>
              <a:cxnLst>
                <a:cxn ang="0">
                  <a:pos x="63" y="33"/>
                </a:cxn>
                <a:cxn ang="0">
                  <a:pos x="55" y="41"/>
                </a:cxn>
                <a:cxn ang="0">
                  <a:pos x="7" y="41"/>
                </a:cxn>
                <a:cxn ang="0">
                  <a:pos x="0" y="33"/>
                </a:cxn>
                <a:cxn ang="0">
                  <a:pos x="0" y="8"/>
                </a:cxn>
                <a:cxn ang="0">
                  <a:pos x="7" y="0"/>
                </a:cxn>
                <a:cxn ang="0">
                  <a:pos x="55" y="0"/>
                </a:cxn>
                <a:cxn ang="0">
                  <a:pos x="63" y="8"/>
                </a:cxn>
                <a:cxn ang="0">
                  <a:pos x="63" y="33"/>
                </a:cxn>
              </a:cxnLst>
              <a:rect l="0" t="0" r="r" b="b"/>
              <a:pathLst>
                <a:path w="63" h="41">
                  <a:moveTo>
                    <a:pt x="63" y="33"/>
                  </a:moveTo>
                  <a:cubicBezTo>
                    <a:pt x="63" y="37"/>
                    <a:pt x="60" y="41"/>
                    <a:pt x="55" y="41"/>
                  </a:cubicBezTo>
                  <a:cubicBezTo>
                    <a:pt x="7" y="41"/>
                    <a:pt x="7" y="41"/>
                    <a:pt x="7" y="41"/>
                  </a:cubicBezTo>
                  <a:cubicBezTo>
                    <a:pt x="3" y="41"/>
                    <a:pt x="0" y="37"/>
                    <a:pt x="0" y="33"/>
                  </a:cubicBezTo>
                  <a:cubicBezTo>
                    <a:pt x="0" y="8"/>
                    <a:pt x="0" y="8"/>
                    <a:pt x="0" y="8"/>
                  </a:cubicBezTo>
                  <a:cubicBezTo>
                    <a:pt x="0" y="3"/>
                    <a:pt x="3" y="0"/>
                    <a:pt x="7" y="0"/>
                  </a:cubicBezTo>
                  <a:cubicBezTo>
                    <a:pt x="55" y="0"/>
                    <a:pt x="55" y="0"/>
                    <a:pt x="55" y="0"/>
                  </a:cubicBezTo>
                  <a:cubicBezTo>
                    <a:pt x="60" y="0"/>
                    <a:pt x="63" y="3"/>
                    <a:pt x="63" y="8"/>
                  </a:cubicBezTo>
                  <a:lnTo>
                    <a:pt x="63" y="33"/>
                  </a:ln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24" name="Freeform 11"/>
            <p:cNvSpPr>
              <a:spLocks/>
            </p:cNvSpPr>
            <p:nvPr/>
          </p:nvSpPr>
          <p:spPr bwMode="auto">
            <a:xfrm>
              <a:off x="4531856" y="2529916"/>
              <a:ext cx="83506" cy="18747"/>
            </a:xfrm>
            <a:custGeom>
              <a:avLst/>
              <a:gdLst/>
              <a:ahLst/>
              <a:cxnLst>
                <a:cxn ang="0">
                  <a:pos x="63" y="7"/>
                </a:cxn>
                <a:cxn ang="0">
                  <a:pos x="56" y="14"/>
                </a:cxn>
                <a:cxn ang="0">
                  <a:pos x="7" y="14"/>
                </a:cxn>
                <a:cxn ang="0">
                  <a:pos x="0" y="7"/>
                </a:cxn>
                <a:cxn ang="0">
                  <a:pos x="0" y="7"/>
                </a:cxn>
                <a:cxn ang="0">
                  <a:pos x="7" y="0"/>
                </a:cxn>
                <a:cxn ang="0">
                  <a:pos x="56" y="0"/>
                </a:cxn>
                <a:cxn ang="0">
                  <a:pos x="63" y="7"/>
                </a:cxn>
              </a:cxnLst>
              <a:rect l="0" t="0" r="r" b="b"/>
              <a:pathLst>
                <a:path w="63" h="14">
                  <a:moveTo>
                    <a:pt x="63" y="7"/>
                  </a:moveTo>
                  <a:cubicBezTo>
                    <a:pt x="63" y="11"/>
                    <a:pt x="60" y="14"/>
                    <a:pt x="56" y="14"/>
                  </a:cubicBezTo>
                  <a:cubicBezTo>
                    <a:pt x="7" y="14"/>
                    <a:pt x="7" y="14"/>
                    <a:pt x="7" y="14"/>
                  </a:cubicBezTo>
                  <a:cubicBezTo>
                    <a:pt x="3" y="14"/>
                    <a:pt x="0" y="11"/>
                    <a:pt x="0" y="7"/>
                  </a:cubicBezTo>
                  <a:cubicBezTo>
                    <a:pt x="0" y="7"/>
                    <a:pt x="0" y="7"/>
                    <a:pt x="0" y="7"/>
                  </a:cubicBezTo>
                  <a:cubicBezTo>
                    <a:pt x="0" y="3"/>
                    <a:pt x="3" y="0"/>
                    <a:pt x="7" y="0"/>
                  </a:cubicBezTo>
                  <a:cubicBezTo>
                    <a:pt x="56" y="0"/>
                    <a:pt x="56" y="0"/>
                    <a:pt x="56" y="0"/>
                  </a:cubicBezTo>
                  <a:cubicBezTo>
                    <a:pt x="60" y="0"/>
                    <a:pt x="63" y="3"/>
                    <a:pt x="63" y="7"/>
                  </a:cubicBezTo>
                  <a:close/>
                </a:path>
              </a:pathLst>
            </a:custGeom>
            <a:solidFill>
              <a:sysClr val="window" lastClr="FFFFFF">
                <a:lumMod val="50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25" name="Freeform 12"/>
            <p:cNvSpPr>
              <a:spLocks/>
            </p:cNvSpPr>
            <p:nvPr/>
          </p:nvSpPr>
          <p:spPr bwMode="auto">
            <a:xfrm>
              <a:off x="4531856" y="2475382"/>
              <a:ext cx="83506" cy="54534"/>
            </a:xfrm>
            <a:custGeom>
              <a:avLst/>
              <a:gdLst/>
              <a:ahLst/>
              <a:cxnLst>
                <a:cxn ang="0">
                  <a:pos x="63" y="33"/>
                </a:cxn>
                <a:cxn ang="0">
                  <a:pos x="55" y="41"/>
                </a:cxn>
                <a:cxn ang="0">
                  <a:pos x="7" y="41"/>
                </a:cxn>
                <a:cxn ang="0">
                  <a:pos x="0" y="33"/>
                </a:cxn>
                <a:cxn ang="0">
                  <a:pos x="0" y="8"/>
                </a:cxn>
                <a:cxn ang="0">
                  <a:pos x="7" y="0"/>
                </a:cxn>
                <a:cxn ang="0">
                  <a:pos x="55" y="0"/>
                </a:cxn>
                <a:cxn ang="0">
                  <a:pos x="63" y="8"/>
                </a:cxn>
                <a:cxn ang="0">
                  <a:pos x="63" y="33"/>
                </a:cxn>
              </a:cxnLst>
              <a:rect l="0" t="0" r="r" b="b"/>
              <a:pathLst>
                <a:path w="63" h="41">
                  <a:moveTo>
                    <a:pt x="63" y="33"/>
                  </a:moveTo>
                  <a:cubicBezTo>
                    <a:pt x="63" y="38"/>
                    <a:pt x="60" y="41"/>
                    <a:pt x="55" y="41"/>
                  </a:cubicBezTo>
                  <a:cubicBezTo>
                    <a:pt x="7" y="41"/>
                    <a:pt x="7" y="41"/>
                    <a:pt x="7" y="41"/>
                  </a:cubicBezTo>
                  <a:cubicBezTo>
                    <a:pt x="3" y="41"/>
                    <a:pt x="0" y="38"/>
                    <a:pt x="0" y="33"/>
                  </a:cubicBezTo>
                  <a:cubicBezTo>
                    <a:pt x="0" y="8"/>
                    <a:pt x="0" y="8"/>
                    <a:pt x="0" y="8"/>
                  </a:cubicBezTo>
                  <a:cubicBezTo>
                    <a:pt x="0" y="4"/>
                    <a:pt x="3" y="0"/>
                    <a:pt x="7" y="0"/>
                  </a:cubicBezTo>
                  <a:cubicBezTo>
                    <a:pt x="55" y="0"/>
                    <a:pt x="55" y="0"/>
                    <a:pt x="55" y="0"/>
                  </a:cubicBezTo>
                  <a:cubicBezTo>
                    <a:pt x="60" y="0"/>
                    <a:pt x="63" y="4"/>
                    <a:pt x="63" y="8"/>
                  </a:cubicBezTo>
                  <a:lnTo>
                    <a:pt x="63" y="33"/>
                  </a:ln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26" name="Freeform 13"/>
            <p:cNvSpPr>
              <a:spLocks/>
            </p:cNvSpPr>
            <p:nvPr/>
          </p:nvSpPr>
          <p:spPr bwMode="auto">
            <a:xfrm>
              <a:off x="4531856" y="2458340"/>
              <a:ext cx="83506" cy="17042"/>
            </a:xfrm>
            <a:custGeom>
              <a:avLst/>
              <a:gdLst/>
              <a:ahLst/>
              <a:cxnLst>
                <a:cxn ang="0">
                  <a:pos x="63" y="6"/>
                </a:cxn>
                <a:cxn ang="0">
                  <a:pos x="56" y="13"/>
                </a:cxn>
                <a:cxn ang="0">
                  <a:pos x="7" y="13"/>
                </a:cxn>
                <a:cxn ang="0">
                  <a:pos x="0" y="6"/>
                </a:cxn>
                <a:cxn ang="0">
                  <a:pos x="0" y="6"/>
                </a:cxn>
                <a:cxn ang="0">
                  <a:pos x="7" y="0"/>
                </a:cxn>
                <a:cxn ang="0">
                  <a:pos x="56" y="0"/>
                </a:cxn>
                <a:cxn ang="0">
                  <a:pos x="63" y="6"/>
                </a:cxn>
              </a:cxnLst>
              <a:rect l="0" t="0" r="r" b="b"/>
              <a:pathLst>
                <a:path w="63" h="13">
                  <a:moveTo>
                    <a:pt x="63" y="6"/>
                  </a:moveTo>
                  <a:cubicBezTo>
                    <a:pt x="63" y="10"/>
                    <a:pt x="60" y="13"/>
                    <a:pt x="56" y="13"/>
                  </a:cubicBezTo>
                  <a:cubicBezTo>
                    <a:pt x="7" y="13"/>
                    <a:pt x="7" y="13"/>
                    <a:pt x="7" y="13"/>
                  </a:cubicBezTo>
                  <a:cubicBezTo>
                    <a:pt x="3" y="13"/>
                    <a:pt x="0" y="10"/>
                    <a:pt x="0" y="6"/>
                  </a:cubicBezTo>
                  <a:cubicBezTo>
                    <a:pt x="0" y="6"/>
                    <a:pt x="0" y="6"/>
                    <a:pt x="0" y="6"/>
                  </a:cubicBezTo>
                  <a:cubicBezTo>
                    <a:pt x="0" y="3"/>
                    <a:pt x="3" y="0"/>
                    <a:pt x="7" y="0"/>
                  </a:cubicBezTo>
                  <a:cubicBezTo>
                    <a:pt x="56" y="0"/>
                    <a:pt x="56" y="0"/>
                    <a:pt x="56" y="0"/>
                  </a:cubicBezTo>
                  <a:cubicBezTo>
                    <a:pt x="60" y="0"/>
                    <a:pt x="63" y="3"/>
                    <a:pt x="63" y="6"/>
                  </a:cubicBezTo>
                  <a:close/>
                </a:path>
              </a:pathLst>
            </a:custGeom>
            <a:solidFill>
              <a:sysClr val="window" lastClr="FFFFFF">
                <a:lumMod val="50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27" name="Freeform 14"/>
            <p:cNvSpPr>
              <a:spLocks/>
            </p:cNvSpPr>
            <p:nvPr/>
          </p:nvSpPr>
          <p:spPr bwMode="auto">
            <a:xfrm>
              <a:off x="4531856" y="2405510"/>
              <a:ext cx="83506" cy="52831"/>
            </a:xfrm>
            <a:custGeom>
              <a:avLst/>
              <a:gdLst/>
              <a:ahLst/>
              <a:cxnLst>
                <a:cxn ang="0">
                  <a:pos x="63" y="33"/>
                </a:cxn>
                <a:cxn ang="0">
                  <a:pos x="55" y="41"/>
                </a:cxn>
                <a:cxn ang="0">
                  <a:pos x="7" y="41"/>
                </a:cxn>
                <a:cxn ang="0">
                  <a:pos x="0" y="33"/>
                </a:cxn>
                <a:cxn ang="0">
                  <a:pos x="0" y="7"/>
                </a:cxn>
                <a:cxn ang="0">
                  <a:pos x="7" y="0"/>
                </a:cxn>
                <a:cxn ang="0">
                  <a:pos x="55" y="0"/>
                </a:cxn>
                <a:cxn ang="0">
                  <a:pos x="63" y="7"/>
                </a:cxn>
                <a:cxn ang="0">
                  <a:pos x="63" y="33"/>
                </a:cxn>
              </a:cxnLst>
              <a:rect l="0" t="0" r="r" b="b"/>
              <a:pathLst>
                <a:path w="63" h="41">
                  <a:moveTo>
                    <a:pt x="63" y="33"/>
                  </a:moveTo>
                  <a:cubicBezTo>
                    <a:pt x="63" y="37"/>
                    <a:pt x="60" y="41"/>
                    <a:pt x="55" y="41"/>
                  </a:cubicBezTo>
                  <a:cubicBezTo>
                    <a:pt x="7" y="41"/>
                    <a:pt x="7" y="41"/>
                    <a:pt x="7" y="41"/>
                  </a:cubicBezTo>
                  <a:cubicBezTo>
                    <a:pt x="3" y="41"/>
                    <a:pt x="0" y="37"/>
                    <a:pt x="0" y="33"/>
                  </a:cubicBezTo>
                  <a:cubicBezTo>
                    <a:pt x="0" y="7"/>
                    <a:pt x="0" y="7"/>
                    <a:pt x="0" y="7"/>
                  </a:cubicBezTo>
                  <a:cubicBezTo>
                    <a:pt x="0" y="3"/>
                    <a:pt x="3" y="0"/>
                    <a:pt x="7" y="0"/>
                  </a:cubicBezTo>
                  <a:cubicBezTo>
                    <a:pt x="55" y="0"/>
                    <a:pt x="55" y="0"/>
                    <a:pt x="55" y="0"/>
                  </a:cubicBezTo>
                  <a:cubicBezTo>
                    <a:pt x="60" y="0"/>
                    <a:pt x="63" y="3"/>
                    <a:pt x="63" y="7"/>
                  </a:cubicBezTo>
                  <a:lnTo>
                    <a:pt x="63" y="33"/>
                  </a:ln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28" name="Freeform 15"/>
            <p:cNvSpPr>
              <a:spLocks/>
            </p:cNvSpPr>
            <p:nvPr/>
          </p:nvSpPr>
          <p:spPr bwMode="auto">
            <a:xfrm>
              <a:off x="4531856" y="2386763"/>
              <a:ext cx="83506" cy="18747"/>
            </a:xfrm>
            <a:custGeom>
              <a:avLst/>
              <a:gdLst/>
              <a:ahLst/>
              <a:cxnLst>
                <a:cxn ang="0">
                  <a:pos x="63" y="7"/>
                </a:cxn>
                <a:cxn ang="0">
                  <a:pos x="56" y="14"/>
                </a:cxn>
                <a:cxn ang="0">
                  <a:pos x="7" y="14"/>
                </a:cxn>
                <a:cxn ang="0">
                  <a:pos x="0" y="7"/>
                </a:cxn>
                <a:cxn ang="0">
                  <a:pos x="0" y="7"/>
                </a:cxn>
                <a:cxn ang="0">
                  <a:pos x="7" y="0"/>
                </a:cxn>
                <a:cxn ang="0">
                  <a:pos x="56" y="0"/>
                </a:cxn>
                <a:cxn ang="0">
                  <a:pos x="63" y="7"/>
                </a:cxn>
              </a:cxnLst>
              <a:rect l="0" t="0" r="r" b="b"/>
              <a:pathLst>
                <a:path w="63" h="14">
                  <a:moveTo>
                    <a:pt x="63" y="7"/>
                  </a:moveTo>
                  <a:cubicBezTo>
                    <a:pt x="63" y="11"/>
                    <a:pt x="60" y="14"/>
                    <a:pt x="56" y="14"/>
                  </a:cubicBezTo>
                  <a:cubicBezTo>
                    <a:pt x="7" y="14"/>
                    <a:pt x="7" y="14"/>
                    <a:pt x="7" y="14"/>
                  </a:cubicBezTo>
                  <a:cubicBezTo>
                    <a:pt x="3" y="14"/>
                    <a:pt x="0" y="11"/>
                    <a:pt x="0" y="7"/>
                  </a:cubicBezTo>
                  <a:cubicBezTo>
                    <a:pt x="0" y="7"/>
                    <a:pt x="0" y="7"/>
                    <a:pt x="0" y="7"/>
                  </a:cubicBezTo>
                  <a:cubicBezTo>
                    <a:pt x="0" y="3"/>
                    <a:pt x="3" y="0"/>
                    <a:pt x="7" y="0"/>
                  </a:cubicBezTo>
                  <a:cubicBezTo>
                    <a:pt x="56" y="0"/>
                    <a:pt x="56" y="0"/>
                    <a:pt x="56" y="0"/>
                  </a:cubicBezTo>
                  <a:cubicBezTo>
                    <a:pt x="60" y="0"/>
                    <a:pt x="63" y="3"/>
                    <a:pt x="63" y="7"/>
                  </a:cubicBezTo>
                  <a:close/>
                </a:path>
              </a:pathLst>
            </a:custGeom>
            <a:solidFill>
              <a:sysClr val="window" lastClr="FFFFFF">
                <a:lumMod val="50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29" name="Freeform 16"/>
            <p:cNvSpPr>
              <a:spLocks/>
            </p:cNvSpPr>
            <p:nvPr/>
          </p:nvSpPr>
          <p:spPr bwMode="auto">
            <a:xfrm>
              <a:off x="4531856" y="2332229"/>
              <a:ext cx="83506" cy="54534"/>
            </a:xfrm>
            <a:custGeom>
              <a:avLst/>
              <a:gdLst/>
              <a:ahLst/>
              <a:cxnLst>
                <a:cxn ang="0">
                  <a:pos x="63" y="33"/>
                </a:cxn>
                <a:cxn ang="0">
                  <a:pos x="55" y="41"/>
                </a:cxn>
                <a:cxn ang="0">
                  <a:pos x="7" y="41"/>
                </a:cxn>
                <a:cxn ang="0">
                  <a:pos x="0" y="33"/>
                </a:cxn>
                <a:cxn ang="0">
                  <a:pos x="0" y="8"/>
                </a:cxn>
                <a:cxn ang="0">
                  <a:pos x="7" y="0"/>
                </a:cxn>
                <a:cxn ang="0">
                  <a:pos x="55" y="0"/>
                </a:cxn>
                <a:cxn ang="0">
                  <a:pos x="63" y="8"/>
                </a:cxn>
                <a:cxn ang="0">
                  <a:pos x="63" y="33"/>
                </a:cxn>
              </a:cxnLst>
              <a:rect l="0" t="0" r="r" b="b"/>
              <a:pathLst>
                <a:path w="63" h="41">
                  <a:moveTo>
                    <a:pt x="63" y="33"/>
                  </a:moveTo>
                  <a:cubicBezTo>
                    <a:pt x="63" y="37"/>
                    <a:pt x="60" y="41"/>
                    <a:pt x="55" y="41"/>
                  </a:cubicBezTo>
                  <a:cubicBezTo>
                    <a:pt x="7" y="41"/>
                    <a:pt x="7" y="41"/>
                    <a:pt x="7" y="41"/>
                  </a:cubicBezTo>
                  <a:cubicBezTo>
                    <a:pt x="3" y="41"/>
                    <a:pt x="0" y="37"/>
                    <a:pt x="0" y="33"/>
                  </a:cubicBezTo>
                  <a:cubicBezTo>
                    <a:pt x="0" y="8"/>
                    <a:pt x="0" y="8"/>
                    <a:pt x="0" y="8"/>
                  </a:cubicBezTo>
                  <a:cubicBezTo>
                    <a:pt x="0" y="3"/>
                    <a:pt x="3" y="0"/>
                    <a:pt x="7" y="0"/>
                  </a:cubicBezTo>
                  <a:cubicBezTo>
                    <a:pt x="55" y="0"/>
                    <a:pt x="55" y="0"/>
                    <a:pt x="55" y="0"/>
                  </a:cubicBezTo>
                  <a:cubicBezTo>
                    <a:pt x="60" y="0"/>
                    <a:pt x="63" y="3"/>
                    <a:pt x="63" y="8"/>
                  </a:cubicBezTo>
                  <a:lnTo>
                    <a:pt x="63" y="33"/>
                  </a:ln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30" name="Freeform 17"/>
            <p:cNvSpPr>
              <a:spLocks/>
            </p:cNvSpPr>
            <p:nvPr/>
          </p:nvSpPr>
          <p:spPr bwMode="auto">
            <a:xfrm>
              <a:off x="4531856" y="2313483"/>
              <a:ext cx="83506" cy="18747"/>
            </a:xfrm>
            <a:custGeom>
              <a:avLst/>
              <a:gdLst/>
              <a:ahLst/>
              <a:cxnLst>
                <a:cxn ang="0">
                  <a:pos x="63" y="7"/>
                </a:cxn>
                <a:cxn ang="0">
                  <a:pos x="56" y="14"/>
                </a:cxn>
                <a:cxn ang="0">
                  <a:pos x="7" y="14"/>
                </a:cxn>
                <a:cxn ang="0">
                  <a:pos x="0" y="7"/>
                </a:cxn>
                <a:cxn ang="0">
                  <a:pos x="0" y="7"/>
                </a:cxn>
                <a:cxn ang="0">
                  <a:pos x="7" y="0"/>
                </a:cxn>
                <a:cxn ang="0">
                  <a:pos x="56" y="0"/>
                </a:cxn>
                <a:cxn ang="0">
                  <a:pos x="63" y="7"/>
                </a:cxn>
              </a:cxnLst>
              <a:rect l="0" t="0" r="r" b="b"/>
              <a:pathLst>
                <a:path w="63" h="14">
                  <a:moveTo>
                    <a:pt x="63" y="7"/>
                  </a:moveTo>
                  <a:cubicBezTo>
                    <a:pt x="63" y="11"/>
                    <a:pt x="60" y="14"/>
                    <a:pt x="56" y="14"/>
                  </a:cubicBezTo>
                  <a:cubicBezTo>
                    <a:pt x="7" y="14"/>
                    <a:pt x="7" y="14"/>
                    <a:pt x="7" y="14"/>
                  </a:cubicBezTo>
                  <a:cubicBezTo>
                    <a:pt x="3" y="14"/>
                    <a:pt x="0" y="11"/>
                    <a:pt x="0" y="7"/>
                  </a:cubicBezTo>
                  <a:cubicBezTo>
                    <a:pt x="0" y="7"/>
                    <a:pt x="0" y="7"/>
                    <a:pt x="0" y="7"/>
                  </a:cubicBezTo>
                  <a:cubicBezTo>
                    <a:pt x="0" y="3"/>
                    <a:pt x="3" y="0"/>
                    <a:pt x="7" y="0"/>
                  </a:cubicBezTo>
                  <a:cubicBezTo>
                    <a:pt x="56" y="0"/>
                    <a:pt x="56" y="0"/>
                    <a:pt x="56" y="0"/>
                  </a:cubicBezTo>
                  <a:cubicBezTo>
                    <a:pt x="60" y="0"/>
                    <a:pt x="63" y="3"/>
                    <a:pt x="63" y="7"/>
                  </a:cubicBezTo>
                  <a:close/>
                </a:path>
              </a:pathLst>
            </a:custGeom>
            <a:solidFill>
              <a:sysClr val="window" lastClr="FFFFFF">
                <a:lumMod val="50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31" name="Freeform 18"/>
            <p:cNvSpPr>
              <a:spLocks/>
            </p:cNvSpPr>
            <p:nvPr/>
          </p:nvSpPr>
          <p:spPr bwMode="auto">
            <a:xfrm>
              <a:off x="4531856" y="2258949"/>
              <a:ext cx="83506" cy="54534"/>
            </a:xfrm>
            <a:custGeom>
              <a:avLst/>
              <a:gdLst/>
              <a:ahLst/>
              <a:cxnLst>
                <a:cxn ang="0">
                  <a:pos x="63" y="34"/>
                </a:cxn>
                <a:cxn ang="0">
                  <a:pos x="55" y="41"/>
                </a:cxn>
                <a:cxn ang="0">
                  <a:pos x="7" y="41"/>
                </a:cxn>
                <a:cxn ang="0">
                  <a:pos x="0" y="34"/>
                </a:cxn>
                <a:cxn ang="0">
                  <a:pos x="0" y="8"/>
                </a:cxn>
                <a:cxn ang="0">
                  <a:pos x="7" y="0"/>
                </a:cxn>
                <a:cxn ang="0">
                  <a:pos x="55" y="0"/>
                </a:cxn>
                <a:cxn ang="0">
                  <a:pos x="63" y="8"/>
                </a:cxn>
                <a:cxn ang="0">
                  <a:pos x="63" y="34"/>
                </a:cxn>
              </a:cxnLst>
              <a:rect l="0" t="0" r="r" b="b"/>
              <a:pathLst>
                <a:path w="63" h="41">
                  <a:moveTo>
                    <a:pt x="63" y="34"/>
                  </a:moveTo>
                  <a:cubicBezTo>
                    <a:pt x="63" y="38"/>
                    <a:pt x="60" y="41"/>
                    <a:pt x="55" y="41"/>
                  </a:cubicBezTo>
                  <a:cubicBezTo>
                    <a:pt x="7" y="41"/>
                    <a:pt x="7" y="41"/>
                    <a:pt x="7" y="41"/>
                  </a:cubicBezTo>
                  <a:cubicBezTo>
                    <a:pt x="3" y="41"/>
                    <a:pt x="0" y="38"/>
                    <a:pt x="0" y="34"/>
                  </a:cubicBezTo>
                  <a:cubicBezTo>
                    <a:pt x="0" y="8"/>
                    <a:pt x="0" y="8"/>
                    <a:pt x="0" y="8"/>
                  </a:cubicBezTo>
                  <a:cubicBezTo>
                    <a:pt x="0" y="4"/>
                    <a:pt x="3" y="0"/>
                    <a:pt x="7" y="0"/>
                  </a:cubicBezTo>
                  <a:cubicBezTo>
                    <a:pt x="55" y="0"/>
                    <a:pt x="55" y="0"/>
                    <a:pt x="55" y="0"/>
                  </a:cubicBezTo>
                  <a:cubicBezTo>
                    <a:pt x="60" y="0"/>
                    <a:pt x="63" y="4"/>
                    <a:pt x="63" y="8"/>
                  </a:cubicBezTo>
                  <a:lnTo>
                    <a:pt x="63" y="34"/>
                  </a:ln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32" name="Freeform 19"/>
            <p:cNvSpPr>
              <a:spLocks/>
            </p:cNvSpPr>
            <p:nvPr/>
          </p:nvSpPr>
          <p:spPr bwMode="auto">
            <a:xfrm>
              <a:off x="4531856" y="2241907"/>
              <a:ext cx="83506" cy="17042"/>
            </a:xfrm>
            <a:custGeom>
              <a:avLst/>
              <a:gdLst/>
              <a:ahLst/>
              <a:cxnLst>
                <a:cxn ang="0">
                  <a:pos x="63" y="7"/>
                </a:cxn>
                <a:cxn ang="0">
                  <a:pos x="56" y="13"/>
                </a:cxn>
                <a:cxn ang="0">
                  <a:pos x="7" y="13"/>
                </a:cxn>
                <a:cxn ang="0">
                  <a:pos x="0" y="7"/>
                </a:cxn>
                <a:cxn ang="0">
                  <a:pos x="0" y="7"/>
                </a:cxn>
                <a:cxn ang="0">
                  <a:pos x="7" y="0"/>
                </a:cxn>
                <a:cxn ang="0">
                  <a:pos x="56" y="0"/>
                </a:cxn>
                <a:cxn ang="0">
                  <a:pos x="63" y="7"/>
                </a:cxn>
              </a:cxnLst>
              <a:rect l="0" t="0" r="r" b="b"/>
              <a:pathLst>
                <a:path w="63" h="13">
                  <a:moveTo>
                    <a:pt x="63" y="7"/>
                  </a:moveTo>
                  <a:cubicBezTo>
                    <a:pt x="63" y="10"/>
                    <a:pt x="60" y="13"/>
                    <a:pt x="56" y="13"/>
                  </a:cubicBezTo>
                  <a:cubicBezTo>
                    <a:pt x="7" y="13"/>
                    <a:pt x="7" y="13"/>
                    <a:pt x="7" y="13"/>
                  </a:cubicBezTo>
                  <a:cubicBezTo>
                    <a:pt x="3" y="13"/>
                    <a:pt x="0" y="10"/>
                    <a:pt x="0" y="7"/>
                  </a:cubicBezTo>
                  <a:cubicBezTo>
                    <a:pt x="0" y="7"/>
                    <a:pt x="0" y="7"/>
                    <a:pt x="0" y="7"/>
                  </a:cubicBezTo>
                  <a:cubicBezTo>
                    <a:pt x="0" y="3"/>
                    <a:pt x="3" y="0"/>
                    <a:pt x="7" y="0"/>
                  </a:cubicBezTo>
                  <a:cubicBezTo>
                    <a:pt x="56" y="0"/>
                    <a:pt x="56" y="0"/>
                    <a:pt x="56" y="0"/>
                  </a:cubicBezTo>
                  <a:cubicBezTo>
                    <a:pt x="60" y="0"/>
                    <a:pt x="63" y="3"/>
                    <a:pt x="63" y="7"/>
                  </a:cubicBezTo>
                  <a:close/>
                </a:path>
              </a:pathLst>
            </a:custGeom>
            <a:solidFill>
              <a:sysClr val="window" lastClr="FFFFFF">
                <a:lumMod val="50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33" name="Freeform 20"/>
            <p:cNvSpPr>
              <a:spLocks/>
            </p:cNvSpPr>
            <p:nvPr/>
          </p:nvSpPr>
          <p:spPr bwMode="auto">
            <a:xfrm>
              <a:off x="4531856" y="2189076"/>
              <a:ext cx="83506" cy="52831"/>
            </a:xfrm>
            <a:custGeom>
              <a:avLst/>
              <a:gdLst/>
              <a:ahLst/>
              <a:cxnLst>
                <a:cxn ang="0">
                  <a:pos x="63" y="33"/>
                </a:cxn>
                <a:cxn ang="0">
                  <a:pos x="55" y="41"/>
                </a:cxn>
                <a:cxn ang="0">
                  <a:pos x="7" y="41"/>
                </a:cxn>
                <a:cxn ang="0">
                  <a:pos x="0" y="33"/>
                </a:cxn>
                <a:cxn ang="0">
                  <a:pos x="0" y="7"/>
                </a:cxn>
                <a:cxn ang="0">
                  <a:pos x="7" y="0"/>
                </a:cxn>
                <a:cxn ang="0">
                  <a:pos x="55" y="0"/>
                </a:cxn>
                <a:cxn ang="0">
                  <a:pos x="63" y="7"/>
                </a:cxn>
                <a:cxn ang="0">
                  <a:pos x="63" y="33"/>
                </a:cxn>
              </a:cxnLst>
              <a:rect l="0" t="0" r="r" b="b"/>
              <a:pathLst>
                <a:path w="63" h="41">
                  <a:moveTo>
                    <a:pt x="63" y="33"/>
                  </a:moveTo>
                  <a:cubicBezTo>
                    <a:pt x="63" y="37"/>
                    <a:pt x="60" y="41"/>
                    <a:pt x="55" y="41"/>
                  </a:cubicBezTo>
                  <a:cubicBezTo>
                    <a:pt x="7" y="41"/>
                    <a:pt x="7" y="41"/>
                    <a:pt x="7" y="41"/>
                  </a:cubicBezTo>
                  <a:cubicBezTo>
                    <a:pt x="3" y="41"/>
                    <a:pt x="0" y="37"/>
                    <a:pt x="0" y="33"/>
                  </a:cubicBezTo>
                  <a:cubicBezTo>
                    <a:pt x="0" y="7"/>
                    <a:pt x="0" y="7"/>
                    <a:pt x="0" y="7"/>
                  </a:cubicBezTo>
                  <a:cubicBezTo>
                    <a:pt x="0" y="3"/>
                    <a:pt x="3" y="0"/>
                    <a:pt x="7" y="0"/>
                  </a:cubicBezTo>
                  <a:cubicBezTo>
                    <a:pt x="55" y="0"/>
                    <a:pt x="55" y="0"/>
                    <a:pt x="55" y="0"/>
                  </a:cubicBezTo>
                  <a:cubicBezTo>
                    <a:pt x="60" y="0"/>
                    <a:pt x="63" y="3"/>
                    <a:pt x="63" y="7"/>
                  </a:cubicBezTo>
                  <a:lnTo>
                    <a:pt x="63" y="33"/>
                  </a:ln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34" name="Freeform 21"/>
            <p:cNvSpPr>
              <a:spLocks/>
            </p:cNvSpPr>
            <p:nvPr/>
          </p:nvSpPr>
          <p:spPr bwMode="auto">
            <a:xfrm>
              <a:off x="4531856" y="2170330"/>
              <a:ext cx="83506" cy="18747"/>
            </a:xfrm>
            <a:custGeom>
              <a:avLst/>
              <a:gdLst/>
              <a:ahLst/>
              <a:cxnLst>
                <a:cxn ang="0">
                  <a:pos x="63" y="7"/>
                </a:cxn>
                <a:cxn ang="0">
                  <a:pos x="56" y="14"/>
                </a:cxn>
                <a:cxn ang="0">
                  <a:pos x="7" y="14"/>
                </a:cxn>
                <a:cxn ang="0">
                  <a:pos x="0" y="7"/>
                </a:cxn>
                <a:cxn ang="0">
                  <a:pos x="0" y="7"/>
                </a:cxn>
                <a:cxn ang="0">
                  <a:pos x="7" y="0"/>
                </a:cxn>
                <a:cxn ang="0">
                  <a:pos x="56" y="0"/>
                </a:cxn>
                <a:cxn ang="0">
                  <a:pos x="63" y="7"/>
                </a:cxn>
              </a:cxnLst>
              <a:rect l="0" t="0" r="r" b="b"/>
              <a:pathLst>
                <a:path w="63" h="14">
                  <a:moveTo>
                    <a:pt x="63" y="7"/>
                  </a:moveTo>
                  <a:cubicBezTo>
                    <a:pt x="63" y="11"/>
                    <a:pt x="60" y="14"/>
                    <a:pt x="56" y="14"/>
                  </a:cubicBezTo>
                  <a:cubicBezTo>
                    <a:pt x="7" y="14"/>
                    <a:pt x="7" y="14"/>
                    <a:pt x="7" y="14"/>
                  </a:cubicBezTo>
                  <a:cubicBezTo>
                    <a:pt x="3" y="14"/>
                    <a:pt x="0" y="11"/>
                    <a:pt x="0" y="7"/>
                  </a:cubicBezTo>
                  <a:cubicBezTo>
                    <a:pt x="0" y="7"/>
                    <a:pt x="0" y="7"/>
                    <a:pt x="0" y="7"/>
                  </a:cubicBezTo>
                  <a:cubicBezTo>
                    <a:pt x="0" y="3"/>
                    <a:pt x="3" y="0"/>
                    <a:pt x="7" y="0"/>
                  </a:cubicBezTo>
                  <a:cubicBezTo>
                    <a:pt x="56" y="0"/>
                    <a:pt x="56" y="0"/>
                    <a:pt x="56" y="0"/>
                  </a:cubicBezTo>
                  <a:cubicBezTo>
                    <a:pt x="60" y="0"/>
                    <a:pt x="63" y="3"/>
                    <a:pt x="63" y="7"/>
                  </a:cubicBezTo>
                  <a:close/>
                </a:path>
              </a:pathLst>
            </a:custGeom>
            <a:solidFill>
              <a:sysClr val="window" lastClr="FFFFFF">
                <a:lumMod val="50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35" name="Freeform 22"/>
            <p:cNvSpPr>
              <a:spLocks/>
            </p:cNvSpPr>
            <p:nvPr/>
          </p:nvSpPr>
          <p:spPr bwMode="auto">
            <a:xfrm>
              <a:off x="4531856" y="2115796"/>
              <a:ext cx="83506" cy="54534"/>
            </a:xfrm>
            <a:custGeom>
              <a:avLst/>
              <a:gdLst/>
              <a:ahLst/>
              <a:cxnLst>
                <a:cxn ang="0">
                  <a:pos x="63" y="33"/>
                </a:cxn>
                <a:cxn ang="0">
                  <a:pos x="55" y="41"/>
                </a:cxn>
                <a:cxn ang="0">
                  <a:pos x="7" y="41"/>
                </a:cxn>
                <a:cxn ang="0">
                  <a:pos x="0" y="33"/>
                </a:cxn>
                <a:cxn ang="0">
                  <a:pos x="0" y="8"/>
                </a:cxn>
                <a:cxn ang="0">
                  <a:pos x="7" y="0"/>
                </a:cxn>
                <a:cxn ang="0">
                  <a:pos x="55" y="0"/>
                </a:cxn>
                <a:cxn ang="0">
                  <a:pos x="63" y="8"/>
                </a:cxn>
                <a:cxn ang="0">
                  <a:pos x="63" y="33"/>
                </a:cxn>
              </a:cxnLst>
              <a:rect l="0" t="0" r="r" b="b"/>
              <a:pathLst>
                <a:path w="63" h="41">
                  <a:moveTo>
                    <a:pt x="63" y="33"/>
                  </a:moveTo>
                  <a:cubicBezTo>
                    <a:pt x="63" y="38"/>
                    <a:pt x="60" y="41"/>
                    <a:pt x="55" y="41"/>
                  </a:cubicBezTo>
                  <a:cubicBezTo>
                    <a:pt x="7" y="41"/>
                    <a:pt x="7" y="41"/>
                    <a:pt x="7" y="41"/>
                  </a:cubicBezTo>
                  <a:cubicBezTo>
                    <a:pt x="3" y="41"/>
                    <a:pt x="0" y="38"/>
                    <a:pt x="0" y="33"/>
                  </a:cubicBezTo>
                  <a:cubicBezTo>
                    <a:pt x="0" y="8"/>
                    <a:pt x="0" y="8"/>
                    <a:pt x="0" y="8"/>
                  </a:cubicBezTo>
                  <a:cubicBezTo>
                    <a:pt x="0" y="4"/>
                    <a:pt x="3" y="0"/>
                    <a:pt x="7" y="0"/>
                  </a:cubicBezTo>
                  <a:cubicBezTo>
                    <a:pt x="55" y="0"/>
                    <a:pt x="55" y="0"/>
                    <a:pt x="55" y="0"/>
                  </a:cubicBezTo>
                  <a:cubicBezTo>
                    <a:pt x="60" y="0"/>
                    <a:pt x="63" y="4"/>
                    <a:pt x="63" y="8"/>
                  </a:cubicBezTo>
                  <a:lnTo>
                    <a:pt x="63" y="33"/>
                  </a:ln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36" name="Freeform 23"/>
            <p:cNvSpPr>
              <a:spLocks/>
            </p:cNvSpPr>
            <p:nvPr/>
          </p:nvSpPr>
          <p:spPr bwMode="auto">
            <a:xfrm>
              <a:off x="4531856" y="2097049"/>
              <a:ext cx="83506" cy="18747"/>
            </a:xfrm>
            <a:custGeom>
              <a:avLst/>
              <a:gdLst/>
              <a:ahLst/>
              <a:cxnLst>
                <a:cxn ang="0">
                  <a:pos x="63" y="7"/>
                </a:cxn>
                <a:cxn ang="0">
                  <a:pos x="56" y="14"/>
                </a:cxn>
                <a:cxn ang="0">
                  <a:pos x="7" y="14"/>
                </a:cxn>
                <a:cxn ang="0">
                  <a:pos x="0" y="7"/>
                </a:cxn>
                <a:cxn ang="0">
                  <a:pos x="0" y="7"/>
                </a:cxn>
                <a:cxn ang="0">
                  <a:pos x="7" y="0"/>
                </a:cxn>
                <a:cxn ang="0">
                  <a:pos x="56" y="0"/>
                </a:cxn>
                <a:cxn ang="0">
                  <a:pos x="63" y="7"/>
                </a:cxn>
              </a:cxnLst>
              <a:rect l="0" t="0" r="r" b="b"/>
              <a:pathLst>
                <a:path w="63" h="14">
                  <a:moveTo>
                    <a:pt x="63" y="7"/>
                  </a:moveTo>
                  <a:cubicBezTo>
                    <a:pt x="63" y="11"/>
                    <a:pt x="60" y="14"/>
                    <a:pt x="56" y="14"/>
                  </a:cubicBezTo>
                  <a:cubicBezTo>
                    <a:pt x="7" y="14"/>
                    <a:pt x="7" y="14"/>
                    <a:pt x="7" y="14"/>
                  </a:cubicBezTo>
                  <a:cubicBezTo>
                    <a:pt x="3" y="14"/>
                    <a:pt x="0" y="11"/>
                    <a:pt x="0" y="7"/>
                  </a:cubicBezTo>
                  <a:cubicBezTo>
                    <a:pt x="0" y="7"/>
                    <a:pt x="0" y="7"/>
                    <a:pt x="0" y="7"/>
                  </a:cubicBezTo>
                  <a:cubicBezTo>
                    <a:pt x="0" y="3"/>
                    <a:pt x="3" y="0"/>
                    <a:pt x="7" y="0"/>
                  </a:cubicBezTo>
                  <a:cubicBezTo>
                    <a:pt x="56" y="0"/>
                    <a:pt x="56" y="0"/>
                    <a:pt x="56" y="0"/>
                  </a:cubicBezTo>
                  <a:cubicBezTo>
                    <a:pt x="60" y="0"/>
                    <a:pt x="63" y="3"/>
                    <a:pt x="63" y="7"/>
                  </a:cubicBezTo>
                  <a:close/>
                </a:path>
              </a:pathLst>
            </a:custGeom>
            <a:solidFill>
              <a:srgbClr val="CACAC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37" name="Freeform 24"/>
            <p:cNvSpPr>
              <a:spLocks/>
            </p:cNvSpPr>
            <p:nvPr/>
          </p:nvSpPr>
          <p:spPr bwMode="auto">
            <a:xfrm>
              <a:off x="4531856" y="2044219"/>
              <a:ext cx="83506" cy="52831"/>
            </a:xfrm>
            <a:custGeom>
              <a:avLst/>
              <a:gdLst/>
              <a:ahLst/>
              <a:cxnLst>
                <a:cxn ang="0">
                  <a:pos x="63" y="33"/>
                </a:cxn>
                <a:cxn ang="0">
                  <a:pos x="55" y="40"/>
                </a:cxn>
                <a:cxn ang="0">
                  <a:pos x="7" y="40"/>
                </a:cxn>
                <a:cxn ang="0">
                  <a:pos x="0" y="33"/>
                </a:cxn>
                <a:cxn ang="0">
                  <a:pos x="0" y="7"/>
                </a:cxn>
                <a:cxn ang="0">
                  <a:pos x="7" y="0"/>
                </a:cxn>
                <a:cxn ang="0">
                  <a:pos x="55" y="0"/>
                </a:cxn>
                <a:cxn ang="0">
                  <a:pos x="63" y="7"/>
                </a:cxn>
                <a:cxn ang="0">
                  <a:pos x="63" y="33"/>
                </a:cxn>
              </a:cxnLst>
              <a:rect l="0" t="0" r="r" b="b"/>
              <a:pathLst>
                <a:path w="63" h="40">
                  <a:moveTo>
                    <a:pt x="63" y="33"/>
                  </a:moveTo>
                  <a:cubicBezTo>
                    <a:pt x="63" y="37"/>
                    <a:pt x="60" y="40"/>
                    <a:pt x="55" y="40"/>
                  </a:cubicBezTo>
                  <a:cubicBezTo>
                    <a:pt x="7" y="40"/>
                    <a:pt x="7" y="40"/>
                    <a:pt x="7" y="40"/>
                  </a:cubicBezTo>
                  <a:cubicBezTo>
                    <a:pt x="3" y="40"/>
                    <a:pt x="0" y="37"/>
                    <a:pt x="0" y="33"/>
                  </a:cubicBezTo>
                  <a:cubicBezTo>
                    <a:pt x="0" y="7"/>
                    <a:pt x="0" y="7"/>
                    <a:pt x="0" y="7"/>
                  </a:cubicBezTo>
                  <a:cubicBezTo>
                    <a:pt x="0" y="3"/>
                    <a:pt x="3" y="0"/>
                    <a:pt x="7" y="0"/>
                  </a:cubicBezTo>
                  <a:cubicBezTo>
                    <a:pt x="55" y="0"/>
                    <a:pt x="55" y="0"/>
                    <a:pt x="55" y="0"/>
                  </a:cubicBezTo>
                  <a:cubicBezTo>
                    <a:pt x="60" y="0"/>
                    <a:pt x="63" y="3"/>
                    <a:pt x="63" y="7"/>
                  </a:cubicBezTo>
                  <a:lnTo>
                    <a:pt x="63" y="33"/>
                  </a:ln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38" name="Freeform 25"/>
            <p:cNvSpPr>
              <a:spLocks/>
            </p:cNvSpPr>
            <p:nvPr/>
          </p:nvSpPr>
          <p:spPr bwMode="auto">
            <a:xfrm>
              <a:off x="4531856" y="2025472"/>
              <a:ext cx="83506" cy="18747"/>
            </a:xfrm>
            <a:custGeom>
              <a:avLst/>
              <a:gdLst/>
              <a:ahLst/>
              <a:cxnLst>
                <a:cxn ang="0">
                  <a:pos x="63" y="7"/>
                </a:cxn>
                <a:cxn ang="0">
                  <a:pos x="56" y="14"/>
                </a:cxn>
                <a:cxn ang="0">
                  <a:pos x="7" y="14"/>
                </a:cxn>
                <a:cxn ang="0">
                  <a:pos x="0" y="7"/>
                </a:cxn>
                <a:cxn ang="0">
                  <a:pos x="0" y="7"/>
                </a:cxn>
                <a:cxn ang="0">
                  <a:pos x="7" y="0"/>
                </a:cxn>
                <a:cxn ang="0">
                  <a:pos x="56" y="0"/>
                </a:cxn>
                <a:cxn ang="0">
                  <a:pos x="63" y="7"/>
                </a:cxn>
              </a:cxnLst>
              <a:rect l="0" t="0" r="r" b="b"/>
              <a:pathLst>
                <a:path w="63" h="14">
                  <a:moveTo>
                    <a:pt x="63" y="7"/>
                  </a:moveTo>
                  <a:cubicBezTo>
                    <a:pt x="63" y="10"/>
                    <a:pt x="60" y="14"/>
                    <a:pt x="56" y="14"/>
                  </a:cubicBezTo>
                  <a:cubicBezTo>
                    <a:pt x="7" y="14"/>
                    <a:pt x="7" y="14"/>
                    <a:pt x="7" y="14"/>
                  </a:cubicBezTo>
                  <a:cubicBezTo>
                    <a:pt x="3" y="14"/>
                    <a:pt x="0" y="10"/>
                    <a:pt x="0" y="7"/>
                  </a:cubicBezTo>
                  <a:cubicBezTo>
                    <a:pt x="0" y="7"/>
                    <a:pt x="0" y="7"/>
                    <a:pt x="0" y="7"/>
                  </a:cubicBezTo>
                  <a:cubicBezTo>
                    <a:pt x="0" y="3"/>
                    <a:pt x="3" y="0"/>
                    <a:pt x="7" y="0"/>
                  </a:cubicBezTo>
                  <a:cubicBezTo>
                    <a:pt x="56" y="0"/>
                    <a:pt x="56" y="0"/>
                    <a:pt x="56" y="0"/>
                  </a:cubicBezTo>
                  <a:cubicBezTo>
                    <a:pt x="60" y="0"/>
                    <a:pt x="63" y="3"/>
                    <a:pt x="63" y="7"/>
                  </a:cubicBezTo>
                  <a:close/>
                </a:path>
              </a:pathLst>
            </a:custGeom>
            <a:solidFill>
              <a:srgbClr val="CACAC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39" name="Freeform 26"/>
            <p:cNvSpPr>
              <a:spLocks/>
            </p:cNvSpPr>
            <p:nvPr/>
          </p:nvSpPr>
          <p:spPr bwMode="auto">
            <a:xfrm>
              <a:off x="4531856" y="1972643"/>
              <a:ext cx="83506" cy="52831"/>
            </a:xfrm>
            <a:custGeom>
              <a:avLst/>
              <a:gdLst/>
              <a:ahLst/>
              <a:cxnLst>
                <a:cxn ang="0">
                  <a:pos x="63" y="33"/>
                </a:cxn>
                <a:cxn ang="0">
                  <a:pos x="55" y="41"/>
                </a:cxn>
                <a:cxn ang="0">
                  <a:pos x="7" y="41"/>
                </a:cxn>
                <a:cxn ang="0">
                  <a:pos x="0" y="33"/>
                </a:cxn>
                <a:cxn ang="0">
                  <a:pos x="0" y="8"/>
                </a:cxn>
                <a:cxn ang="0">
                  <a:pos x="7" y="0"/>
                </a:cxn>
                <a:cxn ang="0">
                  <a:pos x="55" y="0"/>
                </a:cxn>
                <a:cxn ang="0">
                  <a:pos x="63" y="8"/>
                </a:cxn>
                <a:cxn ang="0">
                  <a:pos x="63" y="33"/>
                </a:cxn>
              </a:cxnLst>
              <a:rect l="0" t="0" r="r" b="b"/>
              <a:pathLst>
                <a:path w="63" h="41">
                  <a:moveTo>
                    <a:pt x="63" y="33"/>
                  </a:moveTo>
                  <a:cubicBezTo>
                    <a:pt x="63" y="37"/>
                    <a:pt x="60" y="41"/>
                    <a:pt x="55" y="41"/>
                  </a:cubicBezTo>
                  <a:cubicBezTo>
                    <a:pt x="7" y="41"/>
                    <a:pt x="7" y="41"/>
                    <a:pt x="7" y="41"/>
                  </a:cubicBezTo>
                  <a:cubicBezTo>
                    <a:pt x="3" y="41"/>
                    <a:pt x="0" y="37"/>
                    <a:pt x="0" y="33"/>
                  </a:cubicBezTo>
                  <a:cubicBezTo>
                    <a:pt x="0" y="8"/>
                    <a:pt x="0" y="8"/>
                    <a:pt x="0" y="8"/>
                  </a:cubicBezTo>
                  <a:cubicBezTo>
                    <a:pt x="0" y="3"/>
                    <a:pt x="3" y="0"/>
                    <a:pt x="7" y="0"/>
                  </a:cubicBezTo>
                  <a:cubicBezTo>
                    <a:pt x="55" y="0"/>
                    <a:pt x="55" y="0"/>
                    <a:pt x="55" y="0"/>
                  </a:cubicBezTo>
                  <a:cubicBezTo>
                    <a:pt x="60" y="0"/>
                    <a:pt x="63" y="3"/>
                    <a:pt x="63" y="8"/>
                  </a:cubicBezTo>
                  <a:lnTo>
                    <a:pt x="63" y="33"/>
                  </a:ln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40" name="Freeform 27"/>
            <p:cNvSpPr>
              <a:spLocks/>
            </p:cNvSpPr>
            <p:nvPr/>
          </p:nvSpPr>
          <p:spPr bwMode="auto">
            <a:xfrm>
              <a:off x="4531856" y="1953896"/>
              <a:ext cx="83506" cy="18747"/>
            </a:xfrm>
            <a:custGeom>
              <a:avLst/>
              <a:gdLst/>
              <a:ahLst/>
              <a:cxnLst>
                <a:cxn ang="0">
                  <a:pos x="63" y="7"/>
                </a:cxn>
                <a:cxn ang="0">
                  <a:pos x="56" y="14"/>
                </a:cxn>
                <a:cxn ang="0">
                  <a:pos x="7" y="14"/>
                </a:cxn>
                <a:cxn ang="0">
                  <a:pos x="0" y="7"/>
                </a:cxn>
                <a:cxn ang="0">
                  <a:pos x="0" y="7"/>
                </a:cxn>
                <a:cxn ang="0">
                  <a:pos x="7" y="0"/>
                </a:cxn>
                <a:cxn ang="0">
                  <a:pos x="56" y="0"/>
                </a:cxn>
                <a:cxn ang="0">
                  <a:pos x="63" y="7"/>
                </a:cxn>
              </a:cxnLst>
              <a:rect l="0" t="0" r="r" b="b"/>
              <a:pathLst>
                <a:path w="63" h="14">
                  <a:moveTo>
                    <a:pt x="63" y="7"/>
                  </a:moveTo>
                  <a:cubicBezTo>
                    <a:pt x="63" y="11"/>
                    <a:pt x="60" y="14"/>
                    <a:pt x="56" y="14"/>
                  </a:cubicBezTo>
                  <a:cubicBezTo>
                    <a:pt x="7" y="14"/>
                    <a:pt x="7" y="14"/>
                    <a:pt x="7" y="14"/>
                  </a:cubicBezTo>
                  <a:cubicBezTo>
                    <a:pt x="3" y="14"/>
                    <a:pt x="0" y="11"/>
                    <a:pt x="0" y="7"/>
                  </a:cubicBezTo>
                  <a:cubicBezTo>
                    <a:pt x="0" y="7"/>
                    <a:pt x="0" y="7"/>
                    <a:pt x="0" y="7"/>
                  </a:cubicBezTo>
                  <a:cubicBezTo>
                    <a:pt x="0" y="3"/>
                    <a:pt x="3" y="0"/>
                    <a:pt x="7" y="0"/>
                  </a:cubicBezTo>
                  <a:cubicBezTo>
                    <a:pt x="56" y="0"/>
                    <a:pt x="56" y="0"/>
                    <a:pt x="56" y="0"/>
                  </a:cubicBezTo>
                  <a:cubicBezTo>
                    <a:pt x="60" y="0"/>
                    <a:pt x="63" y="3"/>
                    <a:pt x="63" y="7"/>
                  </a:cubicBezTo>
                  <a:close/>
                </a:path>
              </a:pathLst>
            </a:custGeom>
            <a:solidFill>
              <a:srgbClr val="CACAC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41" name="Freeform 28"/>
            <p:cNvSpPr>
              <a:spLocks/>
            </p:cNvSpPr>
            <p:nvPr/>
          </p:nvSpPr>
          <p:spPr bwMode="auto">
            <a:xfrm>
              <a:off x="4531856" y="1899361"/>
              <a:ext cx="83506" cy="54534"/>
            </a:xfrm>
            <a:custGeom>
              <a:avLst/>
              <a:gdLst/>
              <a:ahLst/>
              <a:cxnLst>
                <a:cxn ang="0">
                  <a:pos x="63" y="33"/>
                </a:cxn>
                <a:cxn ang="0">
                  <a:pos x="55" y="41"/>
                </a:cxn>
                <a:cxn ang="0">
                  <a:pos x="7" y="41"/>
                </a:cxn>
                <a:cxn ang="0">
                  <a:pos x="0" y="33"/>
                </a:cxn>
                <a:cxn ang="0">
                  <a:pos x="0" y="8"/>
                </a:cxn>
                <a:cxn ang="0">
                  <a:pos x="7" y="0"/>
                </a:cxn>
                <a:cxn ang="0">
                  <a:pos x="55" y="0"/>
                </a:cxn>
                <a:cxn ang="0">
                  <a:pos x="63" y="8"/>
                </a:cxn>
                <a:cxn ang="0">
                  <a:pos x="63" y="33"/>
                </a:cxn>
              </a:cxnLst>
              <a:rect l="0" t="0" r="r" b="b"/>
              <a:pathLst>
                <a:path w="63" h="41">
                  <a:moveTo>
                    <a:pt x="63" y="33"/>
                  </a:moveTo>
                  <a:cubicBezTo>
                    <a:pt x="63" y="38"/>
                    <a:pt x="60" y="41"/>
                    <a:pt x="55" y="41"/>
                  </a:cubicBezTo>
                  <a:cubicBezTo>
                    <a:pt x="7" y="41"/>
                    <a:pt x="7" y="41"/>
                    <a:pt x="7" y="41"/>
                  </a:cubicBezTo>
                  <a:cubicBezTo>
                    <a:pt x="3" y="41"/>
                    <a:pt x="0" y="38"/>
                    <a:pt x="0" y="33"/>
                  </a:cubicBezTo>
                  <a:cubicBezTo>
                    <a:pt x="0" y="8"/>
                    <a:pt x="0" y="8"/>
                    <a:pt x="0" y="8"/>
                  </a:cubicBezTo>
                  <a:cubicBezTo>
                    <a:pt x="0" y="4"/>
                    <a:pt x="3" y="0"/>
                    <a:pt x="7" y="0"/>
                  </a:cubicBezTo>
                  <a:cubicBezTo>
                    <a:pt x="55" y="0"/>
                    <a:pt x="55" y="0"/>
                    <a:pt x="55" y="0"/>
                  </a:cubicBezTo>
                  <a:cubicBezTo>
                    <a:pt x="60" y="0"/>
                    <a:pt x="63" y="4"/>
                    <a:pt x="63" y="8"/>
                  </a:cubicBezTo>
                  <a:lnTo>
                    <a:pt x="63" y="33"/>
                  </a:lnTo>
                  <a:close/>
                </a:path>
              </a:pathLst>
            </a:custGeom>
            <a:solidFill>
              <a:sysClr val="window" lastClr="FFFFFF">
                <a:lumMod val="8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42" name="Freeform 29"/>
            <p:cNvSpPr>
              <a:spLocks/>
            </p:cNvSpPr>
            <p:nvPr/>
          </p:nvSpPr>
          <p:spPr bwMode="auto">
            <a:xfrm>
              <a:off x="4531856" y="1880616"/>
              <a:ext cx="83506" cy="18747"/>
            </a:xfrm>
            <a:custGeom>
              <a:avLst/>
              <a:gdLst/>
              <a:ahLst/>
              <a:cxnLst>
                <a:cxn ang="0">
                  <a:pos x="63" y="7"/>
                </a:cxn>
                <a:cxn ang="0">
                  <a:pos x="56" y="14"/>
                </a:cxn>
                <a:cxn ang="0">
                  <a:pos x="7" y="14"/>
                </a:cxn>
                <a:cxn ang="0">
                  <a:pos x="0" y="7"/>
                </a:cxn>
                <a:cxn ang="0">
                  <a:pos x="0" y="7"/>
                </a:cxn>
                <a:cxn ang="0">
                  <a:pos x="7" y="0"/>
                </a:cxn>
                <a:cxn ang="0">
                  <a:pos x="56" y="0"/>
                </a:cxn>
                <a:cxn ang="0">
                  <a:pos x="63" y="7"/>
                </a:cxn>
              </a:cxnLst>
              <a:rect l="0" t="0" r="r" b="b"/>
              <a:pathLst>
                <a:path w="63" h="14">
                  <a:moveTo>
                    <a:pt x="63" y="7"/>
                  </a:moveTo>
                  <a:cubicBezTo>
                    <a:pt x="63" y="11"/>
                    <a:pt x="60" y="14"/>
                    <a:pt x="56" y="14"/>
                  </a:cubicBezTo>
                  <a:cubicBezTo>
                    <a:pt x="7" y="14"/>
                    <a:pt x="7" y="14"/>
                    <a:pt x="7" y="14"/>
                  </a:cubicBezTo>
                  <a:cubicBezTo>
                    <a:pt x="3" y="14"/>
                    <a:pt x="0" y="11"/>
                    <a:pt x="0" y="7"/>
                  </a:cubicBezTo>
                  <a:cubicBezTo>
                    <a:pt x="0" y="7"/>
                    <a:pt x="0" y="7"/>
                    <a:pt x="0" y="7"/>
                  </a:cubicBezTo>
                  <a:cubicBezTo>
                    <a:pt x="0" y="4"/>
                    <a:pt x="3" y="0"/>
                    <a:pt x="7" y="0"/>
                  </a:cubicBezTo>
                  <a:cubicBezTo>
                    <a:pt x="56" y="0"/>
                    <a:pt x="56" y="0"/>
                    <a:pt x="56" y="0"/>
                  </a:cubicBezTo>
                  <a:cubicBezTo>
                    <a:pt x="60" y="0"/>
                    <a:pt x="63" y="4"/>
                    <a:pt x="63" y="7"/>
                  </a:cubicBezTo>
                  <a:close/>
                </a:path>
              </a:pathLst>
            </a:custGeom>
            <a:solidFill>
              <a:srgbClr val="CACAC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43" name="Freeform 30"/>
            <p:cNvSpPr>
              <a:spLocks/>
            </p:cNvSpPr>
            <p:nvPr/>
          </p:nvSpPr>
          <p:spPr bwMode="auto">
            <a:xfrm>
              <a:off x="4531856" y="1827785"/>
              <a:ext cx="83506" cy="52831"/>
            </a:xfrm>
            <a:custGeom>
              <a:avLst/>
              <a:gdLst/>
              <a:ahLst/>
              <a:cxnLst>
                <a:cxn ang="0">
                  <a:pos x="63" y="33"/>
                </a:cxn>
                <a:cxn ang="0">
                  <a:pos x="55" y="40"/>
                </a:cxn>
                <a:cxn ang="0">
                  <a:pos x="7" y="40"/>
                </a:cxn>
                <a:cxn ang="0">
                  <a:pos x="0" y="33"/>
                </a:cxn>
                <a:cxn ang="0">
                  <a:pos x="0" y="7"/>
                </a:cxn>
                <a:cxn ang="0">
                  <a:pos x="7" y="0"/>
                </a:cxn>
                <a:cxn ang="0">
                  <a:pos x="55" y="0"/>
                </a:cxn>
                <a:cxn ang="0">
                  <a:pos x="63" y="7"/>
                </a:cxn>
                <a:cxn ang="0">
                  <a:pos x="63" y="33"/>
                </a:cxn>
              </a:cxnLst>
              <a:rect l="0" t="0" r="r" b="b"/>
              <a:pathLst>
                <a:path w="63" h="40">
                  <a:moveTo>
                    <a:pt x="63" y="33"/>
                  </a:moveTo>
                  <a:cubicBezTo>
                    <a:pt x="63" y="37"/>
                    <a:pt x="60" y="40"/>
                    <a:pt x="55" y="40"/>
                  </a:cubicBezTo>
                  <a:cubicBezTo>
                    <a:pt x="7" y="40"/>
                    <a:pt x="7" y="40"/>
                    <a:pt x="7" y="40"/>
                  </a:cubicBezTo>
                  <a:cubicBezTo>
                    <a:pt x="3" y="40"/>
                    <a:pt x="0" y="37"/>
                    <a:pt x="0" y="33"/>
                  </a:cubicBezTo>
                  <a:cubicBezTo>
                    <a:pt x="0" y="7"/>
                    <a:pt x="0" y="7"/>
                    <a:pt x="0" y="7"/>
                  </a:cubicBezTo>
                  <a:cubicBezTo>
                    <a:pt x="0" y="3"/>
                    <a:pt x="3" y="0"/>
                    <a:pt x="7" y="0"/>
                  </a:cubicBezTo>
                  <a:cubicBezTo>
                    <a:pt x="55" y="0"/>
                    <a:pt x="55" y="0"/>
                    <a:pt x="55" y="0"/>
                  </a:cubicBezTo>
                  <a:cubicBezTo>
                    <a:pt x="60" y="0"/>
                    <a:pt x="63" y="3"/>
                    <a:pt x="63" y="7"/>
                  </a:cubicBezTo>
                  <a:lnTo>
                    <a:pt x="63" y="33"/>
                  </a:ln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44" name="Freeform 31"/>
            <p:cNvSpPr>
              <a:spLocks/>
            </p:cNvSpPr>
            <p:nvPr/>
          </p:nvSpPr>
          <p:spPr bwMode="auto">
            <a:xfrm>
              <a:off x="4531856" y="1809039"/>
              <a:ext cx="83506" cy="18747"/>
            </a:xfrm>
            <a:custGeom>
              <a:avLst/>
              <a:gdLst/>
              <a:ahLst/>
              <a:cxnLst>
                <a:cxn ang="0">
                  <a:pos x="63" y="7"/>
                </a:cxn>
                <a:cxn ang="0">
                  <a:pos x="56" y="14"/>
                </a:cxn>
                <a:cxn ang="0">
                  <a:pos x="7" y="14"/>
                </a:cxn>
                <a:cxn ang="0">
                  <a:pos x="0" y="7"/>
                </a:cxn>
                <a:cxn ang="0">
                  <a:pos x="0" y="7"/>
                </a:cxn>
                <a:cxn ang="0">
                  <a:pos x="7" y="0"/>
                </a:cxn>
                <a:cxn ang="0">
                  <a:pos x="56" y="0"/>
                </a:cxn>
                <a:cxn ang="0">
                  <a:pos x="63" y="7"/>
                </a:cxn>
              </a:cxnLst>
              <a:rect l="0" t="0" r="r" b="b"/>
              <a:pathLst>
                <a:path w="63" h="14">
                  <a:moveTo>
                    <a:pt x="63" y="7"/>
                  </a:moveTo>
                  <a:cubicBezTo>
                    <a:pt x="63" y="11"/>
                    <a:pt x="60" y="14"/>
                    <a:pt x="56" y="14"/>
                  </a:cubicBezTo>
                  <a:cubicBezTo>
                    <a:pt x="7" y="14"/>
                    <a:pt x="7" y="14"/>
                    <a:pt x="7" y="14"/>
                  </a:cubicBezTo>
                  <a:cubicBezTo>
                    <a:pt x="3" y="14"/>
                    <a:pt x="0" y="11"/>
                    <a:pt x="0" y="7"/>
                  </a:cubicBezTo>
                  <a:cubicBezTo>
                    <a:pt x="0" y="7"/>
                    <a:pt x="0" y="7"/>
                    <a:pt x="0" y="7"/>
                  </a:cubicBezTo>
                  <a:cubicBezTo>
                    <a:pt x="0" y="3"/>
                    <a:pt x="3" y="0"/>
                    <a:pt x="7" y="0"/>
                  </a:cubicBezTo>
                  <a:cubicBezTo>
                    <a:pt x="56" y="0"/>
                    <a:pt x="56" y="0"/>
                    <a:pt x="56" y="0"/>
                  </a:cubicBezTo>
                  <a:cubicBezTo>
                    <a:pt x="60" y="0"/>
                    <a:pt x="63" y="3"/>
                    <a:pt x="63" y="7"/>
                  </a:cubicBezTo>
                  <a:close/>
                </a:path>
              </a:pathLst>
            </a:custGeom>
            <a:solidFill>
              <a:sysClr val="window" lastClr="FFFFFF">
                <a:lumMod val="50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45" name="Freeform 32"/>
            <p:cNvSpPr>
              <a:spLocks/>
            </p:cNvSpPr>
            <p:nvPr/>
          </p:nvSpPr>
          <p:spPr bwMode="auto">
            <a:xfrm>
              <a:off x="4531856" y="1756208"/>
              <a:ext cx="83506" cy="52831"/>
            </a:xfrm>
            <a:custGeom>
              <a:avLst/>
              <a:gdLst/>
              <a:ahLst/>
              <a:cxnLst>
                <a:cxn ang="0">
                  <a:pos x="63" y="33"/>
                </a:cxn>
                <a:cxn ang="0">
                  <a:pos x="55" y="41"/>
                </a:cxn>
                <a:cxn ang="0">
                  <a:pos x="7" y="41"/>
                </a:cxn>
                <a:cxn ang="0">
                  <a:pos x="0" y="33"/>
                </a:cxn>
                <a:cxn ang="0">
                  <a:pos x="0" y="8"/>
                </a:cxn>
                <a:cxn ang="0">
                  <a:pos x="7" y="0"/>
                </a:cxn>
                <a:cxn ang="0">
                  <a:pos x="55" y="0"/>
                </a:cxn>
                <a:cxn ang="0">
                  <a:pos x="63" y="8"/>
                </a:cxn>
                <a:cxn ang="0">
                  <a:pos x="63" y="33"/>
                </a:cxn>
              </a:cxnLst>
              <a:rect l="0" t="0" r="r" b="b"/>
              <a:pathLst>
                <a:path w="63" h="41">
                  <a:moveTo>
                    <a:pt x="63" y="33"/>
                  </a:moveTo>
                  <a:cubicBezTo>
                    <a:pt x="63" y="37"/>
                    <a:pt x="60" y="41"/>
                    <a:pt x="55" y="41"/>
                  </a:cubicBezTo>
                  <a:cubicBezTo>
                    <a:pt x="7" y="41"/>
                    <a:pt x="7" y="41"/>
                    <a:pt x="7" y="41"/>
                  </a:cubicBezTo>
                  <a:cubicBezTo>
                    <a:pt x="3" y="41"/>
                    <a:pt x="0" y="37"/>
                    <a:pt x="0" y="33"/>
                  </a:cubicBezTo>
                  <a:cubicBezTo>
                    <a:pt x="0" y="8"/>
                    <a:pt x="0" y="8"/>
                    <a:pt x="0" y="8"/>
                  </a:cubicBezTo>
                  <a:cubicBezTo>
                    <a:pt x="0" y="3"/>
                    <a:pt x="3" y="0"/>
                    <a:pt x="7" y="0"/>
                  </a:cubicBezTo>
                  <a:cubicBezTo>
                    <a:pt x="55" y="0"/>
                    <a:pt x="55" y="0"/>
                    <a:pt x="55" y="0"/>
                  </a:cubicBezTo>
                  <a:cubicBezTo>
                    <a:pt x="60" y="0"/>
                    <a:pt x="63" y="3"/>
                    <a:pt x="63" y="8"/>
                  </a:cubicBezTo>
                  <a:lnTo>
                    <a:pt x="63" y="33"/>
                  </a:ln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46" name="Freeform 33"/>
            <p:cNvSpPr>
              <a:spLocks/>
            </p:cNvSpPr>
            <p:nvPr/>
          </p:nvSpPr>
          <p:spPr bwMode="auto">
            <a:xfrm>
              <a:off x="4531856" y="1737463"/>
              <a:ext cx="83506" cy="18747"/>
            </a:xfrm>
            <a:custGeom>
              <a:avLst/>
              <a:gdLst/>
              <a:ahLst/>
              <a:cxnLst>
                <a:cxn ang="0">
                  <a:pos x="63" y="7"/>
                </a:cxn>
                <a:cxn ang="0">
                  <a:pos x="56" y="14"/>
                </a:cxn>
                <a:cxn ang="0">
                  <a:pos x="7" y="14"/>
                </a:cxn>
                <a:cxn ang="0">
                  <a:pos x="0" y="7"/>
                </a:cxn>
                <a:cxn ang="0">
                  <a:pos x="0" y="7"/>
                </a:cxn>
                <a:cxn ang="0">
                  <a:pos x="7" y="0"/>
                </a:cxn>
                <a:cxn ang="0">
                  <a:pos x="56" y="0"/>
                </a:cxn>
                <a:cxn ang="0">
                  <a:pos x="63" y="7"/>
                </a:cxn>
              </a:cxnLst>
              <a:rect l="0" t="0" r="r" b="b"/>
              <a:pathLst>
                <a:path w="63" h="14">
                  <a:moveTo>
                    <a:pt x="63" y="7"/>
                  </a:moveTo>
                  <a:cubicBezTo>
                    <a:pt x="63" y="11"/>
                    <a:pt x="60" y="14"/>
                    <a:pt x="56" y="14"/>
                  </a:cubicBezTo>
                  <a:cubicBezTo>
                    <a:pt x="7" y="14"/>
                    <a:pt x="7" y="14"/>
                    <a:pt x="7" y="14"/>
                  </a:cubicBezTo>
                  <a:cubicBezTo>
                    <a:pt x="3" y="14"/>
                    <a:pt x="0" y="11"/>
                    <a:pt x="0" y="7"/>
                  </a:cubicBezTo>
                  <a:cubicBezTo>
                    <a:pt x="0" y="7"/>
                    <a:pt x="0" y="7"/>
                    <a:pt x="0" y="7"/>
                  </a:cubicBezTo>
                  <a:cubicBezTo>
                    <a:pt x="0" y="3"/>
                    <a:pt x="3" y="0"/>
                    <a:pt x="7" y="0"/>
                  </a:cubicBezTo>
                  <a:cubicBezTo>
                    <a:pt x="56" y="0"/>
                    <a:pt x="56" y="0"/>
                    <a:pt x="56" y="0"/>
                  </a:cubicBezTo>
                  <a:cubicBezTo>
                    <a:pt x="60" y="0"/>
                    <a:pt x="63" y="3"/>
                    <a:pt x="63" y="7"/>
                  </a:cubicBezTo>
                  <a:close/>
                </a:path>
              </a:pathLst>
            </a:custGeom>
            <a:solidFill>
              <a:srgbClr val="CACAC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47" name="Freeform 34"/>
            <p:cNvSpPr>
              <a:spLocks/>
            </p:cNvSpPr>
            <p:nvPr/>
          </p:nvSpPr>
          <p:spPr bwMode="auto">
            <a:xfrm>
              <a:off x="4531856" y="1682928"/>
              <a:ext cx="83506" cy="54534"/>
            </a:xfrm>
            <a:custGeom>
              <a:avLst/>
              <a:gdLst/>
              <a:ahLst/>
              <a:cxnLst>
                <a:cxn ang="0">
                  <a:pos x="63" y="34"/>
                </a:cxn>
                <a:cxn ang="0">
                  <a:pos x="55" y="41"/>
                </a:cxn>
                <a:cxn ang="0">
                  <a:pos x="7" y="41"/>
                </a:cxn>
                <a:cxn ang="0">
                  <a:pos x="0" y="34"/>
                </a:cxn>
                <a:cxn ang="0">
                  <a:pos x="0" y="8"/>
                </a:cxn>
                <a:cxn ang="0">
                  <a:pos x="7" y="0"/>
                </a:cxn>
                <a:cxn ang="0">
                  <a:pos x="55" y="0"/>
                </a:cxn>
                <a:cxn ang="0">
                  <a:pos x="63" y="8"/>
                </a:cxn>
                <a:cxn ang="0">
                  <a:pos x="63" y="34"/>
                </a:cxn>
              </a:cxnLst>
              <a:rect l="0" t="0" r="r" b="b"/>
              <a:pathLst>
                <a:path w="63" h="41">
                  <a:moveTo>
                    <a:pt x="63" y="34"/>
                  </a:moveTo>
                  <a:cubicBezTo>
                    <a:pt x="63" y="38"/>
                    <a:pt x="60" y="41"/>
                    <a:pt x="55" y="41"/>
                  </a:cubicBezTo>
                  <a:cubicBezTo>
                    <a:pt x="7" y="41"/>
                    <a:pt x="7" y="41"/>
                    <a:pt x="7" y="41"/>
                  </a:cubicBezTo>
                  <a:cubicBezTo>
                    <a:pt x="3" y="41"/>
                    <a:pt x="0" y="38"/>
                    <a:pt x="0" y="34"/>
                  </a:cubicBezTo>
                  <a:cubicBezTo>
                    <a:pt x="0" y="8"/>
                    <a:pt x="0" y="8"/>
                    <a:pt x="0" y="8"/>
                  </a:cubicBezTo>
                  <a:cubicBezTo>
                    <a:pt x="0" y="4"/>
                    <a:pt x="3" y="0"/>
                    <a:pt x="7" y="0"/>
                  </a:cubicBezTo>
                  <a:cubicBezTo>
                    <a:pt x="55" y="0"/>
                    <a:pt x="55" y="0"/>
                    <a:pt x="55" y="0"/>
                  </a:cubicBezTo>
                  <a:cubicBezTo>
                    <a:pt x="60" y="0"/>
                    <a:pt x="63" y="4"/>
                    <a:pt x="63" y="8"/>
                  </a:cubicBezTo>
                  <a:lnTo>
                    <a:pt x="63" y="34"/>
                  </a:ln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48" name="Freeform 35"/>
            <p:cNvSpPr>
              <a:spLocks/>
            </p:cNvSpPr>
            <p:nvPr/>
          </p:nvSpPr>
          <p:spPr bwMode="auto">
            <a:xfrm>
              <a:off x="4531856" y="1665886"/>
              <a:ext cx="83506" cy="17042"/>
            </a:xfrm>
            <a:custGeom>
              <a:avLst/>
              <a:gdLst/>
              <a:ahLst/>
              <a:cxnLst>
                <a:cxn ang="0">
                  <a:pos x="63" y="6"/>
                </a:cxn>
                <a:cxn ang="0">
                  <a:pos x="56" y="13"/>
                </a:cxn>
                <a:cxn ang="0">
                  <a:pos x="7" y="13"/>
                </a:cxn>
                <a:cxn ang="0">
                  <a:pos x="0" y="6"/>
                </a:cxn>
                <a:cxn ang="0">
                  <a:pos x="0" y="6"/>
                </a:cxn>
                <a:cxn ang="0">
                  <a:pos x="7" y="0"/>
                </a:cxn>
                <a:cxn ang="0">
                  <a:pos x="56" y="0"/>
                </a:cxn>
                <a:cxn ang="0">
                  <a:pos x="63" y="6"/>
                </a:cxn>
              </a:cxnLst>
              <a:rect l="0" t="0" r="r" b="b"/>
              <a:pathLst>
                <a:path w="63" h="13">
                  <a:moveTo>
                    <a:pt x="63" y="6"/>
                  </a:moveTo>
                  <a:cubicBezTo>
                    <a:pt x="63" y="10"/>
                    <a:pt x="60" y="13"/>
                    <a:pt x="56" y="13"/>
                  </a:cubicBezTo>
                  <a:cubicBezTo>
                    <a:pt x="7" y="13"/>
                    <a:pt x="7" y="13"/>
                    <a:pt x="7" y="13"/>
                  </a:cubicBezTo>
                  <a:cubicBezTo>
                    <a:pt x="3" y="13"/>
                    <a:pt x="0" y="10"/>
                    <a:pt x="0" y="6"/>
                  </a:cubicBezTo>
                  <a:cubicBezTo>
                    <a:pt x="0" y="6"/>
                    <a:pt x="0" y="6"/>
                    <a:pt x="0" y="6"/>
                  </a:cubicBezTo>
                  <a:cubicBezTo>
                    <a:pt x="0" y="3"/>
                    <a:pt x="3" y="0"/>
                    <a:pt x="7" y="0"/>
                  </a:cubicBezTo>
                  <a:cubicBezTo>
                    <a:pt x="56" y="0"/>
                    <a:pt x="56" y="0"/>
                    <a:pt x="56" y="0"/>
                  </a:cubicBezTo>
                  <a:cubicBezTo>
                    <a:pt x="60" y="0"/>
                    <a:pt x="63" y="3"/>
                    <a:pt x="63" y="6"/>
                  </a:cubicBezTo>
                  <a:close/>
                </a:path>
              </a:pathLst>
            </a:custGeom>
            <a:solidFill>
              <a:sysClr val="window" lastClr="FFFFFF">
                <a:lumMod val="50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49" name="Freeform 36"/>
            <p:cNvSpPr>
              <a:spLocks/>
            </p:cNvSpPr>
            <p:nvPr/>
          </p:nvSpPr>
          <p:spPr bwMode="auto">
            <a:xfrm>
              <a:off x="4531856" y="1611352"/>
              <a:ext cx="83506" cy="54534"/>
            </a:xfrm>
            <a:custGeom>
              <a:avLst/>
              <a:gdLst/>
              <a:ahLst/>
              <a:cxnLst>
                <a:cxn ang="0">
                  <a:pos x="63" y="33"/>
                </a:cxn>
                <a:cxn ang="0">
                  <a:pos x="55" y="41"/>
                </a:cxn>
                <a:cxn ang="0">
                  <a:pos x="7" y="41"/>
                </a:cxn>
                <a:cxn ang="0">
                  <a:pos x="0" y="33"/>
                </a:cxn>
                <a:cxn ang="0">
                  <a:pos x="0" y="7"/>
                </a:cxn>
                <a:cxn ang="0">
                  <a:pos x="7" y="0"/>
                </a:cxn>
                <a:cxn ang="0">
                  <a:pos x="55" y="0"/>
                </a:cxn>
                <a:cxn ang="0">
                  <a:pos x="63" y="7"/>
                </a:cxn>
                <a:cxn ang="0">
                  <a:pos x="63" y="33"/>
                </a:cxn>
              </a:cxnLst>
              <a:rect l="0" t="0" r="r" b="b"/>
              <a:pathLst>
                <a:path w="63" h="41">
                  <a:moveTo>
                    <a:pt x="63" y="33"/>
                  </a:moveTo>
                  <a:cubicBezTo>
                    <a:pt x="63" y="37"/>
                    <a:pt x="60" y="41"/>
                    <a:pt x="55" y="41"/>
                  </a:cubicBezTo>
                  <a:cubicBezTo>
                    <a:pt x="7" y="41"/>
                    <a:pt x="7" y="41"/>
                    <a:pt x="7" y="41"/>
                  </a:cubicBezTo>
                  <a:cubicBezTo>
                    <a:pt x="3" y="41"/>
                    <a:pt x="0" y="37"/>
                    <a:pt x="0" y="33"/>
                  </a:cubicBezTo>
                  <a:cubicBezTo>
                    <a:pt x="0" y="7"/>
                    <a:pt x="0" y="7"/>
                    <a:pt x="0" y="7"/>
                  </a:cubicBezTo>
                  <a:cubicBezTo>
                    <a:pt x="0" y="3"/>
                    <a:pt x="3" y="0"/>
                    <a:pt x="7" y="0"/>
                  </a:cubicBezTo>
                  <a:cubicBezTo>
                    <a:pt x="55" y="0"/>
                    <a:pt x="55" y="0"/>
                    <a:pt x="55" y="0"/>
                  </a:cubicBezTo>
                  <a:cubicBezTo>
                    <a:pt x="60" y="0"/>
                    <a:pt x="63" y="3"/>
                    <a:pt x="63" y="7"/>
                  </a:cubicBezTo>
                  <a:lnTo>
                    <a:pt x="63" y="33"/>
                  </a:lnTo>
                  <a:close/>
                </a:path>
              </a:pathLst>
            </a:custGeom>
            <a:solidFill>
              <a:sysClr val="window" lastClr="FFFFFF">
                <a:lumMod val="8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50" name="Freeform 37"/>
            <p:cNvSpPr>
              <a:spLocks/>
            </p:cNvSpPr>
            <p:nvPr/>
          </p:nvSpPr>
          <p:spPr bwMode="auto">
            <a:xfrm>
              <a:off x="4615362" y="2562297"/>
              <a:ext cx="28972" cy="23859"/>
            </a:xfrm>
            <a:custGeom>
              <a:avLst/>
              <a:gdLst/>
              <a:ahLst/>
              <a:cxnLst>
                <a:cxn ang="0">
                  <a:pos x="16" y="0"/>
                </a:cxn>
                <a:cxn ang="0">
                  <a:pos x="0" y="0"/>
                </a:cxn>
                <a:cxn ang="0">
                  <a:pos x="0" y="18"/>
                </a:cxn>
                <a:cxn ang="0">
                  <a:pos x="16" y="18"/>
                </a:cxn>
                <a:cxn ang="0">
                  <a:pos x="23" y="11"/>
                </a:cxn>
                <a:cxn ang="0">
                  <a:pos x="23" y="8"/>
                </a:cxn>
                <a:cxn ang="0">
                  <a:pos x="16" y="0"/>
                </a:cxn>
              </a:cxnLst>
              <a:rect l="0" t="0" r="r" b="b"/>
              <a:pathLst>
                <a:path w="23" h="18">
                  <a:moveTo>
                    <a:pt x="16" y="0"/>
                  </a:moveTo>
                  <a:cubicBezTo>
                    <a:pt x="0" y="0"/>
                    <a:pt x="0" y="0"/>
                    <a:pt x="0" y="0"/>
                  </a:cubicBezTo>
                  <a:cubicBezTo>
                    <a:pt x="0" y="18"/>
                    <a:pt x="0" y="18"/>
                    <a:pt x="0" y="18"/>
                  </a:cubicBezTo>
                  <a:cubicBezTo>
                    <a:pt x="16" y="18"/>
                    <a:pt x="16" y="18"/>
                    <a:pt x="16" y="18"/>
                  </a:cubicBezTo>
                  <a:cubicBezTo>
                    <a:pt x="20" y="18"/>
                    <a:pt x="23" y="15"/>
                    <a:pt x="23" y="11"/>
                  </a:cubicBezTo>
                  <a:cubicBezTo>
                    <a:pt x="23" y="8"/>
                    <a:pt x="23" y="8"/>
                    <a:pt x="23" y="8"/>
                  </a:cubicBezTo>
                  <a:cubicBezTo>
                    <a:pt x="23" y="4"/>
                    <a:pt x="20" y="0"/>
                    <a:pt x="16" y="0"/>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51" name="Freeform 38"/>
            <p:cNvSpPr>
              <a:spLocks/>
            </p:cNvSpPr>
            <p:nvPr/>
          </p:nvSpPr>
          <p:spPr bwMode="auto">
            <a:xfrm>
              <a:off x="4499476" y="2562297"/>
              <a:ext cx="32380" cy="23859"/>
            </a:xfrm>
            <a:custGeom>
              <a:avLst/>
              <a:gdLst/>
              <a:ahLst/>
              <a:cxnLst>
                <a:cxn ang="0">
                  <a:pos x="24" y="0"/>
                </a:cxn>
                <a:cxn ang="0">
                  <a:pos x="8" y="0"/>
                </a:cxn>
                <a:cxn ang="0">
                  <a:pos x="0" y="8"/>
                </a:cxn>
                <a:cxn ang="0">
                  <a:pos x="0" y="11"/>
                </a:cxn>
                <a:cxn ang="0">
                  <a:pos x="8" y="18"/>
                </a:cxn>
                <a:cxn ang="0">
                  <a:pos x="24" y="18"/>
                </a:cxn>
                <a:cxn ang="0">
                  <a:pos x="24" y="0"/>
                </a:cxn>
              </a:cxnLst>
              <a:rect l="0" t="0" r="r" b="b"/>
              <a:pathLst>
                <a:path w="24" h="18">
                  <a:moveTo>
                    <a:pt x="24" y="0"/>
                  </a:moveTo>
                  <a:cubicBezTo>
                    <a:pt x="8" y="0"/>
                    <a:pt x="8" y="0"/>
                    <a:pt x="8" y="0"/>
                  </a:cubicBezTo>
                  <a:cubicBezTo>
                    <a:pt x="4" y="0"/>
                    <a:pt x="0" y="4"/>
                    <a:pt x="0" y="8"/>
                  </a:cubicBezTo>
                  <a:cubicBezTo>
                    <a:pt x="0" y="11"/>
                    <a:pt x="0" y="11"/>
                    <a:pt x="0" y="11"/>
                  </a:cubicBezTo>
                  <a:cubicBezTo>
                    <a:pt x="0" y="15"/>
                    <a:pt x="4" y="18"/>
                    <a:pt x="8" y="18"/>
                  </a:cubicBezTo>
                  <a:cubicBezTo>
                    <a:pt x="24" y="18"/>
                    <a:pt x="24" y="18"/>
                    <a:pt x="24" y="18"/>
                  </a:cubicBezTo>
                  <a:lnTo>
                    <a:pt x="24" y="0"/>
                  </a:ln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52" name="Freeform 39"/>
            <p:cNvSpPr>
              <a:spLocks/>
            </p:cNvSpPr>
            <p:nvPr/>
          </p:nvSpPr>
          <p:spPr bwMode="auto">
            <a:xfrm>
              <a:off x="4615362" y="2492424"/>
              <a:ext cx="28972" cy="23859"/>
            </a:xfrm>
            <a:custGeom>
              <a:avLst/>
              <a:gdLst/>
              <a:ahLst/>
              <a:cxnLst>
                <a:cxn ang="0">
                  <a:pos x="16" y="0"/>
                </a:cxn>
                <a:cxn ang="0">
                  <a:pos x="0" y="0"/>
                </a:cxn>
                <a:cxn ang="0">
                  <a:pos x="0" y="18"/>
                </a:cxn>
                <a:cxn ang="0">
                  <a:pos x="16" y="18"/>
                </a:cxn>
                <a:cxn ang="0">
                  <a:pos x="23" y="10"/>
                </a:cxn>
                <a:cxn ang="0">
                  <a:pos x="23" y="7"/>
                </a:cxn>
                <a:cxn ang="0">
                  <a:pos x="16" y="0"/>
                </a:cxn>
              </a:cxnLst>
              <a:rect l="0" t="0" r="r" b="b"/>
              <a:pathLst>
                <a:path w="23" h="18">
                  <a:moveTo>
                    <a:pt x="16" y="0"/>
                  </a:moveTo>
                  <a:cubicBezTo>
                    <a:pt x="0" y="0"/>
                    <a:pt x="0" y="0"/>
                    <a:pt x="0" y="0"/>
                  </a:cubicBezTo>
                  <a:cubicBezTo>
                    <a:pt x="0" y="18"/>
                    <a:pt x="0" y="18"/>
                    <a:pt x="0" y="18"/>
                  </a:cubicBezTo>
                  <a:cubicBezTo>
                    <a:pt x="16" y="18"/>
                    <a:pt x="16" y="18"/>
                    <a:pt x="16" y="18"/>
                  </a:cubicBezTo>
                  <a:cubicBezTo>
                    <a:pt x="20" y="18"/>
                    <a:pt x="23" y="14"/>
                    <a:pt x="23" y="10"/>
                  </a:cubicBezTo>
                  <a:cubicBezTo>
                    <a:pt x="23" y="7"/>
                    <a:pt x="23" y="7"/>
                    <a:pt x="23" y="7"/>
                  </a:cubicBezTo>
                  <a:cubicBezTo>
                    <a:pt x="23" y="3"/>
                    <a:pt x="20" y="0"/>
                    <a:pt x="16" y="0"/>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53" name="Freeform 40"/>
            <p:cNvSpPr>
              <a:spLocks/>
            </p:cNvSpPr>
            <p:nvPr/>
          </p:nvSpPr>
          <p:spPr bwMode="auto">
            <a:xfrm>
              <a:off x="4499476" y="2492424"/>
              <a:ext cx="32380" cy="23859"/>
            </a:xfrm>
            <a:custGeom>
              <a:avLst/>
              <a:gdLst/>
              <a:ahLst/>
              <a:cxnLst>
                <a:cxn ang="0">
                  <a:pos x="24" y="0"/>
                </a:cxn>
                <a:cxn ang="0">
                  <a:pos x="8" y="0"/>
                </a:cxn>
                <a:cxn ang="0">
                  <a:pos x="0" y="7"/>
                </a:cxn>
                <a:cxn ang="0">
                  <a:pos x="0" y="10"/>
                </a:cxn>
                <a:cxn ang="0">
                  <a:pos x="8" y="18"/>
                </a:cxn>
                <a:cxn ang="0">
                  <a:pos x="24" y="18"/>
                </a:cxn>
                <a:cxn ang="0">
                  <a:pos x="24" y="0"/>
                </a:cxn>
              </a:cxnLst>
              <a:rect l="0" t="0" r="r" b="b"/>
              <a:pathLst>
                <a:path w="24" h="18">
                  <a:moveTo>
                    <a:pt x="24" y="0"/>
                  </a:moveTo>
                  <a:cubicBezTo>
                    <a:pt x="8" y="0"/>
                    <a:pt x="8" y="0"/>
                    <a:pt x="8" y="0"/>
                  </a:cubicBezTo>
                  <a:cubicBezTo>
                    <a:pt x="4" y="0"/>
                    <a:pt x="0" y="3"/>
                    <a:pt x="0" y="7"/>
                  </a:cubicBezTo>
                  <a:cubicBezTo>
                    <a:pt x="0" y="10"/>
                    <a:pt x="0" y="10"/>
                    <a:pt x="0" y="10"/>
                  </a:cubicBezTo>
                  <a:cubicBezTo>
                    <a:pt x="0" y="14"/>
                    <a:pt x="4" y="18"/>
                    <a:pt x="8" y="18"/>
                  </a:cubicBezTo>
                  <a:cubicBezTo>
                    <a:pt x="24" y="18"/>
                    <a:pt x="24" y="18"/>
                    <a:pt x="24" y="18"/>
                  </a:cubicBezTo>
                  <a:lnTo>
                    <a:pt x="24" y="0"/>
                  </a:ln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54" name="Freeform 41"/>
            <p:cNvSpPr>
              <a:spLocks/>
            </p:cNvSpPr>
            <p:nvPr/>
          </p:nvSpPr>
          <p:spPr bwMode="auto">
            <a:xfrm>
              <a:off x="4615362" y="2419144"/>
              <a:ext cx="28972" cy="23859"/>
            </a:xfrm>
            <a:custGeom>
              <a:avLst/>
              <a:gdLst/>
              <a:ahLst/>
              <a:cxnLst>
                <a:cxn ang="0">
                  <a:pos x="16" y="0"/>
                </a:cxn>
                <a:cxn ang="0">
                  <a:pos x="0" y="0"/>
                </a:cxn>
                <a:cxn ang="0">
                  <a:pos x="0" y="18"/>
                </a:cxn>
                <a:cxn ang="0">
                  <a:pos x="16" y="18"/>
                </a:cxn>
                <a:cxn ang="0">
                  <a:pos x="23" y="10"/>
                </a:cxn>
                <a:cxn ang="0">
                  <a:pos x="23" y="8"/>
                </a:cxn>
                <a:cxn ang="0">
                  <a:pos x="16" y="0"/>
                </a:cxn>
              </a:cxnLst>
              <a:rect l="0" t="0" r="r" b="b"/>
              <a:pathLst>
                <a:path w="23" h="18">
                  <a:moveTo>
                    <a:pt x="16" y="0"/>
                  </a:moveTo>
                  <a:cubicBezTo>
                    <a:pt x="0" y="0"/>
                    <a:pt x="0" y="0"/>
                    <a:pt x="0" y="0"/>
                  </a:cubicBezTo>
                  <a:cubicBezTo>
                    <a:pt x="0" y="18"/>
                    <a:pt x="0" y="18"/>
                    <a:pt x="0" y="18"/>
                  </a:cubicBezTo>
                  <a:cubicBezTo>
                    <a:pt x="16" y="18"/>
                    <a:pt x="16" y="18"/>
                    <a:pt x="16" y="18"/>
                  </a:cubicBezTo>
                  <a:cubicBezTo>
                    <a:pt x="20" y="18"/>
                    <a:pt x="23" y="15"/>
                    <a:pt x="23" y="10"/>
                  </a:cubicBezTo>
                  <a:cubicBezTo>
                    <a:pt x="23" y="8"/>
                    <a:pt x="23" y="8"/>
                    <a:pt x="23" y="8"/>
                  </a:cubicBezTo>
                  <a:cubicBezTo>
                    <a:pt x="23" y="4"/>
                    <a:pt x="20" y="0"/>
                    <a:pt x="16" y="0"/>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55" name="Freeform 42"/>
            <p:cNvSpPr>
              <a:spLocks/>
            </p:cNvSpPr>
            <p:nvPr/>
          </p:nvSpPr>
          <p:spPr bwMode="auto">
            <a:xfrm>
              <a:off x="4499476" y="2419144"/>
              <a:ext cx="32380" cy="23859"/>
            </a:xfrm>
            <a:custGeom>
              <a:avLst/>
              <a:gdLst/>
              <a:ahLst/>
              <a:cxnLst>
                <a:cxn ang="0">
                  <a:pos x="24" y="0"/>
                </a:cxn>
                <a:cxn ang="0">
                  <a:pos x="8" y="0"/>
                </a:cxn>
                <a:cxn ang="0">
                  <a:pos x="0" y="8"/>
                </a:cxn>
                <a:cxn ang="0">
                  <a:pos x="0" y="10"/>
                </a:cxn>
                <a:cxn ang="0">
                  <a:pos x="8" y="18"/>
                </a:cxn>
                <a:cxn ang="0">
                  <a:pos x="24" y="18"/>
                </a:cxn>
                <a:cxn ang="0">
                  <a:pos x="24" y="0"/>
                </a:cxn>
              </a:cxnLst>
              <a:rect l="0" t="0" r="r" b="b"/>
              <a:pathLst>
                <a:path w="24" h="18">
                  <a:moveTo>
                    <a:pt x="24" y="0"/>
                  </a:moveTo>
                  <a:cubicBezTo>
                    <a:pt x="8" y="0"/>
                    <a:pt x="8" y="0"/>
                    <a:pt x="8" y="0"/>
                  </a:cubicBezTo>
                  <a:cubicBezTo>
                    <a:pt x="4" y="0"/>
                    <a:pt x="0" y="4"/>
                    <a:pt x="0" y="8"/>
                  </a:cubicBezTo>
                  <a:cubicBezTo>
                    <a:pt x="0" y="10"/>
                    <a:pt x="0" y="10"/>
                    <a:pt x="0" y="10"/>
                  </a:cubicBezTo>
                  <a:cubicBezTo>
                    <a:pt x="0" y="15"/>
                    <a:pt x="4" y="18"/>
                    <a:pt x="8" y="18"/>
                  </a:cubicBezTo>
                  <a:cubicBezTo>
                    <a:pt x="24" y="18"/>
                    <a:pt x="24" y="18"/>
                    <a:pt x="24" y="18"/>
                  </a:cubicBezTo>
                  <a:lnTo>
                    <a:pt x="24" y="0"/>
                  </a:ln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56" name="Freeform 43"/>
            <p:cNvSpPr>
              <a:spLocks/>
            </p:cNvSpPr>
            <p:nvPr/>
          </p:nvSpPr>
          <p:spPr bwMode="auto">
            <a:xfrm>
              <a:off x="4615362" y="2347567"/>
              <a:ext cx="28972" cy="22155"/>
            </a:xfrm>
            <a:custGeom>
              <a:avLst/>
              <a:gdLst/>
              <a:ahLst/>
              <a:cxnLst>
                <a:cxn ang="0">
                  <a:pos x="16" y="0"/>
                </a:cxn>
                <a:cxn ang="0">
                  <a:pos x="0" y="0"/>
                </a:cxn>
                <a:cxn ang="0">
                  <a:pos x="0" y="17"/>
                </a:cxn>
                <a:cxn ang="0">
                  <a:pos x="16" y="17"/>
                </a:cxn>
                <a:cxn ang="0">
                  <a:pos x="23" y="10"/>
                </a:cxn>
                <a:cxn ang="0">
                  <a:pos x="23" y="7"/>
                </a:cxn>
                <a:cxn ang="0">
                  <a:pos x="16" y="0"/>
                </a:cxn>
              </a:cxnLst>
              <a:rect l="0" t="0" r="r" b="b"/>
              <a:pathLst>
                <a:path w="23" h="17">
                  <a:moveTo>
                    <a:pt x="16" y="0"/>
                  </a:moveTo>
                  <a:cubicBezTo>
                    <a:pt x="0" y="0"/>
                    <a:pt x="0" y="0"/>
                    <a:pt x="0" y="0"/>
                  </a:cubicBezTo>
                  <a:cubicBezTo>
                    <a:pt x="0" y="17"/>
                    <a:pt x="0" y="17"/>
                    <a:pt x="0" y="17"/>
                  </a:cubicBezTo>
                  <a:cubicBezTo>
                    <a:pt x="16" y="17"/>
                    <a:pt x="16" y="17"/>
                    <a:pt x="16" y="17"/>
                  </a:cubicBezTo>
                  <a:cubicBezTo>
                    <a:pt x="20" y="17"/>
                    <a:pt x="23" y="14"/>
                    <a:pt x="23" y="10"/>
                  </a:cubicBezTo>
                  <a:cubicBezTo>
                    <a:pt x="23" y="7"/>
                    <a:pt x="23" y="7"/>
                    <a:pt x="23" y="7"/>
                  </a:cubicBezTo>
                  <a:cubicBezTo>
                    <a:pt x="23" y="3"/>
                    <a:pt x="20" y="0"/>
                    <a:pt x="16" y="0"/>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57" name="Freeform 44"/>
            <p:cNvSpPr>
              <a:spLocks/>
            </p:cNvSpPr>
            <p:nvPr/>
          </p:nvSpPr>
          <p:spPr bwMode="auto">
            <a:xfrm>
              <a:off x="4499476" y="2347567"/>
              <a:ext cx="32380" cy="22155"/>
            </a:xfrm>
            <a:custGeom>
              <a:avLst/>
              <a:gdLst/>
              <a:ahLst/>
              <a:cxnLst>
                <a:cxn ang="0">
                  <a:pos x="24" y="0"/>
                </a:cxn>
                <a:cxn ang="0">
                  <a:pos x="8" y="0"/>
                </a:cxn>
                <a:cxn ang="0">
                  <a:pos x="0" y="7"/>
                </a:cxn>
                <a:cxn ang="0">
                  <a:pos x="0" y="10"/>
                </a:cxn>
                <a:cxn ang="0">
                  <a:pos x="8" y="17"/>
                </a:cxn>
                <a:cxn ang="0">
                  <a:pos x="24" y="17"/>
                </a:cxn>
                <a:cxn ang="0">
                  <a:pos x="24" y="0"/>
                </a:cxn>
              </a:cxnLst>
              <a:rect l="0" t="0" r="r" b="b"/>
              <a:pathLst>
                <a:path w="24" h="17">
                  <a:moveTo>
                    <a:pt x="24" y="0"/>
                  </a:moveTo>
                  <a:cubicBezTo>
                    <a:pt x="8" y="0"/>
                    <a:pt x="8" y="0"/>
                    <a:pt x="8" y="0"/>
                  </a:cubicBezTo>
                  <a:cubicBezTo>
                    <a:pt x="4" y="0"/>
                    <a:pt x="0" y="3"/>
                    <a:pt x="0" y="7"/>
                  </a:cubicBezTo>
                  <a:cubicBezTo>
                    <a:pt x="0" y="10"/>
                    <a:pt x="0" y="10"/>
                    <a:pt x="0" y="10"/>
                  </a:cubicBezTo>
                  <a:cubicBezTo>
                    <a:pt x="0" y="14"/>
                    <a:pt x="4" y="17"/>
                    <a:pt x="8" y="17"/>
                  </a:cubicBezTo>
                  <a:cubicBezTo>
                    <a:pt x="24" y="17"/>
                    <a:pt x="24" y="17"/>
                    <a:pt x="24" y="17"/>
                  </a:cubicBezTo>
                  <a:lnTo>
                    <a:pt x="24" y="0"/>
                  </a:ln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58" name="Freeform 45"/>
            <p:cNvSpPr>
              <a:spLocks/>
            </p:cNvSpPr>
            <p:nvPr/>
          </p:nvSpPr>
          <p:spPr bwMode="auto">
            <a:xfrm>
              <a:off x="4615362" y="2275991"/>
              <a:ext cx="28972" cy="23859"/>
            </a:xfrm>
            <a:custGeom>
              <a:avLst/>
              <a:gdLst/>
              <a:ahLst/>
              <a:cxnLst>
                <a:cxn ang="0">
                  <a:pos x="16" y="0"/>
                </a:cxn>
                <a:cxn ang="0">
                  <a:pos x="0" y="0"/>
                </a:cxn>
                <a:cxn ang="0">
                  <a:pos x="0" y="18"/>
                </a:cxn>
                <a:cxn ang="0">
                  <a:pos x="16" y="18"/>
                </a:cxn>
                <a:cxn ang="0">
                  <a:pos x="23" y="10"/>
                </a:cxn>
                <a:cxn ang="0">
                  <a:pos x="23" y="8"/>
                </a:cxn>
                <a:cxn ang="0">
                  <a:pos x="16" y="0"/>
                </a:cxn>
              </a:cxnLst>
              <a:rect l="0" t="0" r="r" b="b"/>
              <a:pathLst>
                <a:path w="23" h="18">
                  <a:moveTo>
                    <a:pt x="16" y="0"/>
                  </a:moveTo>
                  <a:cubicBezTo>
                    <a:pt x="0" y="0"/>
                    <a:pt x="0" y="0"/>
                    <a:pt x="0" y="0"/>
                  </a:cubicBezTo>
                  <a:cubicBezTo>
                    <a:pt x="0" y="18"/>
                    <a:pt x="0" y="18"/>
                    <a:pt x="0" y="18"/>
                  </a:cubicBezTo>
                  <a:cubicBezTo>
                    <a:pt x="16" y="18"/>
                    <a:pt x="16" y="18"/>
                    <a:pt x="16" y="18"/>
                  </a:cubicBezTo>
                  <a:cubicBezTo>
                    <a:pt x="20" y="18"/>
                    <a:pt x="23" y="14"/>
                    <a:pt x="23" y="10"/>
                  </a:cubicBezTo>
                  <a:cubicBezTo>
                    <a:pt x="23" y="8"/>
                    <a:pt x="23" y="8"/>
                    <a:pt x="23" y="8"/>
                  </a:cubicBezTo>
                  <a:cubicBezTo>
                    <a:pt x="23" y="3"/>
                    <a:pt x="20" y="0"/>
                    <a:pt x="16" y="0"/>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59" name="Freeform 46"/>
            <p:cNvSpPr>
              <a:spLocks/>
            </p:cNvSpPr>
            <p:nvPr/>
          </p:nvSpPr>
          <p:spPr bwMode="auto">
            <a:xfrm>
              <a:off x="4499476" y="2275991"/>
              <a:ext cx="32380" cy="23859"/>
            </a:xfrm>
            <a:custGeom>
              <a:avLst/>
              <a:gdLst/>
              <a:ahLst/>
              <a:cxnLst>
                <a:cxn ang="0">
                  <a:pos x="24" y="0"/>
                </a:cxn>
                <a:cxn ang="0">
                  <a:pos x="8" y="0"/>
                </a:cxn>
                <a:cxn ang="0">
                  <a:pos x="0" y="8"/>
                </a:cxn>
                <a:cxn ang="0">
                  <a:pos x="0" y="10"/>
                </a:cxn>
                <a:cxn ang="0">
                  <a:pos x="8" y="18"/>
                </a:cxn>
                <a:cxn ang="0">
                  <a:pos x="24" y="18"/>
                </a:cxn>
                <a:cxn ang="0">
                  <a:pos x="24" y="0"/>
                </a:cxn>
              </a:cxnLst>
              <a:rect l="0" t="0" r="r" b="b"/>
              <a:pathLst>
                <a:path w="24" h="18">
                  <a:moveTo>
                    <a:pt x="24" y="0"/>
                  </a:moveTo>
                  <a:cubicBezTo>
                    <a:pt x="8" y="0"/>
                    <a:pt x="8" y="0"/>
                    <a:pt x="8" y="0"/>
                  </a:cubicBezTo>
                  <a:cubicBezTo>
                    <a:pt x="4" y="0"/>
                    <a:pt x="0" y="3"/>
                    <a:pt x="0" y="8"/>
                  </a:cubicBezTo>
                  <a:cubicBezTo>
                    <a:pt x="0" y="10"/>
                    <a:pt x="0" y="10"/>
                    <a:pt x="0" y="10"/>
                  </a:cubicBezTo>
                  <a:cubicBezTo>
                    <a:pt x="0" y="14"/>
                    <a:pt x="4" y="18"/>
                    <a:pt x="8" y="18"/>
                  </a:cubicBezTo>
                  <a:cubicBezTo>
                    <a:pt x="24" y="18"/>
                    <a:pt x="24" y="18"/>
                    <a:pt x="24" y="18"/>
                  </a:cubicBezTo>
                  <a:lnTo>
                    <a:pt x="24" y="0"/>
                  </a:ln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60" name="Freeform 47"/>
            <p:cNvSpPr>
              <a:spLocks/>
            </p:cNvSpPr>
            <p:nvPr/>
          </p:nvSpPr>
          <p:spPr bwMode="auto">
            <a:xfrm>
              <a:off x="4615362" y="2202709"/>
              <a:ext cx="28972" cy="23859"/>
            </a:xfrm>
            <a:custGeom>
              <a:avLst/>
              <a:gdLst/>
              <a:ahLst/>
              <a:cxnLst>
                <a:cxn ang="0">
                  <a:pos x="16" y="0"/>
                </a:cxn>
                <a:cxn ang="0">
                  <a:pos x="0" y="0"/>
                </a:cxn>
                <a:cxn ang="0">
                  <a:pos x="0" y="18"/>
                </a:cxn>
                <a:cxn ang="0">
                  <a:pos x="16" y="18"/>
                </a:cxn>
                <a:cxn ang="0">
                  <a:pos x="23" y="10"/>
                </a:cxn>
                <a:cxn ang="0">
                  <a:pos x="23" y="8"/>
                </a:cxn>
                <a:cxn ang="0">
                  <a:pos x="16" y="0"/>
                </a:cxn>
              </a:cxnLst>
              <a:rect l="0" t="0" r="r" b="b"/>
              <a:pathLst>
                <a:path w="23" h="18">
                  <a:moveTo>
                    <a:pt x="16" y="0"/>
                  </a:moveTo>
                  <a:cubicBezTo>
                    <a:pt x="0" y="0"/>
                    <a:pt x="0" y="0"/>
                    <a:pt x="0" y="0"/>
                  </a:cubicBezTo>
                  <a:cubicBezTo>
                    <a:pt x="0" y="18"/>
                    <a:pt x="0" y="18"/>
                    <a:pt x="0" y="18"/>
                  </a:cubicBezTo>
                  <a:cubicBezTo>
                    <a:pt x="16" y="18"/>
                    <a:pt x="16" y="18"/>
                    <a:pt x="16" y="18"/>
                  </a:cubicBezTo>
                  <a:cubicBezTo>
                    <a:pt x="20" y="18"/>
                    <a:pt x="23" y="15"/>
                    <a:pt x="23" y="10"/>
                  </a:cubicBezTo>
                  <a:cubicBezTo>
                    <a:pt x="23" y="8"/>
                    <a:pt x="23" y="8"/>
                    <a:pt x="23" y="8"/>
                  </a:cubicBezTo>
                  <a:cubicBezTo>
                    <a:pt x="23" y="4"/>
                    <a:pt x="20" y="0"/>
                    <a:pt x="16" y="0"/>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61" name="Freeform 48"/>
            <p:cNvSpPr>
              <a:spLocks/>
            </p:cNvSpPr>
            <p:nvPr/>
          </p:nvSpPr>
          <p:spPr bwMode="auto">
            <a:xfrm>
              <a:off x="4499476" y="2202709"/>
              <a:ext cx="32380" cy="23859"/>
            </a:xfrm>
            <a:custGeom>
              <a:avLst/>
              <a:gdLst/>
              <a:ahLst/>
              <a:cxnLst>
                <a:cxn ang="0">
                  <a:pos x="24" y="0"/>
                </a:cxn>
                <a:cxn ang="0">
                  <a:pos x="8" y="0"/>
                </a:cxn>
                <a:cxn ang="0">
                  <a:pos x="0" y="8"/>
                </a:cxn>
                <a:cxn ang="0">
                  <a:pos x="0" y="10"/>
                </a:cxn>
                <a:cxn ang="0">
                  <a:pos x="8" y="18"/>
                </a:cxn>
                <a:cxn ang="0">
                  <a:pos x="24" y="18"/>
                </a:cxn>
                <a:cxn ang="0">
                  <a:pos x="24" y="0"/>
                </a:cxn>
              </a:cxnLst>
              <a:rect l="0" t="0" r="r" b="b"/>
              <a:pathLst>
                <a:path w="24" h="18">
                  <a:moveTo>
                    <a:pt x="24" y="0"/>
                  </a:moveTo>
                  <a:cubicBezTo>
                    <a:pt x="8" y="0"/>
                    <a:pt x="8" y="0"/>
                    <a:pt x="8" y="0"/>
                  </a:cubicBezTo>
                  <a:cubicBezTo>
                    <a:pt x="4" y="0"/>
                    <a:pt x="0" y="4"/>
                    <a:pt x="0" y="8"/>
                  </a:cubicBezTo>
                  <a:cubicBezTo>
                    <a:pt x="0" y="10"/>
                    <a:pt x="0" y="10"/>
                    <a:pt x="0" y="10"/>
                  </a:cubicBezTo>
                  <a:cubicBezTo>
                    <a:pt x="0" y="15"/>
                    <a:pt x="4" y="18"/>
                    <a:pt x="8" y="18"/>
                  </a:cubicBezTo>
                  <a:cubicBezTo>
                    <a:pt x="24" y="18"/>
                    <a:pt x="24" y="18"/>
                    <a:pt x="24" y="18"/>
                  </a:cubicBezTo>
                  <a:lnTo>
                    <a:pt x="24" y="0"/>
                  </a:ln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62" name="Freeform 49"/>
            <p:cNvSpPr>
              <a:spLocks/>
            </p:cNvSpPr>
            <p:nvPr/>
          </p:nvSpPr>
          <p:spPr bwMode="auto">
            <a:xfrm>
              <a:off x="4615362" y="2131133"/>
              <a:ext cx="28972" cy="22155"/>
            </a:xfrm>
            <a:custGeom>
              <a:avLst/>
              <a:gdLst/>
              <a:ahLst/>
              <a:cxnLst>
                <a:cxn ang="0">
                  <a:pos x="16" y="0"/>
                </a:cxn>
                <a:cxn ang="0">
                  <a:pos x="0" y="0"/>
                </a:cxn>
                <a:cxn ang="0">
                  <a:pos x="0" y="17"/>
                </a:cxn>
                <a:cxn ang="0">
                  <a:pos x="16" y="17"/>
                </a:cxn>
                <a:cxn ang="0">
                  <a:pos x="23" y="10"/>
                </a:cxn>
                <a:cxn ang="0">
                  <a:pos x="23" y="7"/>
                </a:cxn>
                <a:cxn ang="0">
                  <a:pos x="16" y="0"/>
                </a:cxn>
              </a:cxnLst>
              <a:rect l="0" t="0" r="r" b="b"/>
              <a:pathLst>
                <a:path w="23" h="17">
                  <a:moveTo>
                    <a:pt x="16" y="0"/>
                  </a:moveTo>
                  <a:cubicBezTo>
                    <a:pt x="0" y="0"/>
                    <a:pt x="0" y="0"/>
                    <a:pt x="0" y="0"/>
                  </a:cubicBezTo>
                  <a:cubicBezTo>
                    <a:pt x="0" y="17"/>
                    <a:pt x="0" y="17"/>
                    <a:pt x="0" y="17"/>
                  </a:cubicBezTo>
                  <a:cubicBezTo>
                    <a:pt x="16" y="17"/>
                    <a:pt x="16" y="17"/>
                    <a:pt x="16" y="17"/>
                  </a:cubicBezTo>
                  <a:cubicBezTo>
                    <a:pt x="20" y="17"/>
                    <a:pt x="23" y="14"/>
                    <a:pt x="23" y="10"/>
                  </a:cubicBezTo>
                  <a:cubicBezTo>
                    <a:pt x="23" y="7"/>
                    <a:pt x="23" y="7"/>
                    <a:pt x="23" y="7"/>
                  </a:cubicBezTo>
                  <a:cubicBezTo>
                    <a:pt x="23" y="3"/>
                    <a:pt x="20" y="0"/>
                    <a:pt x="16" y="0"/>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63" name="Freeform 50"/>
            <p:cNvSpPr>
              <a:spLocks/>
            </p:cNvSpPr>
            <p:nvPr/>
          </p:nvSpPr>
          <p:spPr bwMode="auto">
            <a:xfrm>
              <a:off x="4499476" y="2131133"/>
              <a:ext cx="32380" cy="22155"/>
            </a:xfrm>
            <a:custGeom>
              <a:avLst/>
              <a:gdLst/>
              <a:ahLst/>
              <a:cxnLst>
                <a:cxn ang="0">
                  <a:pos x="24" y="0"/>
                </a:cxn>
                <a:cxn ang="0">
                  <a:pos x="8" y="0"/>
                </a:cxn>
                <a:cxn ang="0">
                  <a:pos x="0" y="7"/>
                </a:cxn>
                <a:cxn ang="0">
                  <a:pos x="0" y="10"/>
                </a:cxn>
                <a:cxn ang="0">
                  <a:pos x="8" y="17"/>
                </a:cxn>
                <a:cxn ang="0">
                  <a:pos x="24" y="17"/>
                </a:cxn>
                <a:cxn ang="0">
                  <a:pos x="24" y="0"/>
                </a:cxn>
              </a:cxnLst>
              <a:rect l="0" t="0" r="r" b="b"/>
              <a:pathLst>
                <a:path w="24" h="17">
                  <a:moveTo>
                    <a:pt x="24" y="0"/>
                  </a:moveTo>
                  <a:cubicBezTo>
                    <a:pt x="8" y="0"/>
                    <a:pt x="8" y="0"/>
                    <a:pt x="8" y="0"/>
                  </a:cubicBezTo>
                  <a:cubicBezTo>
                    <a:pt x="4" y="0"/>
                    <a:pt x="0" y="3"/>
                    <a:pt x="0" y="7"/>
                  </a:cubicBezTo>
                  <a:cubicBezTo>
                    <a:pt x="0" y="10"/>
                    <a:pt x="0" y="10"/>
                    <a:pt x="0" y="10"/>
                  </a:cubicBezTo>
                  <a:cubicBezTo>
                    <a:pt x="0" y="14"/>
                    <a:pt x="4" y="17"/>
                    <a:pt x="8" y="17"/>
                  </a:cubicBezTo>
                  <a:cubicBezTo>
                    <a:pt x="24" y="17"/>
                    <a:pt x="24" y="17"/>
                    <a:pt x="24" y="17"/>
                  </a:cubicBezTo>
                  <a:lnTo>
                    <a:pt x="24" y="0"/>
                  </a:lnTo>
                  <a:close/>
                </a:path>
              </a:pathLst>
            </a:custGeom>
            <a:solidFill>
              <a:srgbClr val="CACAC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64" name="Freeform 51"/>
            <p:cNvSpPr>
              <a:spLocks/>
            </p:cNvSpPr>
            <p:nvPr/>
          </p:nvSpPr>
          <p:spPr bwMode="auto">
            <a:xfrm>
              <a:off x="4615362" y="2059556"/>
              <a:ext cx="28972" cy="23859"/>
            </a:xfrm>
            <a:custGeom>
              <a:avLst/>
              <a:gdLst/>
              <a:ahLst/>
              <a:cxnLst>
                <a:cxn ang="0">
                  <a:pos x="16" y="0"/>
                </a:cxn>
                <a:cxn ang="0">
                  <a:pos x="0" y="0"/>
                </a:cxn>
                <a:cxn ang="0">
                  <a:pos x="0" y="18"/>
                </a:cxn>
                <a:cxn ang="0">
                  <a:pos x="16" y="18"/>
                </a:cxn>
                <a:cxn ang="0">
                  <a:pos x="23" y="10"/>
                </a:cxn>
                <a:cxn ang="0">
                  <a:pos x="23" y="8"/>
                </a:cxn>
                <a:cxn ang="0">
                  <a:pos x="16" y="0"/>
                </a:cxn>
              </a:cxnLst>
              <a:rect l="0" t="0" r="r" b="b"/>
              <a:pathLst>
                <a:path w="23" h="18">
                  <a:moveTo>
                    <a:pt x="16" y="0"/>
                  </a:moveTo>
                  <a:cubicBezTo>
                    <a:pt x="0" y="0"/>
                    <a:pt x="0" y="0"/>
                    <a:pt x="0" y="0"/>
                  </a:cubicBezTo>
                  <a:cubicBezTo>
                    <a:pt x="0" y="18"/>
                    <a:pt x="0" y="18"/>
                    <a:pt x="0" y="18"/>
                  </a:cubicBezTo>
                  <a:cubicBezTo>
                    <a:pt x="16" y="18"/>
                    <a:pt x="16" y="18"/>
                    <a:pt x="16" y="18"/>
                  </a:cubicBezTo>
                  <a:cubicBezTo>
                    <a:pt x="20" y="18"/>
                    <a:pt x="23" y="14"/>
                    <a:pt x="23" y="10"/>
                  </a:cubicBezTo>
                  <a:cubicBezTo>
                    <a:pt x="23" y="8"/>
                    <a:pt x="23" y="8"/>
                    <a:pt x="23" y="8"/>
                  </a:cubicBezTo>
                  <a:cubicBezTo>
                    <a:pt x="23" y="3"/>
                    <a:pt x="20" y="0"/>
                    <a:pt x="16" y="0"/>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65" name="Freeform 52"/>
            <p:cNvSpPr>
              <a:spLocks/>
            </p:cNvSpPr>
            <p:nvPr/>
          </p:nvSpPr>
          <p:spPr bwMode="auto">
            <a:xfrm>
              <a:off x="4499476" y="2059556"/>
              <a:ext cx="32380" cy="23859"/>
            </a:xfrm>
            <a:custGeom>
              <a:avLst/>
              <a:gdLst/>
              <a:ahLst/>
              <a:cxnLst>
                <a:cxn ang="0">
                  <a:pos x="24" y="0"/>
                </a:cxn>
                <a:cxn ang="0">
                  <a:pos x="8" y="0"/>
                </a:cxn>
                <a:cxn ang="0">
                  <a:pos x="0" y="8"/>
                </a:cxn>
                <a:cxn ang="0">
                  <a:pos x="0" y="10"/>
                </a:cxn>
                <a:cxn ang="0">
                  <a:pos x="8" y="18"/>
                </a:cxn>
                <a:cxn ang="0">
                  <a:pos x="24" y="18"/>
                </a:cxn>
                <a:cxn ang="0">
                  <a:pos x="24" y="0"/>
                </a:cxn>
              </a:cxnLst>
              <a:rect l="0" t="0" r="r" b="b"/>
              <a:pathLst>
                <a:path w="24" h="18">
                  <a:moveTo>
                    <a:pt x="24" y="0"/>
                  </a:moveTo>
                  <a:cubicBezTo>
                    <a:pt x="8" y="0"/>
                    <a:pt x="8" y="0"/>
                    <a:pt x="8" y="0"/>
                  </a:cubicBezTo>
                  <a:cubicBezTo>
                    <a:pt x="4" y="0"/>
                    <a:pt x="0" y="3"/>
                    <a:pt x="0" y="8"/>
                  </a:cubicBezTo>
                  <a:cubicBezTo>
                    <a:pt x="0" y="10"/>
                    <a:pt x="0" y="10"/>
                    <a:pt x="0" y="10"/>
                  </a:cubicBezTo>
                  <a:cubicBezTo>
                    <a:pt x="0" y="14"/>
                    <a:pt x="4" y="18"/>
                    <a:pt x="8" y="18"/>
                  </a:cubicBezTo>
                  <a:cubicBezTo>
                    <a:pt x="24" y="18"/>
                    <a:pt x="24" y="18"/>
                    <a:pt x="24" y="18"/>
                  </a:cubicBezTo>
                  <a:lnTo>
                    <a:pt x="24" y="0"/>
                  </a:ln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66" name="Freeform 53"/>
            <p:cNvSpPr>
              <a:spLocks/>
            </p:cNvSpPr>
            <p:nvPr/>
          </p:nvSpPr>
          <p:spPr bwMode="auto">
            <a:xfrm>
              <a:off x="4615362" y="1986276"/>
              <a:ext cx="28972" cy="23859"/>
            </a:xfrm>
            <a:custGeom>
              <a:avLst/>
              <a:gdLst/>
              <a:ahLst/>
              <a:cxnLst>
                <a:cxn ang="0">
                  <a:pos x="16" y="0"/>
                </a:cxn>
                <a:cxn ang="0">
                  <a:pos x="0" y="0"/>
                </a:cxn>
                <a:cxn ang="0">
                  <a:pos x="0" y="18"/>
                </a:cxn>
                <a:cxn ang="0">
                  <a:pos x="16" y="18"/>
                </a:cxn>
                <a:cxn ang="0">
                  <a:pos x="23" y="11"/>
                </a:cxn>
                <a:cxn ang="0">
                  <a:pos x="23" y="8"/>
                </a:cxn>
                <a:cxn ang="0">
                  <a:pos x="16" y="0"/>
                </a:cxn>
              </a:cxnLst>
              <a:rect l="0" t="0" r="r" b="b"/>
              <a:pathLst>
                <a:path w="23" h="18">
                  <a:moveTo>
                    <a:pt x="16" y="0"/>
                  </a:moveTo>
                  <a:cubicBezTo>
                    <a:pt x="0" y="0"/>
                    <a:pt x="0" y="0"/>
                    <a:pt x="0" y="0"/>
                  </a:cubicBezTo>
                  <a:cubicBezTo>
                    <a:pt x="0" y="18"/>
                    <a:pt x="0" y="18"/>
                    <a:pt x="0" y="18"/>
                  </a:cubicBezTo>
                  <a:cubicBezTo>
                    <a:pt x="16" y="18"/>
                    <a:pt x="16" y="18"/>
                    <a:pt x="16" y="18"/>
                  </a:cubicBezTo>
                  <a:cubicBezTo>
                    <a:pt x="20" y="18"/>
                    <a:pt x="23" y="15"/>
                    <a:pt x="23" y="11"/>
                  </a:cubicBezTo>
                  <a:cubicBezTo>
                    <a:pt x="23" y="8"/>
                    <a:pt x="23" y="8"/>
                    <a:pt x="23" y="8"/>
                  </a:cubicBezTo>
                  <a:cubicBezTo>
                    <a:pt x="23" y="4"/>
                    <a:pt x="20" y="0"/>
                    <a:pt x="16" y="0"/>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67" name="Freeform 54"/>
            <p:cNvSpPr>
              <a:spLocks/>
            </p:cNvSpPr>
            <p:nvPr/>
          </p:nvSpPr>
          <p:spPr bwMode="auto">
            <a:xfrm>
              <a:off x="4499476" y="1986276"/>
              <a:ext cx="32380" cy="23859"/>
            </a:xfrm>
            <a:custGeom>
              <a:avLst/>
              <a:gdLst/>
              <a:ahLst/>
              <a:cxnLst>
                <a:cxn ang="0">
                  <a:pos x="24" y="0"/>
                </a:cxn>
                <a:cxn ang="0">
                  <a:pos x="8" y="0"/>
                </a:cxn>
                <a:cxn ang="0">
                  <a:pos x="0" y="8"/>
                </a:cxn>
                <a:cxn ang="0">
                  <a:pos x="0" y="11"/>
                </a:cxn>
                <a:cxn ang="0">
                  <a:pos x="8" y="18"/>
                </a:cxn>
                <a:cxn ang="0">
                  <a:pos x="24" y="18"/>
                </a:cxn>
                <a:cxn ang="0">
                  <a:pos x="24" y="0"/>
                </a:cxn>
              </a:cxnLst>
              <a:rect l="0" t="0" r="r" b="b"/>
              <a:pathLst>
                <a:path w="24" h="18">
                  <a:moveTo>
                    <a:pt x="24" y="0"/>
                  </a:moveTo>
                  <a:cubicBezTo>
                    <a:pt x="8" y="0"/>
                    <a:pt x="8" y="0"/>
                    <a:pt x="8" y="0"/>
                  </a:cubicBezTo>
                  <a:cubicBezTo>
                    <a:pt x="4" y="0"/>
                    <a:pt x="0" y="4"/>
                    <a:pt x="0" y="8"/>
                  </a:cubicBezTo>
                  <a:cubicBezTo>
                    <a:pt x="0" y="11"/>
                    <a:pt x="0" y="11"/>
                    <a:pt x="0" y="11"/>
                  </a:cubicBezTo>
                  <a:cubicBezTo>
                    <a:pt x="0" y="15"/>
                    <a:pt x="4" y="18"/>
                    <a:pt x="8" y="18"/>
                  </a:cubicBezTo>
                  <a:cubicBezTo>
                    <a:pt x="24" y="18"/>
                    <a:pt x="24" y="18"/>
                    <a:pt x="24" y="18"/>
                  </a:cubicBezTo>
                  <a:lnTo>
                    <a:pt x="24" y="0"/>
                  </a:ln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68" name="Freeform 55"/>
            <p:cNvSpPr>
              <a:spLocks/>
            </p:cNvSpPr>
            <p:nvPr/>
          </p:nvSpPr>
          <p:spPr bwMode="auto">
            <a:xfrm>
              <a:off x="4615362" y="1914700"/>
              <a:ext cx="28972" cy="23859"/>
            </a:xfrm>
            <a:custGeom>
              <a:avLst/>
              <a:gdLst/>
              <a:ahLst/>
              <a:cxnLst>
                <a:cxn ang="0">
                  <a:pos x="16" y="0"/>
                </a:cxn>
                <a:cxn ang="0">
                  <a:pos x="0" y="0"/>
                </a:cxn>
                <a:cxn ang="0">
                  <a:pos x="0" y="18"/>
                </a:cxn>
                <a:cxn ang="0">
                  <a:pos x="16" y="18"/>
                </a:cxn>
                <a:cxn ang="0">
                  <a:pos x="23" y="10"/>
                </a:cxn>
                <a:cxn ang="0">
                  <a:pos x="23" y="7"/>
                </a:cxn>
                <a:cxn ang="0">
                  <a:pos x="16" y="0"/>
                </a:cxn>
              </a:cxnLst>
              <a:rect l="0" t="0" r="r" b="b"/>
              <a:pathLst>
                <a:path w="23" h="18">
                  <a:moveTo>
                    <a:pt x="16" y="0"/>
                  </a:moveTo>
                  <a:cubicBezTo>
                    <a:pt x="0" y="0"/>
                    <a:pt x="0" y="0"/>
                    <a:pt x="0" y="0"/>
                  </a:cubicBezTo>
                  <a:cubicBezTo>
                    <a:pt x="0" y="18"/>
                    <a:pt x="0" y="18"/>
                    <a:pt x="0" y="18"/>
                  </a:cubicBezTo>
                  <a:cubicBezTo>
                    <a:pt x="16" y="18"/>
                    <a:pt x="16" y="18"/>
                    <a:pt x="16" y="18"/>
                  </a:cubicBezTo>
                  <a:cubicBezTo>
                    <a:pt x="20" y="18"/>
                    <a:pt x="23" y="14"/>
                    <a:pt x="23" y="10"/>
                  </a:cubicBezTo>
                  <a:cubicBezTo>
                    <a:pt x="23" y="7"/>
                    <a:pt x="23" y="7"/>
                    <a:pt x="23" y="7"/>
                  </a:cubicBezTo>
                  <a:cubicBezTo>
                    <a:pt x="23" y="3"/>
                    <a:pt x="20" y="0"/>
                    <a:pt x="16" y="0"/>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69" name="Freeform 56"/>
            <p:cNvSpPr>
              <a:spLocks/>
            </p:cNvSpPr>
            <p:nvPr/>
          </p:nvSpPr>
          <p:spPr bwMode="auto">
            <a:xfrm>
              <a:off x="4499476" y="1914700"/>
              <a:ext cx="32380" cy="23859"/>
            </a:xfrm>
            <a:custGeom>
              <a:avLst/>
              <a:gdLst/>
              <a:ahLst/>
              <a:cxnLst>
                <a:cxn ang="0">
                  <a:pos x="24" y="0"/>
                </a:cxn>
                <a:cxn ang="0">
                  <a:pos x="8" y="0"/>
                </a:cxn>
                <a:cxn ang="0">
                  <a:pos x="0" y="7"/>
                </a:cxn>
                <a:cxn ang="0">
                  <a:pos x="0" y="10"/>
                </a:cxn>
                <a:cxn ang="0">
                  <a:pos x="8" y="18"/>
                </a:cxn>
                <a:cxn ang="0">
                  <a:pos x="24" y="18"/>
                </a:cxn>
                <a:cxn ang="0">
                  <a:pos x="24" y="0"/>
                </a:cxn>
              </a:cxnLst>
              <a:rect l="0" t="0" r="r" b="b"/>
              <a:pathLst>
                <a:path w="24" h="18">
                  <a:moveTo>
                    <a:pt x="24" y="0"/>
                  </a:moveTo>
                  <a:cubicBezTo>
                    <a:pt x="8" y="0"/>
                    <a:pt x="8" y="0"/>
                    <a:pt x="8" y="0"/>
                  </a:cubicBezTo>
                  <a:cubicBezTo>
                    <a:pt x="4" y="0"/>
                    <a:pt x="0" y="3"/>
                    <a:pt x="0" y="7"/>
                  </a:cubicBezTo>
                  <a:cubicBezTo>
                    <a:pt x="0" y="10"/>
                    <a:pt x="0" y="10"/>
                    <a:pt x="0" y="10"/>
                  </a:cubicBezTo>
                  <a:cubicBezTo>
                    <a:pt x="0" y="14"/>
                    <a:pt x="4" y="18"/>
                    <a:pt x="8" y="18"/>
                  </a:cubicBezTo>
                  <a:cubicBezTo>
                    <a:pt x="24" y="18"/>
                    <a:pt x="24" y="18"/>
                    <a:pt x="24" y="18"/>
                  </a:cubicBezTo>
                  <a:lnTo>
                    <a:pt x="24" y="0"/>
                  </a:lnTo>
                  <a:close/>
                </a:path>
              </a:pathLst>
            </a:custGeom>
            <a:solidFill>
              <a:srgbClr val="CACAC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70" name="Freeform 57"/>
            <p:cNvSpPr>
              <a:spLocks/>
            </p:cNvSpPr>
            <p:nvPr/>
          </p:nvSpPr>
          <p:spPr bwMode="auto">
            <a:xfrm>
              <a:off x="4615362" y="1843123"/>
              <a:ext cx="28972" cy="23859"/>
            </a:xfrm>
            <a:custGeom>
              <a:avLst/>
              <a:gdLst/>
              <a:ahLst/>
              <a:cxnLst>
                <a:cxn ang="0">
                  <a:pos x="16" y="0"/>
                </a:cxn>
                <a:cxn ang="0">
                  <a:pos x="0" y="0"/>
                </a:cxn>
                <a:cxn ang="0">
                  <a:pos x="0" y="18"/>
                </a:cxn>
                <a:cxn ang="0">
                  <a:pos x="16" y="18"/>
                </a:cxn>
                <a:cxn ang="0">
                  <a:pos x="23" y="10"/>
                </a:cxn>
                <a:cxn ang="0">
                  <a:pos x="23" y="8"/>
                </a:cxn>
                <a:cxn ang="0">
                  <a:pos x="16" y="0"/>
                </a:cxn>
              </a:cxnLst>
              <a:rect l="0" t="0" r="r" b="b"/>
              <a:pathLst>
                <a:path w="23" h="18">
                  <a:moveTo>
                    <a:pt x="16" y="0"/>
                  </a:moveTo>
                  <a:cubicBezTo>
                    <a:pt x="0" y="0"/>
                    <a:pt x="0" y="0"/>
                    <a:pt x="0" y="0"/>
                  </a:cubicBezTo>
                  <a:cubicBezTo>
                    <a:pt x="0" y="18"/>
                    <a:pt x="0" y="18"/>
                    <a:pt x="0" y="18"/>
                  </a:cubicBezTo>
                  <a:cubicBezTo>
                    <a:pt x="16" y="18"/>
                    <a:pt x="16" y="18"/>
                    <a:pt x="16" y="18"/>
                  </a:cubicBezTo>
                  <a:cubicBezTo>
                    <a:pt x="20" y="18"/>
                    <a:pt x="23" y="15"/>
                    <a:pt x="23" y="10"/>
                  </a:cubicBezTo>
                  <a:cubicBezTo>
                    <a:pt x="23" y="8"/>
                    <a:pt x="23" y="8"/>
                    <a:pt x="23" y="8"/>
                  </a:cubicBezTo>
                  <a:cubicBezTo>
                    <a:pt x="23" y="4"/>
                    <a:pt x="20" y="0"/>
                    <a:pt x="16" y="0"/>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71" name="Freeform 58"/>
            <p:cNvSpPr>
              <a:spLocks/>
            </p:cNvSpPr>
            <p:nvPr/>
          </p:nvSpPr>
          <p:spPr bwMode="auto">
            <a:xfrm>
              <a:off x="4499476" y="1843123"/>
              <a:ext cx="32380" cy="23859"/>
            </a:xfrm>
            <a:custGeom>
              <a:avLst/>
              <a:gdLst/>
              <a:ahLst/>
              <a:cxnLst>
                <a:cxn ang="0">
                  <a:pos x="24" y="0"/>
                </a:cxn>
                <a:cxn ang="0">
                  <a:pos x="8" y="0"/>
                </a:cxn>
                <a:cxn ang="0">
                  <a:pos x="0" y="8"/>
                </a:cxn>
                <a:cxn ang="0">
                  <a:pos x="0" y="10"/>
                </a:cxn>
                <a:cxn ang="0">
                  <a:pos x="8" y="18"/>
                </a:cxn>
                <a:cxn ang="0">
                  <a:pos x="24" y="18"/>
                </a:cxn>
                <a:cxn ang="0">
                  <a:pos x="24" y="0"/>
                </a:cxn>
              </a:cxnLst>
              <a:rect l="0" t="0" r="r" b="b"/>
              <a:pathLst>
                <a:path w="24" h="18">
                  <a:moveTo>
                    <a:pt x="24" y="0"/>
                  </a:moveTo>
                  <a:cubicBezTo>
                    <a:pt x="8" y="0"/>
                    <a:pt x="8" y="0"/>
                    <a:pt x="8" y="0"/>
                  </a:cubicBezTo>
                  <a:cubicBezTo>
                    <a:pt x="4" y="0"/>
                    <a:pt x="0" y="4"/>
                    <a:pt x="0" y="8"/>
                  </a:cubicBezTo>
                  <a:cubicBezTo>
                    <a:pt x="0" y="10"/>
                    <a:pt x="0" y="10"/>
                    <a:pt x="0" y="10"/>
                  </a:cubicBezTo>
                  <a:cubicBezTo>
                    <a:pt x="0" y="15"/>
                    <a:pt x="4" y="18"/>
                    <a:pt x="8" y="18"/>
                  </a:cubicBezTo>
                  <a:cubicBezTo>
                    <a:pt x="24" y="18"/>
                    <a:pt x="24" y="18"/>
                    <a:pt x="24" y="18"/>
                  </a:cubicBezTo>
                  <a:lnTo>
                    <a:pt x="24" y="0"/>
                  </a:lnTo>
                  <a:close/>
                </a:path>
              </a:pathLst>
            </a:custGeom>
            <a:solidFill>
              <a:srgbClr val="CACAC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72" name="Freeform 59"/>
            <p:cNvSpPr>
              <a:spLocks/>
            </p:cNvSpPr>
            <p:nvPr/>
          </p:nvSpPr>
          <p:spPr bwMode="auto">
            <a:xfrm>
              <a:off x="4615362" y="1771547"/>
              <a:ext cx="28972" cy="22155"/>
            </a:xfrm>
            <a:custGeom>
              <a:avLst/>
              <a:gdLst/>
              <a:ahLst/>
              <a:cxnLst>
                <a:cxn ang="0">
                  <a:pos x="16" y="0"/>
                </a:cxn>
                <a:cxn ang="0">
                  <a:pos x="0" y="0"/>
                </a:cxn>
                <a:cxn ang="0">
                  <a:pos x="0" y="17"/>
                </a:cxn>
                <a:cxn ang="0">
                  <a:pos x="16" y="17"/>
                </a:cxn>
                <a:cxn ang="0">
                  <a:pos x="23" y="10"/>
                </a:cxn>
                <a:cxn ang="0">
                  <a:pos x="23" y="7"/>
                </a:cxn>
                <a:cxn ang="0">
                  <a:pos x="16" y="0"/>
                </a:cxn>
              </a:cxnLst>
              <a:rect l="0" t="0" r="r" b="b"/>
              <a:pathLst>
                <a:path w="23" h="17">
                  <a:moveTo>
                    <a:pt x="16" y="0"/>
                  </a:moveTo>
                  <a:cubicBezTo>
                    <a:pt x="0" y="0"/>
                    <a:pt x="0" y="0"/>
                    <a:pt x="0" y="0"/>
                  </a:cubicBezTo>
                  <a:cubicBezTo>
                    <a:pt x="0" y="17"/>
                    <a:pt x="0" y="17"/>
                    <a:pt x="0" y="17"/>
                  </a:cubicBezTo>
                  <a:cubicBezTo>
                    <a:pt x="16" y="17"/>
                    <a:pt x="16" y="17"/>
                    <a:pt x="16" y="17"/>
                  </a:cubicBezTo>
                  <a:cubicBezTo>
                    <a:pt x="20" y="17"/>
                    <a:pt x="23" y="14"/>
                    <a:pt x="23" y="10"/>
                  </a:cubicBezTo>
                  <a:cubicBezTo>
                    <a:pt x="23" y="7"/>
                    <a:pt x="23" y="7"/>
                    <a:pt x="23" y="7"/>
                  </a:cubicBezTo>
                  <a:cubicBezTo>
                    <a:pt x="23" y="3"/>
                    <a:pt x="20" y="0"/>
                    <a:pt x="16" y="0"/>
                  </a:cubicBezTo>
                  <a:close/>
                </a:path>
              </a:pathLst>
            </a:custGeom>
            <a:solidFill>
              <a:srgbClr val="E4E4E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73" name="Freeform 60"/>
            <p:cNvSpPr>
              <a:spLocks/>
            </p:cNvSpPr>
            <p:nvPr/>
          </p:nvSpPr>
          <p:spPr bwMode="auto">
            <a:xfrm>
              <a:off x="4499476" y="1771547"/>
              <a:ext cx="32380" cy="22155"/>
            </a:xfrm>
            <a:custGeom>
              <a:avLst/>
              <a:gdLst/>
              <a:ahLst/>
              <a:cxnLst>
                <a:cxn ang="0">
                  <a:pos x="24" y="0"/>
                </a:cxn>
                <a:cxn ang="0">
                  <a:pos x="8" y="0"/>
                </a:cxn>
                <a:cxn ang="0">
                  <a:pos x="0" y="7"/>
                </a:cxn>
                <a:cxn ang="0">
                  <a:pos x="0" y="10"/>
                </a:cxn>
                <a:cxn ang="0">
                  <a:pos x="8" y="17"/>
                </a:cxn>
                <a:cxn ang="0">
                  <a:pos x="24" y="17"/>
                </a:cxn>
                <a:cxn ang="0">
                  <a:pos x="24" y="0"/>
                </a:cxn>
              </a:cxnLst>
              <a:rect l="0" t="0" r="r" b="b"/>
              <a:pathLst>
                <a:path w="24" h="17">
                  <a:moveTo>
                    <a:pt x="24" y="0"/>
                  </a:moveTo>
                  <a:cubicBezTo>
                    <a:pt x="8" y="0"/>
                    <a:pt x="8" y="0"/>
                    <a:pt x="8" y="0"/>
                  </a:cubicBezTo>
                  <a:cubicBezTo>
                    <a:pt x="4" y="0"/>
                    <a:pt x="0" y="3"/>
                    <a:pt x="0" y="7"/>
                  </a:cubicBezTo>
                  <a:cubicBezTo>
                    <a:pt x="0" y="10"/>
                    <a:pt x="0" y="10"/>
                    <a:pt x="0" y="10"/>
                  </a:cubicBezTo>
                  <a:cubicBezTo>
                    <a:pt x="0" y="14"/>
                    <a:pt x="4" y="17"/>
                    <a:pt x="8" y="17"/>
                  </a:cubicBezTo>
                  <a:cubicBezTo>
                    <a:pt x="24" y="17"/>
                    <a:pt x="24" y="17"/>
                    <a:pt x="24" y="17"/>
                  </a:cubicBezTo>
                  <a:lnTo>
                    <a:pt x="24" y="0"/>
                  </a:lnTo>
                  <a:close/>
                </a:path>
              </a:pathLst>
            </a:custGeom>
            <a:solidFill>
              <a:srgbClr val="CACACA"/>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74" name="Freeform 61"/>
            <p:cNvSpPr>
              <a:spLocks/>
            </p:cNvSpPr>
            <p:nvPr/>
          </p:nvSpPr>
          <p:spPr bwMode="auto">
            <a:xfrm>
              <a:off x="4615362" y="1698266"/>
              <a:ext cx="28972" cy="23859"/>
            </a:xfrm>
            <a:custGeom>
              <a:avLst/>
              <a:gdLst/>
              <a:ahLst/>
              <a:cxnLst>
                <a:cxn ang="0">
                  <a:pos x="16" y="0"/>
                </a:cxn>
                <a:cxn ang="0">
                  <a:pos x="0" y="0"/>
                </a:cxn>
                <a:cxn ang="0">
                  <a:pos x="0" y="18"/>
                </a:cxn>
                <a:cxn ang="0">
                  <a:pos x="16" y="18"/>
                </a:cxn>
                <a:cxn ang="0">
                  <a:pos x="23" y="10"/>
                </a:cxn>
                <a:cxn ang="0">
                  <a:pos x="23" y="8"/>
                </a:cxn>
                <a:cxn ang="0">
                  <a:pos x="16" y="0"/>
                </a:cxn>
              </a:cxnLst>
              <a:rect l="0" t="0" r="r" b="b"/>
              <a:pathLst>
                <a:path w="23" h="18">
                  <a:moveTo>
                    <a:pt x="16" y="0"/>
                  </a:moveTo>
                  <a:cubicBezTo>
                    <a:pt x="0" y="0"/>
                    <a:pt x="0" y="0"/>
                    <a:pt x="0" y="0"/>
                  </a:cubicBezTo>
                  <a:cubicBezTo>
                    <a:pt x="0" y="18"/>
                    <a:pt x="0" y="18"/>
                    <a:pt x="0" y="18"/>
                  </a:cubicBezTo>
                  <a:cubicBezTo>
                    <a:pt x="16" y="18"/>
                    <a:pt x="16" y="18"/>
                    <a:pt x="16" y="18"/>
                  </a:cubicBezTo>
                  <a:cubicBezTo>
                    <a:pt x="20" y="18"/>
                    <a:pt x="23" y="14"/>
                    <a:pt x="23" y="10"/>
                  </a:cubicBezTo>
                  <a:cubicBezTo>
                    <a:pt x="23" y="8"/>
                    <a:pt x="23" y="8"/>
                    <a:pt x="23" y="8"/>
                  </a:cubicBezTo>
                  <a:cubicBezTo>
                    <a:pt x="23" y="3"/>
                    <a:pt x="20" y="0"/>
                    <a:pt x="16" y="0"/>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75" name="Freeform 62"/>
            <p:cNvSpPr>
              <a:spLocks/>
            </p:cNvSpPr>
            <p:nvPr/>
          </p:nvSpPr>
          <p:spPr bwMode="auto">
            <a:xfrm>
              <a:off x="4499476" y="1698266"/>
              <a:ext cx="32380" cy="23859"/>
            </a:xfrm>
            <a:custGeom>
              <a:avLst/>
              <a:gdLst/>
              <a:ahLst/>
              <a:cxnLst>
                <a:cxn ang="0">
                  <a:pos x="24" y="0"/>
                </a:cxn>
                <a:cxn ang="0">
                  <a:pos x="8" y="0"/>
                </a:cxn>
                <a:cxn ang="0">
                  <a:pos x="0" y="8"/>
                </a:cxn>
                <a:cxn ang="0">
                  <a:pos x="0" y="10"/>
                </a:cxn>
                <a:cxn ang="0">
                  <a:pos x="8" y="18"/>
                </a:cxn>
                <a:cxn ang="0">
                  <a:pos x="24" y="18"/>
                </a:cxn>
                <a:cxn ang="0">
                  <a:pos x="24" y="0"/>
                </a:cxn>
              </a:cxnLst>
              <a:rect l="0" t="0" r="r" b="b"/>
              <a:pathLst>
                <a:path w="24" h="18">
                  <a:moveTo>
                    <a:pt x="24" y="0"/>
                  </a:moveTo>
                  <a:cubicBezTo>
                    <a:pt x="8" y="0"/>
                    <a:pt x="8" y="0"/>
                    <a:pt x="8" y="0"/>
                  </a:cubicBezTo>
                  <a:cubicBezTo>
                    <a:pt x="4" y="0"/>
                    <a:pt x="0" y="3"/>
                    <a:pt x="0" y="8"/>
                  </a:cubicBezTo>
                  <a:cubicBezTo>
                    <a:pt x="0" y="10"/>
                    <a:pt x="0" y="10"/>
                    <a:pt x="0" y="10"/>
                  </a:cubicBezTo>
                  <a:cubicBezTo>
                    <a:pt x="0" y="14"/>
                    <a:pt x="4" y="18"/>
                    <a:pt x="8" y="18"/>
                  </a:cubicBezTo>
                  <a:cubicBezTo>
                    <a:pt x="24" y="18"/>
                    <a:pt x="24" y="18"/>
                    <a:pt x="24" y="18"/>
                  </a:cubicBezTo>
                  <a:lnTo>
                    <a:pt x="24" y="0"/>
                  </a:ln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76" name="Freeform 63"/>
            <p:cNvSpPr>
              <a:spLocks/>
            </p:cNvSpPr>
            <p:nvPr/>
          </p:nvSpPr>
          <p:spPr bwMode="auto">
            <a:xfrm>
              <a:off x="4615362" y="1626689"/>
              <a:ext cx="28972" cy="23859"/>
            </a:xfrm>
            <a:custGeom>
              <a:avLst/>
              <a:gdLst/>
              <a:ahLst/>
              <a:cxnLst>
                <a:cxn ang="0">
                  <a:pos x="16" y="0"/>
                </a:cxn>
                <a:cxn ang="0">
                  <a:pos x="0" y="0"/>
                </a:cxn>
                <a:cxn ang="0">
                  <a:pos x="0" y="18"/>
                </a:cxn>
                <a:cxn ang="0">
                  <a:pos x="16" y="18"/>
                </a:cxn>
                <a:cxn ang="0">
                  <a:pos x="23" y="10"/>
                </a:cxn>
                <a:cxn ang="0">
                  <a:pos x="23" y="8"/>
                </a:cxn>
                <a:cxn ang="0">
                  <a:pos x="16" y="0"/>
                </a:cxn>
              </a:cxnLst>
              <a:rect l="0" t="0" r="r" b="b"/>
              <a:pathLst>
                <a:path w="23" h="18">
                  <a:moveTo>
                    <a:pt x="16" y="0"/>
                  </a:moveTo>
                  <a:cubicBezTo>
                    <a:pt x="0" y="0"/>
                    <a:pt x="0" y="0"/>
                    <a:pt x="0" y="0"/>
                  </a:cubicBezTo>
                  <a:cubicBezTo>
                    <a:pt x="0" y="18"/>
                    <a:pt x="0" y="18"/>
                    <a:pt x="0" y="18"/>
                  </a:cubicBezTo>
                  <a:cubicBezTo>
                    <a:pt x="16" y="18"/>
                    <a:pt x="16" y="18"/>
                    <a:pt x="16" y="18"/>
                  </a:cubicBezTo>
                  <a:cubicBezTo>
                    <a:pt x="20" y="18"/>
                    <a:pt x="23" y="15"/>
                    <a:pt x="23" y="10"/>
                  </a:cubicBezTo>
                  <a:cubicBezTo>
                    <a:pt x="23" y="8"/>
                    <a:pt x="23" y="8"/>
                    <a:pt x="23" y="8"/>
                  </a:cubicBezTo>
                  <a:cubicBezTo>
                    <a:pt x="23" y="4"/>
                    <a:pt x="20" y="0"/>
                    <a:pt x="16" y="0"/>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77" name="Freeform 64"/>
            <p:cNvSpPr>
              <a:spLocks/>
            </p:cNvSpPr>
            <p:nvPr/>
          </p:nvSpPr>
          <p:spPr bwMode="auto">
            <a:xfrm>
              <a:off x="4499476" y="1626689"/>
              <a:ext cx="32380" cy="23859"/>
            </a:xfrm>
            <a:custGeom>
              <a:avLst/>
              <a:gdLst/>
              <a:ahLst/>
              <a:cxnLst>
                <a:cxn ang="0">
                  <a:pos x="24" y="0"/>
                </a:cxn>
                <a:cxn ang="0">
                  <a:pos x="8" y="0"/>
                </a:cxn>
                <a:cxn ang="0">
                  <a:pos x="0" y="8"/>
                </a:cxn>
                <a:cxn ang="0">
                  <a:pos x="0" y="10"/>
                </a:cxn>
                <a:cxn ang="0">
                  <a:pos x="8" y="18"/>
                </a:cxn>
                <a:cxn ang="0">
                  <a:pos x="24" y="18"/>
                </a:cxn>
                <a:cxn ang="0">
                  <a:pos x="24" y="0"/>
                </a:cxn>
              </a:cxnLst>
              <a:rect l="0" t="0" r="r" b="b"/>
              <a:pathLst>
                <a:path w="24" h="18">
                  <a:moveTo>
                    <a:pt x="24" y="0"/>
                  </a:moveTo>
                  <a:cubicBezTo>
                    <a:pt x="8" y="0"/>
                    <a:pt x="8" y="0"/>
                    <a:pt x="8" y="0"/>
                  </a:cubicBezTo>
                  <a:cubicBezTo>
                    <a:pt x="4" y="0"/>
                    <a:pt x="0" y="4"/>
                    <a:pt x="0" y="8"/>
                  </a:cubicBezTo>
                  <a:cubicBezTo>
                    <a:pt x="0" y="10"/>
                    <a:pt x="0" y="10"/>
                    <a:pt x="0" y="10"/>
                  </a:cubicBezTo>
                  <a:cubicBezTo>
                    <a:pt x="0" y="15"/>
                    <a:pt x="4" y="18"/>
                    <a:pt x="8" y="18"/>
                  </a:cubicBezTo>
                  <a:cubicBezTo>
                    <a:pt x="24" y="18"/>
                    <a:pt x="24" y="18"/>
                    <a:pt x="24" y="18"/>
                  </a:cubicBezTo>
                  <a:lnTo>
                    <a:pt x="24" y="0"/>
                  </a:ln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78" name="Freeform 65"/>
            <p:cNvSpPr>
              <a:spLocks/>
            </p:cNvSpPr>
            <p:nvPr/>
          </p:nvSpPr>
          <p:spPr bwMode="auto">
            <a:xfrm>
              <a:off x="4155227" y="1717012"/>
              <a:ext cx="420938" cy="277785"/>
            </a:xfrm>
            <a:custGeom>
              <a:avLst/>
              <a:gdLst/>
              <a:ahLst/>
              <a:cxnLst>
                <a:cxn ang="0">
                  <a:pos x="281" y="19"/>
                </a:cxn>
                <a:cxn ang="0">
                  <a:pos x="150" y="13"/>
                </a:cxn>
                <a:cxn ang="0">
                  <a:pos x="1" y="50"/>
                </a:cxn>
                <a:cxn ang="0">
                  <a:pos x="64" y="66"/>
                </a:cxn>
                <a:cxn ang="0">
                  <a:pos x="47" y="152"/>
                </a:cxn>
                <a:cxn ang="0">
                  <a:pos x="86" y="210"/>
                </a:cxn>
                <a:cxn ang="0">
                  <a:pos x="203" y="162"/>
                </a:cxn>
                <a:cxn ang="0">
                  <a:pos x="261" y="88"/>
                </a:cxn>
                <a:cxn ang="0">
                  <a:pos x="315" y="48"/>
                </a:cxn>
                <a:cxn ang="0">
                  <a:pos x="315" y="15"/>
                </a:cxn>
                <a:cxn ang="0">
                  <a:pos x="281" y="19"/>
                </a:cxn>
              </a:cxnLst>
              <a:rect l="0" t="0" r="r" b="b"/>
              <a:pathLst>
                <a:path w="319" h="210">
                  <a:moveTo>
                    <a:pt x="281" y="19"/>
                  </a:moveTo>
                  <a:cubicBezTo>
                    <a:pt x="281" y="19"/>
                    <a:pt x="175" y="26"/>
                    <a:pt x="150" y="13"/>
                  </a:cubicBezTo>
                  <a:cubicBezTo>
                    <a:pt x="124" y="1"/>
                    <a:pt x="0" y="0"/>
                    <a:pt x="1" y="50"/>
                  </a:cubicBezTo>
                  <a:cubicBezTo>
                    <a:pt x="1" y="100"/>
                    <a:pt x="51" y="46"/>
                    <a:pt x="64" y="66"/>
                  </a:cubicBezTo>
                  <a:cubicBezTo>
                    <a:pt x="77" y="86"/>
                    <a:pt x="70" y="152"/>
                    <a:pt x="47" y="152"/>
                  </a:cubicBezTo>
                  <a:cubicBezTo>
                    <a:pt x="23" y="152"/>
                    <a:pt x="86" y="210"/>
                    <a:pt x="86" y="210"/>
                  </a:cubicBezTo>
                  <a:cubicBezTo>
                    <a:pt x="86" y="210"/>
                    <a:pt x="162" y="209"/>
                    <a:pt x="203" y="162"/>
                  </a:cubicBezTo>
                  <a:cubicBezTo>
                    <a:pt x="244" y="116"/>
                    <a:pt x="280" y="126"/>
                    <a:pt x="261" y="88"/>
                  </a:cubicBezTo>
                  <a:cubicBezTo>
                    <a:pt x="242" y="51"/>
                    <a:pt x="311" y="42"/>
                    <a:pt x="315" y="48"/>
                  </a:cubicBezTo>
                  <a:cubicBezTo>
                    <a:pt x="319" y="54"/>
                    <a:pt x="315" y="15"/>
                    <a:pt x="315" y="15"/>
                  </a:cubicBezTo>
                  <a:lnTo>
                    <a:pt x="281" y="19"/>
                  </a:ln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79" name="Freeform 66"/>
            <p:cNvSpPr>
              <a:spLocks/>
            </p:cNvSpPr>
            <p:nvPr/>
          </p:nvSpPr>
          <p:spPr bwMode="auto">
            <a:xfrm>
              <a:off x="4565940" y="1717012"/>
              <a:ext cx="419234" cy="277785"/>
            </a:xfrm>
            <a:custGeom>
              <a:avLst/>
              <a:gdLst/>
              <a:ahLst/>
              <a:cxnLst>
                <a:cxn ang="0">
                  <a:pos x="38" y="19"/>
                </a:cxn>
                <a:cxn ang="0">
                  <a:pos x="169" y="13"/>
                </a:cxn>
                <a:cxn ang="0">
                  <a:pos x="318" y="50"/>
                </a:cxn>
                <a:cxn ang="0">
                  <a:pos x="254" y="66"/>
                </a:cxn>
                <a:cxn ang="0">
                  <a:pos x="272" y="152"/>
                </a:cxn>
                <a:cxn ang="0">
                  <a:pos x="232" y="210"/>
                </a:cxn>
                <a:cxn ang="0">
                  <a:pos x="115" y="162"/>
                </a:cxn>
                <a:cxn ang="0">
                  <a:pos x="57" y="88"/>
                </a:cxn>
                <a:cxn ang="0">
                  <a:pos x="4" y="48"/>
                </a:cxn>
                <a:cxn ang="0">
                  <a:pos x="4" y="15"/>
                </a:cxn>
                <a:cxn ang="0">
                  <a:pos x="38" y="19"/>
                </a:cxn>
              </a:cxnLst>
              <a:rect l="0" t="0" r="r" b="b"/>
              <a:pathLst>
                <a:path w="318" h="210">
                  <a:moveTo>
                    <a:pt x="38" y="19"/>
                  </a:moveTo>
                  <a:cubicBezTo>
                    <a:pt x="38" y="19"/>
                    <a:pt x="143" y="26"/>
                    <a:pt x="169" y="13"/>
                  </a:cubicBezTo>
                  <a:cubicBezTo>
                    <a:pt x="194" y="1"/>
                    <a:pt x="318" y="0"/>
                    <a:pt x="318" y="50"/>
                  </a:cubicBezTo>
                  <a:cubicBezTo>
                    <a:pt x="317" y="100"/>
                    <a:pt x="268" y="46"/>
                    <a:pt x="254" y="66"/>
                  </a:cubicBezTo>
                  <a:cubicBezTo>
                    <a:pt x="241" y="86"/>
                    <a:pt x="248" y="152"/>
                    <a:pt x="272" y="152"/>
                  </a:cubicBezTo>
                  <a:cubicBezTo>
                    <a:pt x="295" y="152"/>
                    <a:pt x="232" y="210"/>
                    <a:pt x="232" y="210"/>
                  </a:cubicBezTo>
                  <a:cubicBezTo>
                    <a:pt x="232" y="210"/>
                    <a:pt x="157" y="209"/>
                    <a:pt x="115" y="162"/>
                  </a:cubicBezTo>
                  <a:cubicBezTo>
                    <a:pt x="74" y="116"/>
                    <a:pt x="38" y="126"/>
                    <a:pt x="57" y="88"/>
                  </a:cubicBezTo>
                  <a:cubicBezTo>
                    <a:pt x="76" y="51"/>
                    <a:pt x="8" y="42"/>
                    <a:pt x="4" y="48"/>
                  </a:cubicBezTo>
                  <a:cubicBezTo>
                    <a:pt x="0" y="54"/>
                    <a:pt x="4" y="15"/>
                    <a:pt x="4" y="15"/>
                  </a:cubicBezTo>
                  <a:lnTo>
                    <a:pt x="38" y="19"/>
                  </a:ln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80" name="Oval 67"/>
            <p:cNvSpPr>
              <a:spLocks noChangeArrowheads="1"/>
            </p:cNvSpPr>
            <p:nvPr/>
          </p:nvSpPr>
          <p:spPr bwMode="auto">
            <a:xfrm>
              <a:off x="4320535" y="2756576"/>
              <a:ext cx="100548" cy="178942"/>
            </a:xfrm>
            <a:prstGeom prst="ellipse">
              <a:avLst/>
            </a:prstGeom>
            <a:solidFill>
              <a:sysClr val="window" lastClr="FFFFFF">
                <a:lumMod val="50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81" name="Freeform 68"/>
            <p:cNvSpPr>
              <a:spLocks/>
            </p:cNvSpPr>
            <p:nvPr/>
          </p:nvSpPr>
          <p:spPr bwMode="auto">
            <a:xfrm>
              <a:off x="4143298" y="1802222"/>
              <a:ext cx="112477" cy="127816"/>
            </a:xfrm>
            <a:custGeom>
              <a:avLst/>
              <a:gdLst/>
              <a:ahLst/>
              <a:cxnLst>
                <a:cxn ang="0">
                  <a:pos x="66" y="86"/>
                </a:cxn>
                <a:cxn ang="0">
                  <a:pos x="13" y="66"/>
                </a:cxn>
                <a:cxn ang="0">
                  <a:pos x="20" y="10"/>
                </a:cxn>
                <a:cxn ang="0">
                  <a:pos x="73" y="29"/>
                </a:cxn>
                <a:cxn ang="0">
                  <a:pos x="66" y="86"/>
                </a:cxn>
              </a:cxnLst>
              <a:rect l="0" t="0" r="r" b="b"/>
              <a:pathLst>
                <a:path w="86" h="96">
                  <a:moveTo>
                    <a:pt x="66" y="86"/>
                  </a:moveTo>
                  <a:cubicBezTo>
                    <a:pt x="49" y="96"/>
                    <a:pt x="25" y="87"/>
                    <a:pt x="13" y="66"/>
                  </a:cubicBezTo>
                  <a:cubicBezTo>
                    <a:pt x="0" y="46"/>
                    <a:pt x="3" y="20"/>
                    <a:pt x="20" y="10"/>
                  </a:cubicBezTo>
                  <a:cubicBezTo>
                    <a:pt x="37" y="0"/>
                    <a:pt x="61" y="9"/>
                    <a:pt x="73" y="29"/>
                  </a:cubicBezTo>
                  <a:cubicBezTo>
                    <a:pt x="86" y="50"/>
                    <a:pt x="83" y="75"/>
                    <a:pt x="66" y="86"/>
                  </a:cubicBezTo>
                  <a:close/>
                </a:path>
              </a:pathLst>
            </a:custGeom>
            <a:solidFill>
              <a:sysClr val="window" lastClr="FFFFFF">
                <a:lumMod val="50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82" name="Freeform 69"/>
            <p:cNvSpPr>
              <a:spLocks/>
            </p:cNvSpPr>
            <p:nvPr/>
          </p:nvSpPr>
          <p:spPr bwMode="auto">
            <a:xfrm>
              <a:off x="4003554" y="2415735"/>
              <a:ext cx="122703" cy="92027"/>
            </a:xfrm>
            <a:custGeom>
              <a:avLst/>
              <a:gdLst/>
              <a:ahLst/>
              <a:cxnLst>
                <a:cxn ang="0">
                  <a:pos x="87" y="53"/>
                </a:cxn>
                <a:cxn ang="0">
                  <a:pos x="36" y="61"/>
                </a:cxn>
                <a:cxn ang="0">
                  <a:pos x="6" y="18"/>
                </a:cxn>
                <a:cxn ang="0">
                  <a:pos x="58" y="10"/>
                </a:cxn>
                <a:cxn ang="0">
                  <a:pos x="87" y="53"/>
                </a:cxn>
              </a:cxnLst>
              <a:rect l="0" t="0" r="r" b="b"/>
              <a:pathLst>
                <a:path w="93" h="70">
                  <a:moveTo>
                    <a:pt x="87" y="53"/>
                  </a:moveTo>
                  <a:cubicBezTo>
                    <a:pt x="81" y="67"/>
                    <a:pt x="58" y="70"/>
                    <a:pt x="36" y="61"/>
                  </a:cubicBezTo>
                  <a:cubicBezTo>
                    <a:pt x="13" y="51"/>
                    <a:pt x="0" y="32"/>
                    <a:pt x="6" y="18"/>
                  </a:cubicBezTo>
                  <a:cubicBezTo>
                    <a:pt x="12" y="4"/>
                    <a:pt x="35" y="0"/>
                    <a:pt x="58" y="10"/>
                  </a:cubicBezTo>
                  <a:cubicBezTo>
                    <a:pt x="80" y="19"/>
                    <a:pt x="93" y="38"/>
                    <a:pt x="87" y="53"/>
                  </a:cubicBezTo>
                  <a:close/>
                </a:path>
              </a:pathLst>
            </a:custGeom>
            <a:solidFill>
              <a:sysClr val="window" lastClr="FFFFFF">
                <a:lumMod val="50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83" name="Oval 70"/>
            <p:cNvSpPr>
              <a:spLocks noChangeArrowheads="1"/>
            </p:cNvSpPr>
            <p:nvPr/>
          </p:nvSpPr>
          <p:spPr bwMode="auto">
            <a:xfrm>
              <a:off x="4383590" y="3716041"/>
              <a:ext cx="132928" cy="134633"/>
            </a:xfrm>
            <a:prstGeom prst="ellipse">
              <a:avLst/>
            </a:prstGeom>
            <a:solidFill>
              <a:sysClr val="window" lastClr="FFFFFF">
                <a:lumMod val="50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84" name="Freeform 71"/>
            <p:cNvSpPr>
              <a:spLocks/>
            </p:cNvSpPr>
            <p:nvPr/>
          </p:nvSpPr>
          <p:spPr bwMode="auto">
            <a:xfrm>
              <a:off x="3824612" y="2913362"/>
              <a:ext cx="149970" cy="117590"/>
            </a:xfrm>
            <a:custGeom>
              <a:avLst/>
              <a:gdLst/>
              <a:ahLst/>
              <a:cxnLst>
                <a:cxn ang="0">
                  <a:pos x="26" y="17"/>
                </a:cxn>
                <a:cxn ang="0">
                  <a:pos x="7" y="43"/>
                </a:cxn>
                <a:cxn ang="0">
                  <a:pos x="64" y="75"/>
                </a:cxn>
                <a:cxn ang="0">
                  <a:pos x="95" y="34"/>
                </a:cxn>
                <a:cxn ang="0">
                  <a:pos x="26" y="17"/>
                </a:cxn>
              </a:cxnLst>
              <a:rect l="0" t="0" r="r" b="b"/>
              <a:pathLst>
                <a:path w="114" h="89">
                  <a:moveTo>
                    <a:pt x="26" y="17"/>
                  </a:moveTo>
                  <a:cubicBezTo>
                    <a:pt x="26" y="17"/>
                    <a:pt x="0" y="22"/>
                    <a:pt x="7" y="43"/>
                  </a:cubicBezTo>
                  <a:cubicBezTo>
                    <a:pt x="13" y="64"/>
                    <a:pt x="53" y="61"/>
                    <a:pt x="64" y="75"/>
                  </a:cubicBezTo>
                  <a:cubicBezTo>
                    <a:pt x="75" y="89"/>
                    <a:pt x="114" y="68"/>
                    <a:pt x="95" y="34"/>
                  </a:cubicBezTo>
                  <a:cubicBezTo>
                    <a:pt x="76" y="0"/>
                    <a:pt x="47" y="1"/>
                    <a:pt x="26" y="17"/>
                  </a:cubicBezTo>
                  <a:close/>
                </a:path>
              </a:pathLst>
            </a:custGeom>
            <a:solidFill>
              <a:sysClr val="window" lastClr="FFFFFF">
                <a:lumMod val="50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85" name="Freeform 72"/>
            <p:cNvSpPr>
              <a:spLocks/>
            </p:cNvSpPr>
            <p:nvPr/>
          </p:nvSpPr>
          <p:spPr bwMode="auto">
            <a:xfrm>
              <a:off x="3984807" y="1820968"/>
              <a:ext cx="269264" cy="657822"/>
            </a:xfrm>
            <a:custGeom>
              <a:avLst/>
              <a:gdLst/>
              <a:ahLst/>
              <a:cxnLst>
                <a:cxn ang="0">
                  <a:pos x="151" y="53"/>
                </a:cxn>
                <a:cxn ang="0">
                  <a:pos x="123" y="6"/>
                </a:cxn>
                <a:cxn ang="0">
                  <a:pos x="106" y="86"/>
                </a:cxn>
                <a:cxn ang="0">
                  <a:pos x="64" y="381"/>
                </a:cxn>
                <a:cxn ang="0">
                  <a:pos x="75" y="472"/>
                </a:cxn>
                <a:cxn ang="0">
                  <a:pos x="122" y="490"/>
                </a:cxn>
                <a:cxn ang="0">
                  <a:pos x="122" y="374"/>
                </a:cxn>
                <a:cxn ang="0">
                  <a:pos x="145" y="126"/>
                </a:cxn>
                <a:cxn ang="0">
                  <a:pos x="151" y="53"/>
                </a:cxn>
              </a:cxnLst>
              <a:rect l="0" t="0" r="r" b="b"/>
              <a:pathLst>
                <a:path w="204" h="499">
                  <a:moveTo>
                    <a:pt x="151" y="53"/>
                  </a:moveTo>
                  <a:cubicBezTo>
                    <a:pt x="150" y="54"/>
                    <a:pt x="158" y="0"/>
                    <a:pt x="123" y="6"/>
                  </a:cubicBezTo>
                  <a:cubicBezTo>
                    <a:pt x="88" y="11"/>
                    <a:pt x="98" y="57"/>
                    <a:pt x="106" y="86"/>
                  </a:cubicBezTo>
                  <a:cubicBezTo>
                    <a:pt x="114" y="114"/>
                    <a:pt x="84" y="357"/>
                    <a:pt x="64" y="381"/>
                  </a:cubicBezTo>
                  <a:cubicBezTo>
                    <a:pt x="44" y="406"/>
                    <a:pt x="0" y="474"/>
                    <a:pt x="75" y="472"/>
                  </a:cubicBezTo>
                  <a:cubicBezTo>
                    <a:pt x="75" y="472"/>
                    <a:pt x="96" y="499"/>
                    <a:pt x="122" y="490"/>
                  </a:cubicBezTo>
                  <a:cubicBezTo>
                    <a:pt x="147" y="481"/>
                    <a:pt x="110" y="419"/>
                    <a:pt x="122" y="374"/>
                  </a:cubicBezTo>
                  <a:cubicBezTo>
                    <a:pt x="133" y="330"/>
                    <a:pt x="145" y="126"/>
                    <a:pt x="145" y="126"/>
                  </a:cubicBezTo>
                  <a:cubicBezTo>
                    <a:pt x="145" y="126"/>
                    <a:pt x="204" y="34"/>
                    <a:pt x="151" y="53"/>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86" name="Freeform 73"/>
            <p:cNvSpPr>
              <a:spLocks noEditPoints="1"/>
            </p:cNvSpPr>
            <p:nvPr/>
          </p:nvSpPr>
          <p:spPr bwMode="auto">
            <a:xfrm>
              <a:off x="3850175" y="2448114"/>
              <a:ext cx="274377" cy="512965"/>
            </a:xfrm>
            <a:custGeom>
              <a:avLst/>
              <a:gdLst/>
              <a:ahLst/>
              <a:cxnLst>
                <a:cxn ang="0">
                  <a:pos x="156" y="29"/>
                </a:cxn>
                <a:cxn ang="0">
                  <a:pos x="113" y="14"/>
                </a:cxn>
                <a:cxn ang="0">
                  <a:pos x="82" y="117"/>
                </a:cxn>
                <a:cxn ang="0">
                  <a:pos x="23" y="316"/>
                </a:cxn>
                <a:cxn ang="0">
                  <a:pos x="11" y="370"/>
                </a:cxn>
                <a:cxn ang="0">
                  <a:pos x="54" y="370"/>
                </a:cxn>
                <a:cxn ang="0">
                  <a:pos x="81" y="386"/>
                </a:cxn>
                <a:cxn ang="0">
                  <a:pos x="121" y="283"/>
                </a:cxn>
                <a:cxn ang="0">
                  <a:pos x="184" y="58"/>
                </a:cxn>
                <a:cxn ang="0">
                  <a:pos x="156" y="29"/>
                </a:cxn>
                <a:cxn ang="0">
                  <a:pos x="109" y="227"/>
                </a:cxn>
                <a:cxn ang="0">
                  <a:pos x="71" y="348"/>
                </a:cxn>
                <a:cxn ang="0">
                  <a:pos x="82" y="205"/>
                </a:cxn>
                <a:cxn ang="0">
                  <a:pos x="134" y="96"/>
                </a:cxn>
                <a:cxn ang="0">
                  <a:pos x="109" y="227"/>
                </a:cxn>
              </a:cxnLst>
              <a:rect l="0" t="0" r="r" b="b"/>
              <a:pathLst>
                <a:path w="207" h="389">
                  <a:moveTo>
                    <a:pt x="156" y="29"/>
                  </a:moveTo>
                  <a:cubicBezTo>
                    <a:pt x="156" y="29"/>
                    <a:pt x="126" y="0"/>
                    <a:pt x="113" y="14"/>
                  </a:cubicBezTo>
                  <a:cubicBezTo>
                    <a:pt x="99" y="29"/>
                    <a:pt x="109" y="85"/>
                    <a:pt x="82" y="117"/>
                  </a:cubicBezTo>
                  <a:cubicBezTo>
                    <a:pt x="56" y="149"/>
                    <a:pt x="35" y="299"/>
                    <a:pt x="23" y="316"/>
                  </a:cubicBezTo>
                  <a:cubicBezTo>
                    <a:pt x="11" y="334"/>
                    <a:pt x="0" y="360"/>
                    <a:pt x="11" y="370"/>
                  </a:cubicBezTo>
                  <a:cubicBezTo>
                    <a:pt x="21" y="379"/>
                    <a:pt x="38" y="366"/>
                    <a:pt x="54" y="370"/>
                  </a:cubicBezTo>
                  <a:cubicBezTo>
                    <a:pt x="69" y="373"/>
                    <a:pt x="65" y="389"/>
                    <a:pt x="81" y="386"/>
                  </a:cubicBezTo>
                  <a:cubicBezTo>
                    <a:pt x="98" y="382"/>
                    <a:pt x="103" y="311"/>
                    <a:pt x="121" y="283"/>
                  </a:cubicBezTo>
                  <a:cubicBezTo>
                    <a:pt x="140" y="254"/>
                    <a:pt x="162" y="85"/>
                    <a:pt x="184" y="58"/>
                  </a:cubicBezTo>
                  <a:cubicBezTo>
                    <a:pt x="207" y="31"/>
                    <a:pt x="179" y="15"/>
                    <a:pt x="156" y="29"/>
                  </a:cubicBezTo>
                  <a:close/>
                  <a:moveTo>
                    <a:pt x="109" y="227"/>
                  </a:moveTo>
                  <a:cubicBezTo>
                    <a:pt x="97" y="268"/>
                    <a:pt x="71" y="348"/>
                    <a:pt x="71" y="348"/>
                  </a:cubicBezTo>
                  <a:cubicBezTo>
                    <a:pt x="71" y="348"/>
                    <a:pt x="66" y="260"/>
                    <a:pt x="82" y="205"/>
                  </a:cubicBezTo>
                  <a:cubicBezTo>
                    <a:pt x="99" y="149"/>
                    <a:pt x="134" y="96"/>
                    <a:pt x="134" y="96"/>
                  </a:cubicBezTo>
                  <a:cubicBezTo>
                    <a:pt x="134" y="96"/>
                    <a:pt x="121" y="185"/>
                    <a:pt x="109" y="227"/>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87" name="Freeform 74"/>
            <p:cNvSpPr>
              <a:spLocks/>
            </p:cNvSpPr>
            <p:nvPr/>
          </p:nvSpPr>
          <p:spPr bwMode="auto">
            <a:xfrm>
              <a:off x="3749627" y="2961080"/>
              <a:ext cx="85210" cy="28972"/>
            </a:xfrm>
            <a:custGeom>
              <a:avLst/>
              <a:gdLst/>
              <a:ahLst/>
              <a:cxnLst>
                <a:cxn ang="0">
                  <a:pos x="63" y="0"/>
                </a:cxn>
                <a:cxn ang="0">
                  <a:pos x="2" y="13"/>
                </a:cxn>
                <a:cxn ang="0">
                  <a:pos x="65" y="13"/>
                </a:cxn>
                <a:cxn ang="0">
                  <a:pos x="63" y="0"/>
                </a:cxn>
              </a:cxnLst>
              <a:rect l="0" t="0" r="r" b="b"/>
              <a:pathLst>
                <a:path w="65" h="22">
                  <a:moveTo>
                    <a:pt x="63" y="0"/>
                  </a:moveTo>
                  <a:cubicBezTo>
                    <a:pt x="63" y="0"/>
                    <a:pt x="0" y="4"/>
                    <a:pt x="2" y="13"/>
                  </a:cubicBezTo>
                  <a:cubicBezTo>
                    <a:pt x="5" y="22"/>
                    <a:pt x="65" y="13"/>
                    <a:pt x="65" y="13"/>
                  </a:cubicBezTo>
                  <a:lnTo>
                    <a:pt x="63" y="0"/>
                  </a:ln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88" name="Freeform 75"/>
            <p:cNvSpPr>
              <a:spLocks/>
            </p:cNvSpPr>
            <p:nvPr/>
          </p:nvSpPr>
          <p:spPr bwMode="auto">
            <a:xfrm>
              <a:off x="3657600" y="2973009"/>
              <a:ext cx="100548" cy="80098"/>
            </a:xfrm>
            <a:custGeom>
              <a:avLst/>
              <a:gdLst/>
              <a:ahLst/>
              <a:cxnLst>
                <a:cxn ang="0">
                  <a:pos x="69" y="0"/>
                </a:cxn>
                <a:cxn ang="0">
                  <a:pos x="9" y="47"/>
                </a:cxn>
                <a:cxn ang="0">
                  <a:pos x="74" y="5"/>
                </a:cxn>
                <a:cxn ang="0">
                  <a:pos x="69" y="0"/>
                </a:cxn>
              </a:cxnLst>
              <a:rect l="0" t="0" r="r" b="b"/>
              <a:pathLst>
                <a:path w="76" h="60">
                  <a:moveTo>
                    <a:pt x="69" y="0"/>
                  </a:moveTo>
                  <a:cubicBezTo>
                    <a:pt x="69" y="0"/>
                    <a:pt x="0" y="33"/>
                    <a:pt x="9" y="47"/>
                  </a:cubicBezTo>
                  <a:cubicBezTo>
                    <a:pt x="19" y="60"/>
                    <a:pt x="76" y="10"/>
                    <a:pt x="74" y="5"/>
                  </a:cubicBezTo>
                  <a:cubicBezTo>
                    <a:pt x="73" y="0"/>
                    <a:pt x="69" y="0"/>
                    <a:pt x="69" y="0"/>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89" name="Freeform 76"/>
            <p:cNvSpPr>
              <a:spLocks/>
            </p:cNvSpPr>
            <p:nvPr/>
          </p:nvSpPr>
          <p:spPr bwMode="auto">
            <a:xfrm>
              <a:off x="3778599" y="2981530"/>
              <a:ext cx="73281" cy="102252"/>
            </a:xfrm>
            <a:custGeom>
              <a:avLst/>
              <a:gdLst/>
              <a:ahLst/>
              <a:cxnLst>
                <a:cxn ang="0">
                  <a:pos x="45" y="1"/>
                </a:cxn>
                <a:cxn ang="0">
                  <a:pos x="14" y="70"/>
                </a:cxn>
                <a:cxn ang="0">
                  <a:pos x="52" y="3"/>
                </a:cxn>
                <a:cxn ang="0">
                  <a:pos x="45" y="1"/>
                </a:cxn>
              </a:cxnLst>
              <a:rect l="0" t="0" r="r" b="b"/>
              <a:pathLst>
                <a:path w="56" h="78">
                  <a:moveTo>
                    <a:pt x="45" y="1"/>
                  </a:moveTo>
                  <a:cubicBezTo>
                    <a:pt x="45" y="1"/>
                    <a:pt x="0" y="63"/>
                    <a:pt x="14" y="70"/>
                  </a:cubicBezTo>
                  <a:cubicBezTo>
                    <a:pt x="29" y="78"/>
                    <a:pt x="56" y="7"/>
                    <a:pt x="52" y="3"/>
                  </a:cubicBezTo>
                  <a:cubicBezTo>
                    <a:pt x="49" y="0"/>
                    <a:pt x="45" y="1"/>
                    <a:pt x="45" y="1"/>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90" name="Freeform 77"/>
            <p:cNvSpPr>
              <a:spLocks/>
            </p:cNvSpPr>
            <p:nvPr/>
          </p:nvSpPr>
          <p:spPr bwMode="auto">
            <a:xfrm>
              <a:off x="3734290" y="3070149"/>
              <a:ext cx="74985" cy="102252"/>
            </a:xfrm>
            <a:custGeom>
              <a:avLst/>
              <a:gdLst/>
              <a:ahLst/>
              <a:cxnLst>
                <a:cxn ang="0">
                  <a:pos x="46" y="1"/>
                </a:cxn>
                <a:cxn ang="0">
                  <a:pos x="15" y="71"/>
                </a:cxn>
                <a:cxn ang="0">
                  <a:pos x="53" y="4"/>
                </a:cxn>
                <a:cxn ang="0">
                  <a:pos x="46" y="1"/>
                </a:cxn>
              </a:cxnLst>
              <a:rect l="0" t="0" r="r" b="b"/>
              <a:pathLst>
                <a:path w="56" h="78">
                  <a:moveTo>
                    <a:pt x="46" y="1"/>
                  </a:moveTo>
                  <a:cubicBezTo>
                    <a:pt x="46" y="1"/>
                    <a:pt x="0" y="63"/>
                    <a:pt x="15" y="71"/>
                  </a:cubicBezTo>
                  <a:cubicBezTo>
                    <a:pt x="30" y="78"/>
                    <a:pt x="56" y="7"/>
                    <a:pt x="53" y="4"/>
                  </a:cubicBezTo>
                  <a:cubicBezTo>
                    <a:pt x="49" y="0"/>
                    <a:pt x="46" y="1"/>
                    <a:pt x="46" y="1"/>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91" name="Freeform 78"/>
            <p:cNvSpPr>
              <a:spLocks/>
            </p:cNvSpPr>
            <p:nvPr/>
          </p:nvSpPr>
          <p:spPr bwMode="auto">
            <a:xfrm>
              <a:off x="3691684" y="3155359"/>
              <a:ext cx="74985" cy="102252"/>
            </a:xfrm>
            <a:custGeom>
              <a:avLst/>
              <a:gdLst/>
              <a:ahLst/>
              <a:cxnLst>
                <a:cxn ang="0">
                  <a:pos x="45" y="1"/>
                </a:cxn>
                <a:cxn ang="0">
                  <a:pos x="14" y="70"/>
                </a:cxn>
                <a:cxn ang="0">
                  <a:pos x="52" y="3"/>
                </a:cxn>
                <a:cxn ang="0">
                  <a:pos x="45" y="1"/>
                </a:cxn>
              </a:cxnLst>
              <a:rect l="0" t="0" r="r" b="b"/>
              <a:pathLst>
                <a:path w="56" h="77">
                  <a:moveTo>
                    <a:pt x="45" y="1"/>
                  </a:moveTo>
                  <a:cubicBezTo>
                    <a:pt x="45" y="1"/>
                    <a:pt x="0" y="63"/>
                    <a:pt x="14" y="70"/>
                  </a:cubicBezTo>
                  <a:cubicBezTo>
                    <a:pt x="29" y="77"/>
                    <a:pt x="56" y="7"/>
                    <a:pt x="52" y="3"/>
                  </a:cubicBezTo>
                  <a:cubicBezTo>
                    <a:pt x="49" y="0"/>
                    <a:pt x="45" y="1"/>
                    <a:pt x="45" y="1"/>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92" name="Freeform 79"/>
            <p:cNvSpPr>
              <a:spLocks/>
            </p:cNvSpPr>
            <p:nvPr/>
          </p:nvSpPr>
          <p:spPr bwMode="auto">
            <a:xfrm>
              <a:off x="3809275" y="2993459"/>
              <a:ext cx="78393" cy="114182"/>
            </a:xfrm>
            <a:custGeom>
              <a:avLst/>
              <a:gdLst/>
              <a:ahLst/>
              <a:cxnLst>
                <a:cxn ang="0">
                  <a:pos x="46" y="1"/>
                </a:cxn>
                <a:cxn ang="0">
                  <a:pos x="16" y="80"/>
                </a:cxn>
                <a:cxn ang="0">
                  <a:pos x="54" y="3"/>
                </a:cxn>
                <a:cxn ang="0">
                  <a:pos x="46" y="1"/>
                </a:cxn>
              </a:cxnLst>
              <a:rect l="0" t="0" r="r" b="b"/>
              <a:pathLst>
                <a:path w="59" h="87">
                  <a:moveTo>
                    <a:pt x="46" y="1"/>
                  </a:moveTo>
                  <a:cubicBezTo>
                    <a:pt x="46" y="1"/>
                    <a:pt x="0" y="72"/>
                    <a:pt x="16" y="80"/>
                  </a:cubicBezTo>
                  <a:cubicBezTo>
                    <a:pt x="33" y="87"/>
                    <a:pt x="59" y="7"/>
                    <a:pt x="54" y="3"/>
                  </a:cubicBezTo>
                  <a:cubicBezTo>
                    <a:pt x="50" y="0"/>
                    <a:pt x="46" y="1"/>
                    <a:pt x="46" y="1"/>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93" name="Freeform 80"/>
            <p:cNvSpPr>
              <a:spLocks/>
            </p:cNvSpPr>
            <p:nvPr/>
          </p:nvSpPr>
          <p:spPr bwMode="auto">
            <a:xfrm>
              <a:off x="3768374" y="3094008"/>
              <a:ext cx="76690" cy="114182"/>
            </a:xfrm>
            <a:custGeom>
              <a:avLst/>
              <a:gdLst/>
              <a:ahLst/>
              <a:cxnLst>
                <a:cxn ang="0">
                  <a:pos x="47" y="1"/>
                </a:cxn>
                <a:cxn ang="0">
                  <a:pos x="17" y="80"/>
                </a:cxn>
                <a:cxn ang="0">
                  <a:pos x="54" y="4"/>
                </a:cxn>
                <a:cxn ang="0">
                  <a:pos x="47" y="1"/>
                </a:cxn>
              </a:cxnLst>
              <a:rect l="0" t="0" r="r" b="b"/>
              <a:pathLst>
                <a:path w="59" h="87">
                  <a:moveTo>
                    <a:pt x="47" y="1"/>
                  </a:moveTo>
                  <a:cubicBezTo>
                    <a:pt x="47" y="1"/>
                    <a:pt x="0" y="73"/>
                    <a:pt x="17" y="80"/>
                  </a:cubicBezTo>
                  <a:cubicBezTo>
                    <a:pt x="33" y="87"/>
                    <a:pt x="59" y="8"/>
                    <a:pt x="54" y="4"/>
                  </a:cubicBezTo>
                  <a:cubicBezTo>
                    <a:pt x="50" y="0"/>
                    <a:pt x="47" y="1"/>
                    <a:pt x="47" y="1"/>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94" name="Freeform 81"/>
            <p:cNvSpPr>
              <a:spLocks/>
            </p:cNvSpPr>
            <p:nvPr/>
          </p:nvSpPr>
          <p:spPr bwMode="auto">
            <a:xfrm>
              <a:off x="3725768" y="3189443"/>
              <a:ext cx="78393" cy="115886"/>
            </a:xfrm>
            <a:custGeom>
              <a:avLst/>
              <a:gdLst/>
              <a:ahLst/>
              <a:cxnLst>
                <a:cxn ang="0">
                  <a:pos x="47" y="1"/>
                </a:cxn>
                <a:cxn ang="0">
                  <a:pos x="17" y="80"/>
                </a:cxn>
                <a:cxn ang="0">
                  <a:pos x="54" y="4"/>
                </a:cxn>
                <a:cxn ang="0">
                  <a:pos x="47" y="1"/>
                </a:cxn>
              </a:cxnLst>
              <a:rect l="0" t="0" r="r" b="b"/>
              <a:pathLst>
                <a:path w="59" h="87">
                  <a:moveTo>
                    <a:pt x="47" y="1"/>
                  </a:moveTo>
                  <a:cubicBezTo>
                    <a:pt x="47" y="1"/>
                    <a:pt x="0" y="73"/>
                    <a:pt x="17" y="80"/>
                  </a:cubicBezTo>
                  <a:cubicBezTo>
                    <a:pt x="33" y="87"/>
                    <a:pt x="59" y="7"/>
                    <a:pt x="54" y="4"/>
                  </a:cubicBezTo>
                  <a:cubicBezTo>
                    <a:pt x="50" y="0"/>
                    <a:pt x="47" y="1"/>
                    <a:pt x="47" y="1"/>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95" name="Freeform 82"/>
            <p:cNvSpPr>
              <a:spLocks/>
            </p:cNvSpPr>
            <p:nvPr/>
          </p:nvSpPr>
          <p:spPr bwMode="auto">
            <a:xfrm>
              <a:off x="3855287" y="3007093"/>
              <a:ext cx="61351" cy="105661"/>
            </a:xfrm>
            <a:custGeom>
              <a:avLst/>
              <a:gdLst/>
              <a:ahLst/>
              <a:cxnLst>
                <a:cxn ang="0">
                  <a:pos x="36" y="2"/>
                </a:cxn>
                <a:cxn ang="0">
                  <a:pos x="15" y="75"/>
                </a:cxn>
                <a:cxn ang="0">
                  <a:pos x="43" y="3"/>
                </a:cxn>
                <a:cxn ang="0">
                  <a:pos x="36" y="2"/>
                </a:cxn>
              </a:cxnLst>
              <a:rect l="0" t="0" r="r" b="b"/>
              <a:pathLst>
                <a:path w="47" h="80">
                  <a:moveTo>
                    <a:pt x="36" y="2"/>
                  </a:moveTo>
                  <a:cubicBezTo>
                    <a:pt x="36" y="2"/>
                    <a:pt x="0" y="70"/>
                    <a:pt x="15" y="75"/>
                  </a:cubicBezTo>
                  <a:cubicBezTo>
                    <a:pt x="31" y="80"/>
                    <a:pt x="47" y="6"/>
                    <a:pt x="43" y="3"/>
                  </a:cubicBezTo>
                  <a:cubicBezTo>
                    <a:pt x="39" y="0"/>
                    <a:pt x="36" y="2"/>
                    <a:pt x="36" y="2"/>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96" name="Freeform 83"/>
            <p:cNvSpPr>
              <a:spLocks/>
            </p:cNvSpPr>
            <p:nvPr/>
          </p:nvSpPr>
          <p:spPr bwMode="auto">
            <a:xfrm>
              <a:off x="3826317" y="3100824"/>
              <a:ext cx="61351" cy="105661"/>
            </a:xfrm>
            <a:custGeom>
              <a:avLst/>
              <a:gdLst/>
              <a:ahLst/>
              <a:cxnLst>
                <a:cxn ang="0">
                  <a:pos x="35" y="1"/>
                </a:cxn>
                <a:cxn ang="0">
                  <a:pos x="15" y="75"/>
                </a:cxn>
                <a:cxn ang="0">
                  <a:pos x="43" y="3"/>
                </a:cxn>
                <a:cxn ang="0">
                  <a:pos x="35" y="1"/>
                </a:cxn>
              </a:cxnLst>
              <a:rect l="0" t="0" r="r" b="b"/>
              <a:pathLst>
                <a:path w="47" h="80">
                  <a:moveTo>
                    <a:pt x="35" y="1"/>
                  </a:moveTo>
                  <a:cubicBezTo>
                    <a:pt x="35" y="1"/>
                    <a:pt x="0" y="70"/>
                    <a:pt x="15" y="75"/>
                  </a:cubicBezTo>
                  <a:cubicBezTo>
                    <a:pt x="31" y="80"/>
                    <a:pt x="47" y="6"/>
                    <a:pt x="43" y="3"/>
                  </a:cubicBezTo>
                  <a:cubicBezTo>
                    <a:pt x="38" y="0"/>
                    <a:pt x="35" y="1"/>
                    <a:pt x="35" y="1"/>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97" name="Freeform 84"/>
            <p:cNvSpPr>
              <a:spLocks/>
            </p:cNvSpPr>
            <p:nvPr/>
          </p:nvSpPr>
          <p:spPr bwMode="auto">
            <a:xfrm>
              <a:off x="3795641" y="3191147"/>
              <a:ext cx="61351" cy="105661"/>
            </a:xfrm>
            <a:custGeom>
              <a:avLst/>
              <a:gdLst/>
              <a:ahLst/>
              <a:cxnLst>
                <a:cxn ang="0">
                  <a:pos x="36" y="2"/>
                </a:cxn>
                <a:cxn ang="0">
                  <a:pos x="16" y="75"/>
                </a:cxn>
                <a:cxn ang="0">
                  <a:pos x="43" y="3"/>
                </a:cxn>
                <a:cxn ang="0">
                  <a:pos x="36" y="2"/>
                </a:cxn>
              </a:cxnLst>
              <a:rect l="0" t="0" r="r" b="b"/>
              <a:pathLst>
                <a:path w="47" h="80">
                  <a:moveTo>
                    <a:pt x="36" y="2"/>
                  </a:moveTo>
                  <a:cubicBezTo>
                    <a:pt x="36" y="2"/>
                    <a:pt x="0" y="70"/>
                    <a:pt x="16" y="75"/>
                  </a:cubicBezTo>
                  <a:cubicBezTo>
                    <a:pt x="31" y="80"/>
                    <a:pt x="47" y="6"/>
                    <a:pt x="43" y="3"/>
                  </a:cubicBezTo>
                  <a:cubicBezTo>
                    <a:pt x="39" y="0"/>
                    <a:pt x="36" y="2"/>
                    <a:pt x="36" y="2"/>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98" name="Freeform 85"/>
            <p:cNvSpPr>
              <a:spLocks/>
            </p:cNvSpPr>
            <p:nvPr/>
          </p:nvSpPr>
          <p:spPr bwMode="auto">
            <a:xfrm>
              <a:off x="3903005" y="3007093"/>
              <a:ext cx="47718" cy="88619"/>
            </a:xfrm>
            <a:custGeom>
              <a:avLst/>
              <a:gdLst/>
              <a:ahLst/>
              <a:cxnLst>
                <a:cxn ang="0">
                  <a:pos x="26" y="2"/>
                </a:cxn>
                <a:cxn ang="0">
                  <a:pos x="14" y="64"/>
                </a:cxn>
                <a:cxn ang="0">
                  <a:pos x="32" y="3"/>
                </a:cxn>
                <a:cxn ang="0">
                  <a:pos x="26" y="2"/>
                </a:cxn>
              </a:cxnLst>
              <a:rect l="0" t="0" r="r" b="b"/>
              <a:pathLst>
                <a:path w="36" h="67">
                  <a:moveTo>
                    <a:pt x="26" y="2"/>
                  </a:moveTo>
                  <a:cubicBezTo>
                    <a:pt x="26" y="2"/>
                    <a:pt x="0" y="61"/>
                    <a:pt x="14" y="64"/>
                  </a:cubicBezTo>
                  <a:cubicBezTo>
                    <a:pt x="27" y="67"/>
                    <a:pt x="36" y="5"/>
                    <a:pt x="32" y="3"/>
                  </a:cubicBezTo>
                  <a:cubicBezTo>
                    <a:pt x="28" y="0"/>
                    <a:pt x="26" y="2"/>
                    <a:pt x="26" y="2"/>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99" name="Freeform 86"/>
            <p:cNvSpPr>
              <a:spLocks/>
            </p:cNvSpPr>
            <p:nvPr/>
          </p:nvSpPr>
          <p:spPr bwMode="auto">
            <a:xfrm>
              <a:off x="3884259" y="3088894"/>
              <a:ext cx="47718" cy="88619"/>
            </a:xfrm>
            <a:custGeom>
              <a:avLst/>
              <a:gdLst/>
              <a:ahLst/>
              <a:cxnLst>
                <a:cxn ang="0">
                  <a:pos x="26" y="1"/>
                </a:cxn>
                <a:cxn ang="0">
                  <a:pos x="14" y="63"/>
                </a:cxn>
                <a:cxn ang="0">
                  <a:pos x="32" y="2"/>
                </a:cxn>
                <a:cxn ang="0">
                  <a:pos x="26" y="1"/>
                </a:cxn>
              </a:cxnLst>
              <a:rect l="0" t="0" r="r" b="b"/>
              <a:pathLst>
                <a:path w="36" h="67">
                  <a:moveTo>
                    <a:pt x="26" y="1"/>
                  </a:moveTo>
                  <a:cubicBezTo>
                    <a:pt x="26" y="1"/>
                    <a:pt x="0" y="60"/>
                    <a:pt x="14" y="63"/>
                  </a:cubicBezTo>
                  <a:cubicBezTo>
                    <a:pt x="27" y="67"/>
                    <a:pt x="36" y="4"/>
                    <a:pt x="32" y="2"/>
                  </a:cubicBezTo>
                  <a:cubicBezTo>
                    <a:pt x="28" y="0"/>
                    <a:pt x="26" y="1"/>
                    <a:pt x="26" y="1"/>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00" name="Freeform 87"/>
            <p:cNvSpPr>
              <a:spLocks/>
            </p:cNvSpPr>
            <p:nvPr/>
          </p:nvSpPr>
          <p:spPr bwMode="auto">
            <a:xfrm>
              <a:off x="3865513" y="3165584"/>
              <a:ext cx="46014" cy="86915"/>
            </a:xfrm>
            <a:custGeom>
              <a:avLst/>
              <a:gdLst/>
              <a:ahLst/>
              <a:cxnLst>
                <a:cxn ang="0">
                  <a:pos x="26" y="2"/>
                </a:cxn>
                <a:cxn ang="0">
                  <a:pos x="13" y="64"/>
                </a:cxn>
                <a:cxn ang="0">
                  <a:pos x="32" y="2"/>
                </a:cxn>
                <a:cxn ang="0">
                  <a:pos x="26" y="2"/>
                </a:cxn>
              </a:cxnLst>
              <a:rect l="0" t="0" r="r" b="b"/>
              <a:pathLst>
                <a:path w="35" h="67">
                  <a:moveTo>
                    <a:pt x="26" y="2"/>
                  </a:moveTo>
                  <a:cubicBezTo>
                    <a:pt x="26" y="2"/>
                    <a:pt x="0" y="61"/>
                    <a:pt x="13" y="64"/>
                  </a:cubicBezTo>
                  <a:cubicBezTo>
                    <a:pt x="27" y="67"/>
                    <a:pt x="35" y="4"/>
                    <a:pt x="32" y="2"/>
                  </a:cubicBezTo>
                  <a:cubicBezTo>
                    <a:pt x="28" y="0"/>
                    <a:pt x="26" y="2"/>
                    <a:pt x="26" y="2"/>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01" name="Freeform 88"/>
            <p:cNvSpPr>
              <a:spLocks/>
            </p:cNvSpPr>
            <p:nvPr/>
          </p:nvSpPr>
          <p:spPr bwMode="auto">
            <a:xfrm>
              <a:off x="4175677" y="2773618"/>
              <a:ext cx="381741" cy="1002071"/>
            </a:xfrm>
            <a:custGeom>
              <a:avLst/>
              <a:gdLst/>
              <a:ahLst/>
              <a:cxnLst>
                <a:cxn ang="0">
                  <a:pos x="130" y="64"/>
                </a:cxn>
                <a:cxn ang="0">
                  <a:pos x="138" y="133"/>
                </a:cxn>
                <a:cxn ang="0">
                  <a:pos x="255" y="635"/>
                </a:cxn>
                <a:cxn ang="0">
                  <a:pos x="263" y="748"/>
                </a:cxn>
                <a:cxn ang="0">
                  <a:pos x="214" y="719"/>
                </a:cxn>
                <a:cxn ang="0">
                  <a:pos x="152" y="748"/>
                </a:cxn>
                <a:cxn ang="0">
                  <a:pos x="164" y="616"/>
                </a:cxn>
                <a:cxn ang="0">
                  <a:pos x="74" y="168"/>
                </a:cxn>
                <a:cxn ang="0">
                  <a:pos x="63" y="60"/>
                </a:cxn>
                <a:cxn ang="0">
                  <a:pos x="130" y="64"/>
                </a:cxn>
              </a:cxnLst>
              <a:rect l="0" t="0" r="r" b="b"/>
              <a:pathLst>
                <a:path w="289" h="760">
                  <a:moveTo>
                    <a:pt x="130" y="64"/>
                  </a:moveTo>
                  <a:cubicBezTo>
                    <a:pt x="154" y="83"/>
                    <a:pt x="160" y="120"/>
                    <a:pt x="138" y="133"/>
                  </a:cubicBezTo>
                  <a:cubicBezTo>
                    <a:pt x="116" y="147"/>
                    <a:pt x="242" y="612"/>
                    <a:pt x="255" y="635"/>
                  </a:cubicBezTo>
                  <a:cubicBezTo>
                    <a:pt x="269" y="658"/>
                    <a:pt x="289" y="750"/>
                    <a:pt x="263" y="748"/>
                  </a:cubicBezTo>
                  <a:cubicBezTo>
                    <a:pt x="237" y="746"/>
                    <a:pt x="241" y="716"/>
                    <a:pt x="214" y="719"/>
                  </a:cubicBezTo>
                  <a:cubicBezTo>
                    <a:pt x="187" y="722"/>
                    <a:pt x="178" y="760"/>
                    <a:pt x="152" y="748"/>
                  </a:cubicBezTo>
                  <a:cubicBezTo>
                    <a:pt x="126" y="737"/>
                    <a:pt x="164" y="677"/>
                    <a:pt x="164" y="616"/>
                  </a:cubicBezTo>
                  <a:cubicBezTo>
                    <a:pt x="164" y="555"/>
                    <a:pt x="74" y="168"/>
                    <a:pt x="74" y="168"/>
                  </a:cubicBezTo>
                  <a:cubicBezTo>
                    <a:pt x="74" y="168"/>
                    <a:pt x="0" y="119"/>
                    <a:pt x="63" y="60"/>
                  </a:cubicBezTo>
                  <a:cubicBezTo>
                    <a:pt x="125" y="0"/>
                    <a:pt x="130" y="64"/>
                    <a:pt x="130" y="64"/>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02" name="Freeform 89"/>
            <p:cNvSpPr>
              <a:spLocks noEditPoints="1"/>
            </p:cNvSpPr>
            <p:nvPr/>
          </p:nvSpPr>
          <p:spPr bwMode="auto">
            <a:xfrm>
              <a:off x="4317127" y="3770575"/>
              <a:ext cx="260743" cy="893002"/>
            </a:xfrm>
            <a:custGeom>
              <a:avLst/>
              <a:gdLst/>
              <a:ahLst/>
              <a:cxnLst>
                <a:cxn ang="0">
                  <a:pos x="149" y="556"/>
                </a:cxn>
                <a:cxn ang="0">
                  <a:pos x="142" y="166"/>
                </a:cxn>
                <a:cxn ang="0">
                  <a:pos x="163" y="34"/>
                </a:cxn>
                <a:cxn ang="0">
                  <a:pos x="100" y="46"/>
                </a:cxn>
                <a:cxn ang="0">
                  <a:pos x="50" y="9"/>
                </a:cxn>
                <a:cxn ang="0">
                  <a:pos x="33" y="83"/>
                </a:cxn>
                <a:cxn ang="0">
                  <a:pos x="42" y="248"/>
                </a:cxn>
                <a:cxn ang="0">
                  <a:pos x="65" y="544"/>
                </a:cxn>
                <a:cxn ang="0">
                  <a:pos x="78" y="628"/>
                </a:cxn>
                <a:cxn ang="0">
                  <a:pos x="160" y="659"/>
                </a:cxn>
                <a:cxn ang="0">
                  <a:pos x="149" y="556"/>
                </a:cxn>
                <a:cxn ang="0">
                  <a:pos x="95" y="499"/>
                </a:cxn>
                <a:cxn ang="0">
                  <a:pos x="62" y="294"/>
                </a:cxn>
                <a:cxn ang="0">
                  <a:pos x="62" y="118"/>
                </a:cxn>
                <a:cxn ang="0">
                  <a:pos x="95" y="499"/>
                </a:cxn>
              </a:cxnLst>
              <a:rect l="0" t="0" r="r" b="b"/>
              <a:pathLst>
                <a:path w="197" h="677">
                  <a:moveTo>
                    <a:pt x="149" y="556"/>
                  </a:moveTo>
                  <a:cubicBezTo>
                    <a:pt x="149" y="556"/>
                    <a:pt x="143" y="193"/>
                    <a:pt x="142" y="166"/>
                  </a:cubicBezTo>
                  <a:cubicBezTo>
                    <a:pt x="142" y="138"/>
                    <a:pt x="178" y="66"/>
                    <a:pt x="163" y="34"/>
                  </a:cubicBezTo>
                  <a:cubicBezTo>
                    <a:pt x="147" y="1"/>
                    <a:pt x="100" y="46"/>
                    <a:pt x="100" y="46"/>
                  </a:cubicBezTo>
                  <a:cubicBezTo>
                    <a:pt x="100" y="46"/>
                    <a:pt x="99" y="0"/>
                    <a:pt x="50" y="9"/>
                  </a:cubicBezTo>
                  <a:cubicBezTo>
                    <a:pt x="0" y="19"/>
                    <a:pt x="33" y="83"/>
                    <a:pt x="33" y="83"/>
                  </a:cubicBezTo>
                  <a:cubicBezTo>
                    <a:pt x="33" y="83"/>
                    <a:pt x="45" y="117"/>
                    <a:pt x="42" y="248"/>
                  </a:cubicBezTo>
                  <a:cubicBezTo>
                    <a:pt x="39" y="379"/>
                    <a:pt x="107" y="494"/>
                    <a:pt x="65" y="544"/>
                  </a:cubicBezTo>
                  <a:cubicBezTo>
                    <a:pt x="23" y="594"/>
                    <a:pt x="78" y="628"/>
                    <a:pt x="78" y="628"/>
                  </a:cubicBezTo>
                  <a:cubicBezTo>
                    <a:pt x="78" y="628"/>
                    <a:pt x="123" y="677"/>
                    <a:pt x="160" y="659"/>
                  </a:cubicBezTo>
                  <a:cubicBezTo>
                    <a:pt x="197" y="642"/>
                    <a:pt x="149" y="556"/>
                    <a:pt x="149" y="556"/>
                  </a:cubicBezTo>
                  <a:close/>
                  <a:moveTo>
                    <a:pt x="95" y="499"/>
                  </a:moveTo>
                  <a:cubicBezTo>
                    <a:pt x="94" y="472"/>
                    <a:pt x="70" y="326"/>
                    <a:pt x="62" y="294"/>
                  </a:cubicBezTo>
                  <a:cubicBezTo>
                    <a:pt x="54" y="262"/>
                    <a:pt x="62" y="118"/>
                    <a:pt x="62" y="118"/>
                  </a:cubicBezTo>
                  <a:cubicBezTo>
                    <a:pt x="98" y="169"/>
                    <a:pt x="95" y="525"/>
                    <a:pt x="95" y="499"/>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03" name="Oval 90"/>
            <p:cNvSpPr>
              <a:spLocks noChangeArrowheads="1"/>
            </p:cNvSpPr>
            <p:nvPr/>
          </p:nvSpPr>
          <p:spPr bwMode="auto">
            <a:xfrm>
              <a:off x="4721022" y="2756576"/>
              <a:ext cx="98844" cy="178942"/>
            </a:xfrm>
            <a:prstGeom prst="ellipse">
              <a:avLst/>
            </a:prstGeom>
            <a:solidFill>
              <a:sysClr val="window" lastClr="FFFFFF">
                <a:lumMod val="50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04" name="Freeform 91"/>
            <p:cNvSpPr>
              <a:spLocks/>
            </p:cNvSpPr>
            <p:nvPr/>
          </p:nvSpPr>
          <p:spPr bwMode="auto">
            <a:xfrm>
              <a:off x="4884626" y="1802222"/>
              <a:ext cx="112477" cy="127816"/>
            </a:xfrm>
            <a:custGeom>
              <a:avLst/>
              <a:gdLst/>
              <a:ahLst/>
              <a:cxnLst>
                <a:cxn ang="0">
                  <a:pos x="20" y="86"/>
                </a:cxn>
                <a:cxn ang="0">
                  <a:pos x="74" y="66"/>
                </a:cxn>
                <a:cxn ang="0">
                  <a:pos x="66" y="10"/>
                </a:cxn>
                <a:cxn ang="0">
                  <a:pos x="13" y="29"/>
                </a:cxn>
                <a:cxn ang="0">
                  <a:pos x="20" y="86"/>
                </a:cxn>
              </a:cxnLst>
              <a:rect l="0" t="0" r="r" b="b"/>
              <a:pathLst>
                <a:path w="86" h="96">
                  <a:moveTo>
                    <a:pt x="20" y="86"/>
                  </a:moveTo>
                  <a:cubicBezTo>
                    <a:pt x="37" y="96"/>
                    <a:pt x="61" y="87"/>
                    <a:pt x="74" y="66"/>
                  </a:cubicBezTo>
                  <a:cubicBezTo>
                    <a:pt x="86" y="46"/>
                    <a:pt x="83" y="20"/>
                    <a:pt x="66" y="10"/>
                  </a:cubicBezTo>
                  <a:cubicBezTo>
                    <a:pt x="50" y="0"/>
                    <a:pt x="26" y="9"/>
                    <a:pt x="13" y="29"/>
                  </a:cubicBezTo>
                  <a:cubicBezTo>
                    <a:pt x="0" y="50"/>
                    <a:pt x="3" y="75"/>
                    <a:pt x="20" y="86"/>
                  </a:cubicBezTo>
                  <a:close/>
                </a:path>
              </a:pathLst>
            </a:custGeom>
            <a:solidFill>
              <a:sysClr val="window" lastClr="FFFFFF">
                <a:lumMod val="50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05" name="Freeform 92"/>
            <p:cNvSpPr>
              <a:spLocks/>
            </p:cNvSpPr>
            <p:nvPr/>
          </p:nvSpPr>
          <p:spPr bwMode="auto">
            <a:xfrm>
              <a:off x="5014145" y="2415735"/>
              <a:ext cx="124407" cy="92027"/>
            </a:xfrm>
            <a:custGeom>
              <a:avLst/>
              <a:gdLst/>
              <a:ahLst/>
              <a:cxnLst>
                <a:cxn ang="0">
                  <a:pos x="6" y="53"/>
                </a:cxn>
                <a:cxn ang="0">
                  <a:pos x="58" y="61"/>
                </a:cxn>
                <a:cxn ang="0">
                  <a:pos x="87" y="18"/>
                </a:cxn>
                <a:cxn ang="0">
                  <a:pos x="36" y="10"/>
                </a:cxn>
                <a:cxn ang="0">
                  <a:pos x="6" y="53"/>
                </a:cxn>
              </a:cxnLst>
              <a:rect l="0" t="0" r="r" b="b"/>
              <a:pathLst>
                <a:path w="93" h="70">
                  <a:moveTo>
                    <a:pt x="6" y="53"/>
                  </a:moveTo>
                  <a:cubicBezTo>
                    <a:pt x="12" y="67"/>
                    <a:pt x="35" y="70"/>
                    <a:pt x="58" y="61"/>
                  </a:cubicBezTo>
                  <a:cubicBezTo>
                    <a:pt x="80" y="51"/>
                    <a:pt x="93" y="32"/>
                    <a:pt x="87" y="18"/>
                  </a:cubicBezTo>
                  <a:cubicBezTo>
                    <a:pt x="81" y="4"/>
                    <a:pt x="58" y="0"/>
                    <a:pt x="36" y="10"/>
                  </a:cubicBezTo>
                  <a:cubicBezTo>
                    <a:pt x="13" y="19"/>
                    <a:pt x="0" y="38"/>
                    <a:pt x="6" y="53"/>
                  </a:cubicBezTo>
                  <a:close/>
                </a:path>
              </a:pathLst>
            </a:custGeom>
            <a:solidFill>
              <a:sysClr val="window" lastClr="FFFFFF">
                <a:lumMod val="50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06" name="Oval 93"/>
            <p:cNvSpPr>
              <a:spLocks noChangeArrowheads="1"/>
            </p:cNvSpPr>
            <p:nvPr/>
          </p:nvSpPr>
          <p:spPr bwMode="auto">
            <a:xfrm>
              <a:off x="4623883" y="3716041"/>
              <a:ext cx="134633" cy="134633"/>
            </a:xfrm>
            <a:prstGeom prst="ellipse">
              <a:avLst/>
            </a:prstGeom>
            <a:solidFill>
              <a:sysClr val="window" lastClr="FFFFFF">
                <a:lumMod val="50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07" name="Freeform 94"/>
            <p:cNvSpPr>
              <a:spLocks/>
            </p:cNvSpPr>
            <p:nvPr/>
          </p:nvSpPr>
          <p:spPr bwMode="auto">
            <a:xfrm>
              <a:off x="5165819" y="2913362"/>
              <a:ext cx="149970" cy="117590"/>
            </a:xfrm>
            <a:custGeom>
              <a:avLst/>
              <a:gdLst/>
              <a:ahLst/>
              <a:cxnLst>
                <a:cxn ang="0">
                  <a:pos x="88" y="17"/>
                </a:cxn>
                <a:cxn ang="0">
                  <a:pos x="108" y="43"/>
                </a:cxn>
                <a:cxn ang="0">
                  <a:pos x="50" y="75"/>
                </a:cxn>
                <a:cxn ang="0">
                  <a:pos x="19" y="34"/>
                </a:cxn>
                <a:cxn ang="0">
                  <a:pos x="88" y="17"/>
                </a:cxn>
              </a:cxnLst>
              <a:rect l="0" t="0" r="r" b="b"/>
              <a:pathLst>
                <a:path w="114" h="89">
                  <a:moveTo>
                    <a:pt x="88" y="17"/>
                  </a:moveTo>
                  <a:cubicBezTo>
                    <a:pt x="88" y="17"/>
                    <a:pt x="114" y="22"/>
                    <a:pt x="108" y="43"/>
                  </a:cubicBezTo>
                  <a:cubicBezTo>
                    <a:pt x="101" y="64"/>
                    <a:pt x="61" y="61"/>
                    <a:pt x="50" y="75"/>
                  </a:cubicBezTo>
                  <a:cubicBezTo>
                    <a:pt x="39" y="89"/>
                    <a:pt x="0" y="68"/>
                    <a:pt x="19" y="34"/>
                  </a:cubicBezTo>
                  <a:cubicBezTo>
                    <a:pt x="38" y="0"/>
                    <a:pt x="68" y="1"/>
                    <a:pt x="88" y="17"/>
                  </a:cubicBezTo>
                  <a:close/>
                </a:path>
              </a:pathLst>
            </a:custGeom>
            <a:solidFill>
              <a:sysClr val="window" lastClr="FFFFFF">
                <a:lumMod val="50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08" name="Freeform 95"/>
            <p:cNvSpPr>
              <a:spLocks/>
            </p:cNvSpPr>
            <p:nvPr/>
          </p:nvSpPr>
          <p:spPr bwMode="auto">
            <a:xfrm>
              <a:off x="4421083" y="1444340"/>
              <a:ext cx="298236" cy="201096"/>
            </a:xfrm>
            <a:custGeom>
              <a:avLst/>
              <a:gdLst/>
              <a:ahLst/>
              <a:cxnLst>
                <a:cxn ang="0">
                  <a:pos x="218" y="0"/>
                </a:cxn>
                <a:cxn ang="0">
                  <a:pos x="188" y="27"/>
                </a:cxn>
                <a:cxn ang="0">
                  <a:pos x="175" y="96"/>
                </a:cxn>
                <a:cxn ang="0">
                  <a:pos x="113" y="109"/>
                </a:cxn>
                <a:cxn ang="0">
                  <a:pos x="51" y="96"/>
                </a:cxn>
                <a:cxn ang="0">
                  <a:pos x="37" y="27"/>
                </a:cxn>
                <a:cxn ang="0">
                  <a:pos x="7" y="0"/>
                </a:cxn>
                <a:cxn ang="0">
                  <a:pos x="21" y="100"/>
                </a:cxn>
                <a:cxn ang="0">
                  <a:pos x="111" y="152"/>
                </a:cxn>
                <a:cxn ang="0">
                  <a:pos x="111" y="152"/>
                </a:cxn>
                <a:cxn ang="0">
                  <a:pos x="111" y="152"/>
                </a:cxn>
                <a:cxn ang="0">
                  <a:pos x="113" y="152"/>
                </a:cxn>
                <a:cxn ang="0">
                  <a:pos x="113" y="152"/>
                </a:cxn>
                <a:cxn ang="0">
                  <a:pos x="204" y="100"/>
                </a:cxn>
                <a:cxn ang="0">
                  <a:pos x="218" y="0"/>
                </a:cxn>
              </a:cxnLst>
              <a:rect l="0" t="0" r="r" b="b"/>
              <a:pathLst>
                <a:path w="225" h="152">
                  <a:moveTo>
                    <a:pt x="218" y="0"/>
                  </a:moveTo>
                  <a:cubicBezTo>
                    <a:pt x="188" y="27"/>
                    <a:pt x="188" y="27"/>
                    <a:pt x="188" y="27"/>
                  </a:cubicBezTo>
                  <a:cubicBezTo>
                    <a:pt x="188" y="27"/>
                    <a:pt x="192" y="82"/>
                    <a:pt x="175" y="96"/>
                  </a:cubicBezTo>
                  <a:cubicBezTo>
                    <a:pt x="157" y="109"/>
                    <a:pt x="113" y="109"/>
                    <a:pt x="113" y="109"/>
                  </a:cubicBezTo>
                  <a:cubicBezTo>
                    <a:pt x="113" y="109"/>
                    <a:pt x="68" y="109"/>
                    <a:pt x="51" y="96"/>
                  </a:cubicBezTo>
                  <a:cubicBezTo>
                    <a:pt x="34" y="82"/>
                    <a:pt x="37" y="27"/>
                    <a:pt x="37" y="27"/>
                  </a:cubicBezTo>
                  <a:cubicBezTo>
                    <a:pt x="7" y="0"/>
                    <a:pt x="7" y="0"/>
                    <a:pt x="7" y="0"/>
                  </a:cubicBezTo>
                  <a:cubicBezTo>
                    <a:pt x="7" y="0"/>
                    <a:pt x="0" y="47"/>
                    <a:pt x="21" y="100"/>
                  </a:cubicBezTo>
                  <a:cubicBezTo>
                    <a:pt x="40" y="147"/>
                    <a:pt x="100" y="151"/>
                    <a:pt x="111" y="152"/>
                  </a:cubicBezTo>
                  <a:cubicBezTo>
                    <a:pt x="111" y="152"/>
                    <a:pt x="111" y="152"/>
                    <a:pt x="111" y="152"/>
                  </a:cubicBezTo>
                  <a:cubicBezTo>
                    <a:pt x="111" y="152"/>
                    <a:pt x="111" y="152"/>
                    <a:pt x="111" y="152"/>
                  </a:cubicBezTo>
                  <a:cubicBezTo>
                    <a:pt x="112" y="152"/>
                    <a:pt x="113" y="152"/>
                    <a:pt x="113" y="152"/>
                  </a:cubicBezTo>
                  <a:cubicBezTo>
                    <a:pt x="113" y="152"/>
                    <a:pt x="113" y="152"/>
                    <a:pt x="113" y="152"/>
                  </a:cubicBezTo>
                  <a:cubicBezTo>
                    <a:pt x="124" y="151"/>
                    <a:pt x="185" y="147"/>
                    <a:pt x="204" y="100"/>
                  </a:cubicBezTo>
                  <a:cubicBezTo>
                    <a:pt x="225" y="47"/>
                    <a:pt x="218" y="0"/>
                    <a:pt x="218" y="0"/>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09" name="Freeform 96"/>
            <p:cNvSpPr>
              <a:spLocks/>
            </p:cNvSpPr>
            <p:nvPr/>
          </p:nvSpPr>
          <p:spPr bwMode="auto">
            <a:xfrm>
              <a:off x="4380182" y="1123950"/>
              <a:ext cx="381741" cy="414122"/>
            </a:xfrm>
            <a:custGeom>
              <a:avLst/>
              <a:gdLst/>
              <a:ahLst/>
              <a:cxnLst>
                <a:cxn ang="0">
                  <a:pos x="258" y="171"/>
                </a:cxn>
                <a:cxn ang="0">
                  <a:pos x="244" y="60"/>
                </a:cxn>
                <a:cxn ang="0">
                  <a:pos x="145" y="11"/>
                </a:cxn>
                <a:cxn ang="0">
                  <a:pos x="46" y="60"/>
                </a:cxn>
                <a:cxn ang="0">
                  <a:pos x="32" y="171"/>
                </a:cxn>
                <a:cxn ang="0">
                  <a:pos x="30" y="211"/>
                </a:cxn>
                <a:cxn ang="0">
                  <a:pos x="76" y="276"/>
                </a:cxn>
                <a:cxn ang="0">
                  <a:pos x="91" y="313"/>
                </a:cxn>
                <a:cxn ang="0">
                  <a:pos x="145" y="313"/>
                </a:cxn>
                <a:cxn ang="0">
                  <a:pos x="199" y="313"/>
                </a:cxn>
                <a:cxn ang="0">
                  <a:pos x="213" y="276"/>
                </a:cxn>
                <a:cxn ang="0">
                  <a:pos x="259" y="211"/>
                </a:cxn>
                <a:cxn ang="0">
                  <a:pos x="258" y="171"/>
                </a:cxn>
              </a:cxnLst>
              <a:rect l="0" t="0" r="r" b="b"/>
              <a:pathLst>
                <a:path w="290" h="313">
                  <a:moveTo>
                    <a:pt x="258" y="171"/>
                  </a:moveTo>
                  <a:cubicBezTo>
                    <a:pt x="258" y="171"/>
                    <a:pt x="290" y="119"/>
                    <a:pt x="244" y="60"/>
                  </a:cubicBezTo>
                  <a:cubicBezTo>
                    <a:pt x="197" y="0"/>
                    <a:pt x="145" y="11"/>
                    <a:pt x="145" y="11"/>
                  </a:cubicBezTo>
                  <a:cubicBezTo>
                    <a:pt x="145" y="11"/>
                    <a:pt x="92" y="0"/>
                    <a:pt x="46" y="60"/>
                  </a:cubicBezTo>
                  <a:cubicBezTo>
                    <a:pt x="0" y="119"/>
                    <a:pt x="32" y="171"/>
                    <a:pt x="32" y="171"/>
                  </a:cubicBezTo>
                  <a:cubicBezTo>
                    <a:pt x="30" y="211"/>
                    <a:pt x="30" y="211"/>
                    <a:pt x="30" y="211"/>
                  </a:cubicBezTo>
                  <a:cubicBezTo>
                    <a:pt x="4" y="245"/>
                    <a:pt x="58" y="271"/>
                    <a:pt x="76" y="276"/>
                  </a:cubicBezTo>
                  <a:cubicBezTo>
                    <a:pt x="93" y="281"/>
                    <a:pt x="91" y="313"/>
                    <a:pt x="91" y="313"/>
                  </a:cubicBezTo>
                  <a:cubicBezTo>
                    <a:pt x="145" y="313"/>
                    <a:pt x="145" y="313"/>
                    <a:pt x="145" y="313"/>
                  </a:cubicBezTo>
                  <a:cubicBezTo>
                    <a:pt x="199" y="313"/>
                    <a:pt x="199" y="313"/>
                    <a:pt x="199" y="313"/>
                  </a:cubicBezTo>
                  <a:cubicBezTo>
                    <a:pt x="199" y="313"/>
                    <a:pt x="196" y="281"/>
                    <a:pt x="213" y="276"/>
                  </a:cubicBezTo>
                  <a:cubicBezTo>
                    <a:pt x="231" y="271"/>
                    <a:pt x="285" y="245"/>
                    <a:pt x="259" y="211"/>
                  </a:cubicBezTo>
                  <a:lnTo>
                    <a:pt x="258" y="171"/>
                  </a:lnTo>
                  <a:close/>
                </a:path>
              </a:pathLst>
            </a:custGeom>
            <a:solidFill>
              <a:sysClr val="window" lastClr="FFFFFF">
                <a:lumMod val="8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10" name="Freeform 97"/>
            <p:cNvSpPr>
              <a:spLocks/>
            </p:cNvSpPr>
            <p:nvPr/>
          </p:nvSpPr>
          <p:spPr bwMode="auto">
            <a:xfrm>
              <a:off x="4888034" y="1820968"/>
              <a:ext cx="269264" cy="657822"/>
            </a:xfrm>
            <a:custGeom>
              <a:avLst/>
              <a:gdLst/>
              <a:ahLst/>
              <a:cxnLst>
                <a:cxn ang="0">
                  <a:pos x="52" y="53"/>
                </a:cxn>
                <a:cxn ang="0">
                  <a:pos x="80" y="6"/>
                </a:cxn>
                <a:cxn ang="0">
                  <a:pos x="97" y="86"/>
                </a:cxn>
                <a:cxn ang="0">
                  <a:pos x="139" y="381"/>
                </a:cxn>
                <a:cxn ang="0">
                  <a:pos x="129" y="472"/>
                </a:cxn>
                <a:cxn ang="0">
                  <a:pos x="82" y="490"/>
                </a:cxn>
                <a:cxn ang="0">
                  <a:pos x="82" y="374"/>
                </a:cxn>
                <a:cxn ang="0">
                  <a:pos x="59" y="126"/>
                </a:cxn>
                <a:cxn ang="0">
                  <a:pos x="52" y="53"/>
                </a:cxn>
              </a:cxnLst>
              <a:rect l="0" t="0" r="r" b="b"/>
              <a:pathLst>
                <a:path w="204" h="499">
                  <a:moveTo>
                    <a:pt x="52" y="53"/>
                  </a:moveTo>
                  <a:cubicBezTo>
                    <a:pt x="53" y="54"/>
                    <a:pt x="45" y="0"/>
                    <a:pt x="80" y="6"/>
                  </a:cubicBezTo>
                  <a:cubicBezTo>
                    <a:pt x="115" y="11"/>
                    <a:pt x="105" y="57"/>
                    <a:pt x="97" y="86"/>
                  </a:cubicBezTo>
                  <a:cubicBezTo>
                    <a:pt x="89" y="114"/>
                    <a:pt x="119" y="357"/>
                    <a:pt x="139" y="381"/>
                  </a:cubicBezTo>
                  <a:cubicBezTo>
                    <a:pt x="159" y="406"/>
                    <a:pt x="204" y="474"/>
                    <a:pt x="129" y="472"/>
                  </a:cubicBezTo>
                  <a:cubicBezTo>
                    <a:pt x="129" y="472"/>
                    <a:pt x="107" y="499"/>
                    <a:pt x="82" y="490"/>
                  </a:cubicBezTo>
                  <a:cubicBezTo>
                    <a:pt x="56" y="481"/>
                    <a:pt x="93" y="419"/>
                    <a:pt x="82" y="374"/>
                  </a:cubicBezTo>
                  <a:cubicBezTo>
                    <a:pt x="71" y="330"/>
                    <a:pt x="59" y="126"/>
                    <a:pt x="59" y="126"/>
                  </a:cubicBezTo>
                  <a:cubicBezTo>
                    <a:pt x="59" y="126"/>
                    <a:pt x="0" y="34"/>
                    <a:pt x="52" y="53"/>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11" name="Freeform 98"/>
            <p:cNvSpPr>
              <a:spLocks noEditPoints="1"/>
            </p:cNvSpPr>
            <p:nvPr/>
          </p:nvSpPr>
          <p:spPr bwMode="auto">
            <a:xfrm>
              <a:off x="5017553" y="2448114"/>
              <a:ext cx="272672" cy="512965"/>
            </a:xfrm>
            <a:custGeom>
              <a:avLst/>
              <a:gdLst/>
              <a:ahLst/>
              <a:cxnLst>
                <a:cxn ang="0">
                  <a:pos x="22" y="58"/>
                </a:cxn>
                <a:cxn ang="0">
                  <a:pos x="85" y="283"/>
                </a:cxn>
                <a:cxn ang="0">
                  <a:pos x="125" y="386"/>
                </a:cxn>
                <a:cxn ang="0">
                  <a:pos x="153" y="370"/>
                </a:cxn>
                <a:cxn ang="0">
                  <a:pos x="196" y="370"/>
                </a:cxn>
                <a:cxn ang="0">
                  <a:pos x="183" y="316"/>
                </a:cxn>
                <a:cxn ang="0">
                  <a:pos x="124" y="117"/>
                </a:cxn>
                <a:cxn ang="0">
                  <a:pos x="94" y="14"/>
                </a:cxn>
                <a:cxn ang="0">
                  <a:pos x="50" y="29"/>
                </a:cxn>
                <a:cxn ang="0">
                  <a:pos x="22" y="58"/>
                </a:cxn>
                <a:cxn ang="0">
                  <a:pos x="73" y="96"/>
                </a:cxn>
                <a:cxn ang="0">
                  <a:pos x="124" y="205"/>
                </a:cxn>
                <a:cxn ang="0">
                  <a:pos x="135" y="348"/>
                </a:cxn>
                <a:cxn ang="0">
                  <a:pos x="98" y="227"/>
                </a:cxn>
                <a:cxn ang="0">
                  <a:pos x="73" y="96"/>
                </a:cxn>
              </a:cxnLst>
              <a:rect l="0" t="0" r="r" b="b"/>
              <a:pathLst>
                <a:path w="206" h="389">
                  <a:moveTo>
                    <a:pt x="22" y="58"/>
                  </a:moveTo>
                  <a:cubicBezTo>
                    <a:pt x="44" y="85"/>
                    <a:pt x="67" y="254"/>
                    <a:pt x="85" y="283"/>
                  </a:cubicBezTo>
                  <a:cubicBezTo>
                    <a:pt x="103" y="311"/>
                    <a:pt x="108" y="382"/>
                    <a:pt x="125" y="386"/>
                  </a:cubicBezTo>
                  <a:cubicBezTo>
                    <a:pt x="142" y="389"/>
                    <a:pt x="138" y="373"/>
                    <a:pt x="153" y="370"/>
                  </a:cubicBezTo>
                  <a:cubicBezTo>
                    <a:pt x="168" y="366"/>
                    <a:pt x="185" y="379"/>
                    <a:pt x="196" y="370"/>
                  </a:cubicBezTo>
                  <a:cubicBezTo>
                    <a:pt x="206" y="360"/>
                    <a:pt x="195" y="334"/>
                    <a:pt x="183" y="316"/>
                  </a:cubicBezTo>
                  <a:cubicBezTo>
                    <a:pt x="171" y="299"/>
                    <a:pt x="150" y="149"/>
                    <a:pt x="124" y="117"/>
                  </a:cubicBezTo>
                  <a:cubicBezTo>
                    <a:pt x="98" y="85"/>
                    <a:pt x="107" y="29"/>
                    <a:pt x="94" y="14"/>
                  </a:cubicBezTo>
                  <a:cubicBezTo>
                    <a:pt x="80" y="0"/>
                    <a:pt x="50" y="29"/>
                    <a:pt x="50" y="29"/>
                  </a:cubicBezTo>
                  <a:cubicBezTo>
                    <a:pt x="28" y="15"/>
                    <a:pt x="0" y="31"/>
                    <a:pt x="22" y="58"/>
                  </a:cubicBezTo>
                  <a:close/>
                  <a:moveTo>
                    <a:pt x="73" y="96"/>
                  </a:moveTo>
                  <a:cubicBezTo>
                    <a:pt x="73" y="96"/>
                    <a:pt x="107" y="149"/>
                    <a:pt x="124" y="205"/>
                  </a:cubicBezTo>
                  <a:cubicBezTo>
                    <a:pt x="141" y="260"/>
                    <a:pt x="135" y="348"/>
                    <a:pt x="135" y="348"/>
                  </a:cubicBezTo>
                  <a:cubicBezTo>
                    <a:pt x="135" y="348"/>
                    <a:pt x="110" y="268"/>
                    <a:pt x="98" y="227"/>
                  </a:cubicBezTo>
                  <a:cubicBezTo>
                    <a:pt x="86" y="185"/>
                    <a:pt x="73" y="96"/>
                    <a:pt x="73" y="96"/>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12" name="Freeform 99"/>
            <p:cNvSpPr>
              <a:spLocks/>
            </p:cNvSpPr>
            <p:nvPr/>
          </p:nvSpPr>
          <p:spPr bwMode="auto">
            <a:xfrm>
              <a:off x="5307268" y="2961080"/>
              <a:ext cx="83506" cy="28972"/>
            </a:xfrm>
            <a:custGeom>
              <a:avLst/>
              <a:gdLst/>
              <a:ahLst/>
              <a:cxnLst>
                <a:cxn ang="0">
                  <a:pos x="2" y="0"/>
                </a:cxn>
                <a:cxn ang="0">
                  <a:pos x="62" y="13"/>
                </a:cxn>
                <a:cxn ang="0">
                  <a:pos x="0" y="13"/>
                </a:cxn>
                <a:cxn ang="0">
                  <a:pos x="2" y="0"/>
                </a:cxn>
              </a:cxnLst>
              <a:rect l="0" t="0" r="r" b="b"/>
              <a:pathLst>
                <a:path w="64" h="22">
                  <a:moveTo>
                    <a:pt x="2" y="0"/>
                  </a:moveTo>
                  <a:cubicBezTo>
                    <a:pt x="2" y="0"/>
                    <a:pt x="64" y="4"/>
                    <a:pt x="62" y="13"/>
                  </a:cubicBezTo>
                  <a:cubicBezTo>
                    <a:pt x="60" y="22"/>
                    <a:pt x="0" y="13"/>
                    <a:pt x="0" y="13"/>
                  </a:cubicBezTo>
                  <a:lnTo>
                    <a:pt x="2" y="0"/>
                  </a:ln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13" name="Freeform 100"/>
            <p:cNvSpPr>
              <a:spLocks/>
            </p:cNvSpPr>
            <p:nvPr/>
          </p:nvSpPr>
          <p:spPr bwMode="auto">
            <a:xfrm>
              <a:off x="5383957" y="2973009"/>
              <a:ext cx="98844" cy="80098"/>
            </a:xfrm>
            <a:custGeom>
              <a:avLst/>
              <a:gdLst/>
              <a:ahLst/>
              <a:cxnLst>
                <a:cxn ang="0">
                  <a:pos x="6" y="0"/>
                </a:cxn>
                <a:cxn ang="0">
                  <a:pos x="66" y="47"/>
                </a:cxn>
                <a:cxn ang="0">
                  <a:pos x="1" y="5"/>
                </a:cxn>
                <a:cxn ang="0">
                  <a:pos x="6" y="0"/>
                </a:cxn>
              </a:cxnLst>
              <a:rect l="0" t="0" r="r" b="b"/>
              <a:pathLst>
                <a:path w="75" h="60">
                  <a:moveTo>
                    <a:pt x="6" y="0"/>
                  </a:moveTo>
                  <a:cubicBezTo>
                    <a:pt x="6" y="0"/>
                    <a:pt x="75" y="33"/>
                    <a:pt x="66" y="47"/>
                  </a:cubicBezTo>
                  <a:cubicBezTo>
                    <a:pt x="56" y="60"/>
                    <a:pt x="0" y="10"/>
                    <a:pt x="1" y="5"/>
                  </a:cubicBezTo>
                  <a:cubicBezTo>
                    <a:pt x="3" y="0"/>
                    <a:pt x="6" y="0"/>
                    <a:pt x="6" y="0"/>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14" name="Freeform 101"/>
            <p:cNvSpPr>
              <a:spLocks/>
            </p:cNvSpPr>
            <p:nvPr/>
          </p:nvSpPr>
          <p:spPr bwMode="auto">
            <a:xfrm>
              <a:off x="5288522" y="2981530"/>
              <a:ext cx="74985" cy="102252"/>
            </a:xfrm>
            <a:custGeom>
              <a:avLst/>
              <a:gdLst/>
              <a:ahLst/>
              <a:cxnLst>
                <a:cxn ang="0">
                  <a:pos x="11" y="1"/>
                </a:cxn>
                <a:cxn ang="0">
                  <a:pos x="42" y="70"/>
                </a:cxn>
                <a:cxn ang="0">
                  <a:pos x="4" y="3"/>
                </a:cxn>
                <a:cxn ang="0">
                  <a:pos x="11" y="1"/>
                </a:cxn>
              </a:cxnLst>
              <a:rect l="0" t="0" r="r" b="b"/>
              <a:pathLst>
                <a:path w="57" h="78">
                  <a:moveTo>
                    <a:pt x="11" y="1"/>
                  </a:moveTo>
                  <a:cubicBezTo>
                    <a:pt x="11" y="1"/>
                    <a:pt x="57" y="63"/>
                    <a:pt x="42" y="70"/>
                  </a:cubicBezTo>
                  <a:cubicBezTo>
                    <a:pt x="27" y="78"/>
                    <a:pt x="0" y="7"/>
                    <a:pt x="4" y="3"/>
                  </a:cubicBezTo>
                  <a:cubicBezTo>
                    <a:pt x="8" y="0"/>
                    <a:pt x="11" y="1"/>
                    <a:pt x="11" y="1"/>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15" name="Freeform 102"/>
            <p:cNvSpPr>
              <a:spLocks/>
            </p:cNvSpPr>
            <p:nvPr/>
          </p:nvSpPr>
          <p:spPr bwMode="auto">
            <a:xfrm>
              <a:off x="5332831" y="3070149"/>
              <a:ext cx="73281" cy="102252"/>
            </a:xfrm>
            <a:custGeom>
              <a:avLst/>
              <a:gdLst/>
              <a:ahLst/>
              <a:cxnLst>
                <a:cxn ang="0">
                  <a:pos x="10" y="1"/>
                </a:cxn>
                <a:cxn ang="0">
                  <a:pos x="41" y="71"/>
                </a:cxn>
                <a:cxn ang="0">
                  <a:pos x="4" y="4"/>
                </a:cxn>
                <a:cxn ang="0">
                  <a:pos x="10" y="1"/>
                </a:cxn>
              </a:cxnLst>
              <a:rect l="0" t="0" r="r" b="b"/>
              <a:pathLst>
                <a:path w="56" h="78">
                  <a:moveTo>
                    <a:pt x="10" y="1"/>
                  </a:moveTo>
                  <a:cubicBezTo>
                    <a:pt x="10" y="1"/>
                    <a:pt x="56" y="63"/>
                    <a:pt x="41" y="71"/>
                  </a:cubicBezTo>
                  <a:cubicBezTo>
                    <a:pt x="27" y="78"/>
                    <a:pt x="0" y="7"/>
                    <a:pt x="4" y="4"/>
                  </a:cubicBezTo>
                  <a:cubicBezTo>
                    <a:pt x="7" y="0"/>
                    <a:pt x="10" y="1"/>
                    <a:pt x="10" y="1"/>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16" name="Freeform 103"/>
            <p:cNvSpPr>
              <a:spLocks/>
            </p:cNvSpPr>
            <p:nvPr/>
          </p:nvSpPr>
          <p:spPr bwMode="auto">
            <a:xfrm>
              <a:off x="5373732" y="3155359"/>
              <a:ext cx="76690" cy="102252"/>
            </a:xfrm>
            <a:custGeom>
              <a:avLst/>
              <a:gdLst/>
              <a:ahLst/>
              <a:cxnLst>
                <a:cxn ang="0">
                  <a:pos x="11" y="1"/>
                </a:cxn>
                <a:cxn ang="0">
                  <a:pos x="42" y="70"/>
                </a:cxn>
                <a:cxn ang="0">
                  <a:pos x="4" y="3"/>
                </a:cxn>
                <a:cxn ang="0">
                  <a:pos x="11" y="1"/>
                </a:cxn>
              </a:cxnLst>
              <a:rect l="0" t="0" r="r" b="b"/>
              <a:pathLst>
                <a:path w="57" h="77">
                  <a:moveTo>
                    <a:pt x="11" y="1"/>
                  </a:moveTo>
                  <a:cubicBezTo>
                    <a:pt x="11" y="1"/>
                    <a:pt x="57" y="63"/>
                    <a:pt x="42" y="70"/>
                  </a:cubicBezTo>
                  <a:cubicBezTo>
                    <a:pt x="27" y="77"/>
                    <a:pt x="0" y="7"/>
                    <a:pt x="4" y="3"/>
                  </a:cubicBezTo>
                  <a:cubicBezTo>
                    <a:pt x="8" y="0"/>
                    <a:pt x="11" y="1"/>
                    <a:pt x="11" y="1"/>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17" name="Freeform 104"/>
            <p:cNvSpPr>
              <a:spLocks/>
            </p:cNvSpPr>
            <p:nvPr/>
          </p:nvSpPr>
          <p:spPr bwMode="auto">
            <a:xfrm>
              <a:off x="5254438" y="2993459"/>
              <a:ext cx="78393" cy="114182"/>
            </a:xfrm>
            <a:custGeom>
              <a:avLst/>
              <a:gdLst/>
              <a:ahLst/>
              <a:cxnLst>
                <a:cxn ang="0">
                  <a:pos x="12" y="1"/>
                </a:cxn>
                <a:cxn ang="0">
                  <a:pos x="42" y="80"/>
                </a:cxn>
                <a:cxn ang="0">
                  <a:pos x="4" y="3"/>
                </a:cxn>
                <a:cxn ang="0">
                  <a:pos x="12" y="1"/>
                </a:cxn>
              </a:cxnLst>
              <a:rect l="0" t="0" r="r" b="b"/>
              <a:pathLst>
                <a:path w="59" h="87">
                  <a:moveTo>
                    <a:pt x="12" y="1"/>
                  </a:moveTo>
                  <a:cubicBezTo>
                    <a:pt x="12" y="1"/>
                    <a:pt x="59" y="72"/>
                    <a:pt x="42" y="80"/>
                  </a:cubicBezTo>
                  <a:cubicBezTo>
                    <a:pt x="25" y="87"/>
                    <a:pt x="0" y="7"/>
                    <a:pt x="4" y="3"/>
                  </a:cubicBezTo>
                  <a:cubicBezTo>
                    <a:pt x="8" y="0"/>
                    <a:pt x="12" y="1"/>
                    <a:pt x="12" y="1"/>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18" name="Freeform 105"/>
            <p:cNvSpPr>
              <a:spLocks/>
            </p:cNvSpPr>
            <p:nvPr/>
          </p:nvSpPr>
          <p:spPr bwMode="auto">
            <a:xfrm>
              <a:off x="5297042" y="3094008"/>
              <a:ext cx="76690" cy="114182"/>
            </a:xfrm>
            <a:custGeom>
              <a:avLst/>
              <a:gdLst/>
              <a:ahLst/>
              <a:cxnLst>
                <a:cxn ang="0">
                  <a:pos x="12" y="1"/>
                </a:cxn>
                <a:cxn ang="0">
                  <a:pos x="42" y="80"/>
                </a:cxn>
                <a:cxn ang="0">
                  <a:pos x="4" y="4"/>
                </a:cxn>
                <a:cxn ang="0">
                  <a:pos x="12" y="1"/>
                </a:cxn>
              </a:cxnLst>
              <a:rect l="0" t="0" r="r" b="b"/>
              <a:pathLst>
                <a:path w="58" h="87">
                  <a:moveTo>
                    <a:pt x="12" y="1"/>
                  </a:moveTo>
                  <a:cubicBezTo>
                    <a:pt x="12" y="1"/>
                    <a:pt x="58" y="73"/>
                    <a:pt x="42" y="80"/>
                  </a:cubicBezTo>
                  <a:cubicBezTo>
                    <a:pt x="25" y="87"/>
                    <a:pt x="0" y="8"/>
                    <a:pt x="4" y="4"/>
                  </a:cubicBezTo>
                  <a:cubicBezTo>
                    <a:pt x="8" y="0"/>
                    <a:pt x="12" y="1"/>
                    <a:pt x="12" y="1"/>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19" name="Freeform 106"/>
            <p:cNvSpPr>
              <a:spLocks/>
            </p:cNvSpPr>
            <p:nvPr/>
          </p:nvSpPr>
          <p:spPr bwMode="auto">
            <a:xfrm>
              <a:off x="5337943" y="3189443"/>
              <a:ext cx="76690" cy="115886"/>
            </a:xfrm>
            <a:custGeom>
              <a:avLst/>
              <a:gdLst/>
              <a:ahLst/>
              <a:cxnLst>
                <a:cxn ang="0">
                  <a:pos x="12" y="1"/>
                </a:cxn>
                <a:cxn ang="0">
                  <a:pos x="42" y="80"/>
                </a:cxn>
                <a:cxn ang="0">
                  <a:pos x="4" y="4"/>
                </a:cxn>
                <a:cxn ang="0">
                  <a:pos x="12" y="1"/>
                </a:cxn>
              </a:cxnLst>
              <a:rect l="0" t="0" r="r" b="b"/>
              <a:pathLst>
                <a:path w="58" h="87">
                  <a:moveTo>
                    <a:pt x="12" y="1"/>
                  </a:moveTo>
                  <a:cubicBezTo>
                    <a:pt x="12" y="1"/>
                    <a:pt x="58" y="73"/>
                    <a:pt x="42" y="80"/>
                  </a:cubicBezTo>
                  <a:cubicBezTo>
                    <a:pt x="25" y="87"/>
                    <a:pt x="0" y="7"/>
                    <a:pt x="4" y="4"/>
                  </a:cubicBezTo>
                  <a:cubicBezTo>
                    <a:pt x="8" y="0"/>
                    <a:pt x="12" y="1"/>
                    <a:pt x="12" y="1"/>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20" name="Freeform 107"/>
            <p:cNvSpPr>
              <a:spLocks/>
            </p:cNvSpPr>
            <p:nvPr/>
          </p:nvSpPr>
          <p:spPr bwMode="auto">
            <a:xfrm>
              <a:off x="5223762" y="3007093"/>
              <a:ext cx="63056" cy="105661"/>
            </a:xfrm>
            <a:custGeom>
              <a:avLst/>
              <a:gdLst/>
              <a:ahLst/>
              <a:cxnLst>
                <a:cxn ang="0">
                  <a:pos x="12" y="2"/>
                </a:cxn>
                <a:cxn ang="0">
                  <a:pos x="32" y="75"/>
                </a:cxn>
                <a:cxn ang="0">
                  <a:pos x="5" y="3"/>
                </a:cxn>
                <a:cxn ang="0">
                  <a:pos x="12" y="2"/>
                </a:cxn>
              </a:cxnLst>
              <a:rect l="0" t="0" r="r" b="b"/>
              <a:pathLst>
                <a:path w="48" h="80">
                  <a:moveTo>
                    <a:pt x="12" y="2"/>
                  </a:moveTo>
                  <a:cubicBezTo>
                    <a:pt x="12" y="2"/>
                    <a:pt x="48" y="70"/>
                    <a:pt x="32" y="75"/>
                  </a:cubicBezTo>
                  <a:cubicBezTo>
                    <a:pt x="16" y="80"/>
                    <a:pt x="0" y="6"/>
                    <a:pt x="5" y="3"/>
                  </a:cubicBezTo>
                  <a:cubicBezTo>
                    <a:pt x="9" y="0"/>
                    <a:pt x="12" y="2"/>
                    <a:pt x="12" y="2"/>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21" name="Freeform 108"/>
            <p:cNvSpPr>
              <a:spLocks/>
            </p:cNvSpPr>
            <p:nvPr/>
          </p:nvSpPr>
          <p:spPr bwMode="auto">
            <a:xfrm>
              <a:off x="5252733" y="3100824"/>
              <a:ext cx="63056" cy="105661"/>
            </a:xfrm>
            <a:custGeom>
              <a:avLst/>
              <a:gdLst/>
              <a:ahLst/>
              <a:cxnLst>
                <a:cxn ang="0">
                  <a:pos x="12" y="1"/>
                </a:cxn>
                <a:cxn ang="0">
                  <a:pos x="32" y="75"/>
                </a:cxn>
                <a:cxn ang="0">
                  <a:pos x="5" y="3"/>
                </a:cxn>
                <a:cxn ang="0">
                  <a:pos x="12" y="1"/>
                </a:cxn>
              </a:cxnLst>
              <a:rect l="0" t="0" r="r" b="b"/>
              <a:pathLst>
                <a:path w="48" h="80">
                  <a:moveTo>
                    <a:pt x="12" y="1"/>
                  </a:moveTo>
                  <a:cubicBezTo>
                    <a:pt x="12" y="1"/>
                    <a:pt x="48" y="70"/>
                    <a:pt x="32" y="75"/>
                  </a:cubicBezTo>
                  <a:cubicBezTo>
                    <a:pt x="17" y="80"/>
                    <a:pt x="0" y="6"/>
                    <a:pt x="5" y="3"/>
                  </a:cubicBezTo>
                  <a:cubicBezTo>
                    <a:pt x="9" y="0"/>
                    <a:pt x="12" y="1"/>
                    <a:pt x="12" y="1"/>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22" name="Freeform 109"/>
            <p:cNvSpPr>
              <a:spLocks/>
            </p:cNvSpPr>
            <p:nvPr/>
          </p:nvSpPr>
          <p:spPr bwMode="auto">
            <a:xfrm>
              <a:off x="5283409" y="3191147"/>
              <a:ext cx="61351" cy="105661"/>
            </a:xfrm>
            <a:custGeom>
              <a:avLst/>
              <a:gdLst/>
              <a:ahLst/>
              <a:cxnLst>
                <a:cxn ang="0">
                  <a:pos x="11" y="2"/>
                </a:cxn>
                <a:cxn ang="0">
                  <a:pos x="32" y="75"/>
                </a:cxn>
                <a:cxn ang="0">
                  <a:pos x="4" y="3"/>
                </a:cxn>
                <a:cxn ang="0">
                  <a:pos x="11" y="2"/>
                </a:cxn>
              </a:cxnLst>
              <a:rect l="0" t="0" r="r" b="b"/>
              <a:pathLst>
                <a:path w="47" h="80">
                  <a:moveTo>
                    <a:pt x="11" y="2"/>
                  </a:moveTo>
                  <a:cubicBezTo>
                    <a:pt x="11" y="2"/>
                    <a:pt x="47" y="70"/>
                    <a:pt x="32" y="75"/>
                  </a:cubicBezTo>
                  <a:cubicBezTo>
                    <a:pt x="16" y="80"/>
                    <a:pt x="0" y="6"/>
                    <a:pt x="4" y="3"/>
                  </a:cubicBezTo>
                  <a:cubicBezTo>
                    <a:pt x="8" y="0"/>
                    <a:pt x="11" y="2"/>
                    <a:pt x="11" y="2"/>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23" name="Freeform 110"/>
            <p:cNvSpPr>
              <a:spLocks/>
            </p:cNvSpPr>
            <p:nvPr/>
          </p:nvSpPr>
          <p:spPr bwMode="auto">
            <a:xfrm>
              <a:off x="5191382" y="3007093"/>
              <a:ext cx="46014" cy="88619"/>
            </a:xfrm>
            <a:custGeom>
              <a:avLst/>
              <a:gdLst/>
              <a:ahLst/>
              <a:cxnLst>
                <a:cxn ang="0">
                  <a:pos x="10" y="2"/>
                </a:cxn>
                <a:cxn ang="0">
                  <a:pos x="22" y="64"/>
                </a:cxn>
                <a:cxn ang="0">
                  <a:pos x="3" y="3"/>
                </a:cxn>
                <a:cxn ang="0">
                  <a:pos x="10" y="2"/>
                </a:cxn>
              </a:cxnLst>
              <a:rect l="0" t="0" r="r" b="b"/>
              <a:pathLst>
                <a:path w="35" h="67">
                  <a:moveTo>
                    <a:pt x="10" y="2"/>
                  </a:moveTo>
                  <a:cubicBezTo>
                    <a:pt x="10" y="2"/>
                    <a:pt x="35" y="61"/>
                    <a:pt x="22" y="64"/>
                  </a:cubicBezTo>
                  <a:cubicBezTo>
                    <a:pt x="8" y="67"/>
                    <a:pt x="0" y="5"/>
                    <a:pt x="3" y="3"/>
                  </a:cubicBezTo>
                  <a:cubicBezTo>
                    <a:pt x="7" y="0"/>
                    <a:pt x="10" y="2"/>
                    <a:pt x="10" y="2"/>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24" name="Freeform 111"/>
            <p:cNvSpPr>
              <a:spLocks/>
            </p:cNvSpPr>
            <p:nvPr/>
          </p:nvSpPr>
          <p:spPr bwMode="auto">
            <a:xfrm>
              <a:off x="5210129" y="3088894"/>
              <a:ext cx="46014" cy="88619"/>
            </a:xfrm>
            <a:custGeom>
              <a:avLst/>
              <a:gdLst/>
              <a:ahLst/>
              <a:cxnLst>
                <a:cxn ang="0">
                  <a:pos x="9" y="1"/>
                </a:cxn>
                <a:cxn ang="0">
                  <a:pos x="22" y="63"/>
                </a:cxn>
                <a:cxn ang="0">
                  <a:pos x="3" y="2"/>
                </a:cxn>
                <a:cxn ang="0">
                  <a:pos x="9" y="1"/>
                </a:cxn>
              </a:cxnLst>
              <a:rect l="0" t="0" r="r" b="b"/>
              <a:pathLst>
                <a:path w="35" h="67">
                  <a:moveTo>
                    <a:pt x="9" y="1"/>
                  </a:moveTo>
                  <a:cubicBezTo>
                    <a:pt x="9" y="1"/>
                    <a:pt x="35" y="60"/>
                    <a:pt x="22" y="63"/>
                  </a:cubicBezTo>
                  <a:cubicBezTo>
                    <a:pt x="8" y="67"/>
                    <a:pt x="0" y="4"/>
                    <a:pt x="3" y="2"/>
                  </a:cubicBezTo>
                  <a:cubicBezTo>
                    <a:pt x="7" y="0"/>
                    <a:pt x="9" y="1"/>
                    <a:pt x="9" y="1"/>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25" name="Freeform 112"/>
            <p:cNvSpPr>
              <a:spLocks/>
            </p:cNvSpPr>
            <p:nvPr/>
          </p:nvSpPr>
          <p:spPr bwMode="auto">
            <a:xfrm>
              <a:off x="5228874" y="3165584"/>
              <a:ext cx="46014" cy="86915"/>
            </a:xfrm>
            <a:custGeom>
              <a:avLst/>
              <a:gdLst/>
              <a:ahLst/>
              <a:cxnLst>
                <a:cxn ang="0">
                  <a:pos x="10" y="2"/>
                </a:cxn>
                <a:cxn ang="0">
                  <a:pos x="22" y="64"/>
                </a:cxn>
                <a:cxn ang="0">
                  <a:pos x="4" y="2"/>
                </a:cxn>
                <a:cxn ang="0">
                  <a:pos x="10" y="2"/>
                </a:cxn>
              </a:cxnLst>
              <a:rect l="0" t="0" r="r" b="b"/>
              <a:pathLst>
                <a:path w="35" h="67">
                  <a:moveTo>
                    <a:pt x="10" y="2"/>
                  </a:moveTo>
                  <a:cubicBezTo>
                    <a:pt x="10" y="2"/>
                    <a:pt x="35" y="61"/>
                    <a:pt x="22" y="64"/>
                  </a:cubicBezTo>
                  <a:cubicBezTo>
                    <a:pt x="9" y="67"/>
                    <a:pt x="0" y="4"/>
                    <a:pt x="4" y="2"/>
                  </a:cubicBezTo>
                  <a:cubicBezTo>
                    <a:pt x="7" y="0"/>
                    <a:pt x="10" y="2"/>
                    <a:pt x="10" y="2"/>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26" name="Freeform 113"/>
            <p:cNvSpPr>
              <a:spLocks/>
            </p:cNvSpPr>
            <p:nvPr/>
          </p:nvSpPr>
          <p:spPr bwMode="auto">
            <a:xfrm>
              <a:off x="4397224" y="2618535"/>
              <a:ext cx="347657" cy="216434"/>
            </a:xfrm>
            <a:custGeom>
              <a:avLst/>
              <a:gdLst/>
              <a:ahLst/>
              <a:cxnLst>
                <a:cxn ang="0">
                  <a:pos x="164" y="20"/>
                </a:cxn>
                <a:cxn ang="0">
                  <a:pos x="131" y="42"/>
                </a:cxn>
                <a:cxn ang="0">
                  <a:pos x="98" y="20"/>
                </a:cxn>
                <a:cxn ang="0">
                  <a:pos x="84" y="98"/>
                </a:cxn>
                <a:cxn ang="0">
                  <a:pos x="89" y="133"/>
                </a:cxn>
                <a:cxn ang="0">
                  <a:pos x="129" y="148"/>
                </a:cxn>
                <a:cxn ang="0">
                  <a:pos x="129" y="164"/>
                </a:cxn>
                <a:cxn ang="0">
                  <a:pos x="131" y="152"/>
                </a:cxn>
                <a:cxn ang="0">
                  <a:pos x="132" y="164"/>
                </a:cxn>
                <a:cxn ang="0">
                  <a:pos x="132" y="148"/>
                </a:cxn>
                <a:cxn ang="0">
                  <a:pos x="172" y="133"/>
                </a:cxn>
                <a:cxn ang="0">
                  <a:pos x="177" y="98"/>
                </a:cxn>
                <a:cxn ang="0">
                  <a:pos x="164" y="20"/>
                </a:cxn>
              </a:cxnLst>
              <a:rect l="0" t="0" r="r" b="b"/>
              <a:pathLst>
                <a:path w="262" h="164">
                  <a:moveTo>
                    <a:pt x="164" y="20"/>
                  </a:moveTo>
                  <a:cubicBezTo>
                    <a:pt x="156" y="36"/>
                    <a:pt x="137" y="41"/>
                    <a:pt x="131" y="42"/>
                  </a:cubicBezTo>
                  <a:cubicBezTo>
                    <a:pt x="125" y="41"/>
                    <a:pt x="105" y="36"/>
                    <a:pt x="98" y="20"/>
                  </a:cubicBezTo>
                  <a:cubicBezTo>
                    <a:pt x="89" y="0"/>
                    <a:pt x="0" y="61"/>
                    <a:pt x="84" y="98"/>
                  </a:cubicBezTo>
                  <a:cubicBezTo>
                    <a:pt x="84" y="98"/>
                    <a:pt x="75" y="122"/>
                    <a:pt x="89" y="133"/>
                  </a:cubicBezTo>
                  <a:cubicBezTo>
                    <a:pt x="101" y="141"/>
                    <a:pt x="121" y="134"/>
                    <a:pt x="129" y="148"/>
                  </a:cubicBezTo>
                  <a:cubicBezTo>
                    <a:pt x="129" y="164"/>
                    <a:pt x="129" y="164"/>
                    <a:pt x="129" y="164"/>
                  </a:cubicBezTo>
                  <a:cubicBezTo>
                    <a:pt x="129" y="159"/>
                    <a:pt x="130" y="155"/>
                    <a:pt x="131" y="152"/>
                  </a:cubicBezTo>
                  <a:cubicBezTo>
                    <a:pt x="132" y="155"/>
                    <a:pt x="132" y="159"/>
                    <a:pt x="132" y="164"/>
                  </a:cubicBezTo>
                  <a:cubicBezTo>
                    <a:pt x="132" y="148"/>
                    <a:pt x="132" y="148"/>
                    <a:pt x="132" y="148"/>
                  </a:cubicBezTo>
                  <a:cubicBezTo>
                    <a:pt x="140" y="134"/>
                    <a:pt x="161" y="141"/>
                    <a:pt x="172" y="133"/>
                  </a:cubicBezTo>
                  <a:cubicBezTo>
                    <a:pt x="186" y="122"/>
                    <a:pt x="177" y="98"/>
                    <a:pt x="177" y="98"/>
                  </a:cubicBezTo>
                  <a:cubicBezTo>
                    <a:pt x="262" y="61"/>
                    <a:pt x="172" y="0"/>
                    <a:pt x="164" y="20"/>
                  </a:cubicBezTo>
                  <a:close/>
                </a:path>
              </a:pathLst>
            </a:custGeom>
            <a:solidFill>
              <a:sysClr val="window" lastClr="FFFFFF">
                <a:lumMod val="50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27" name="Freeform 114"/>
            <p:cNvSpPr>
              <a:spLocks/>
            </p:cNvSpPr>
            <p:nvPr/>
          </p:nvSpPr>
          <p:spPr bwMode="auto">
            <a:xfrm>
              <a:off x="4584686" y="2773618"/>
              <a:ext cx="380038" cy="1002071"/>
            </a:xfrm>
            <a:custGeom>
              <a:avLst/>
              <a:gdLst/>
              <a:ahLst/>
              <a:cxnLst>
                <a:cxn ang="0">
                  <a:pos x="159" y="64"/>
                </a:cxn>
                <a:cxn ang="0">
                  <a:pos x="150" y="133"/>
                </a:cxn>
                <a:cxn ang="0">
                  <a:pos x="33" y="635"/>
                </a:cxn>
                <a:cxn ang="0">
                  <a:pos x="25" y="748"/>
                </a:cxn>
                <a:cxn ang="0">
                  <a:pos x="74" y="719"/>
                </a:cxn>
                <a:cxn ang="0">
                  <a:pos x="137" y="748"/>
                </a:cxn>
                <a:cxn ang="0">
                  <a:pos x="124" y="616"/>
                </a:cxn>
                <a:cxn ang="0">
                  <a:pos x="214" y="168"/>
                </a:cxn>
                <a:cxn ang="0">
                  <a:pos x="226" y="60"/>
                </a:cxn>
                <a:cxn ang="0">
                  <a:pos x="159" y="64"/>
                </a:cxn>
              </a:cxnLst>
              <a:rect l="0" t="0" r="r" b="b"/>
              <a:pathLst>
                <a:path w="288" h="760">
                  <a:moveTo>
                    <a:pt x="159" y="64"/>
                  </a:moveTo>
                  <a:cubicBezTo>
                    <a:pt x="135" y="83"/>
                    <a:pt x="128" y="120"/>
                    <a:pt x="150" y="133"/>
                  </a:cubicBezTo>
                  <a:cubicBezTo>
                    <a:pt x="172" y="147"/>
                    <a:pt x="47" y="612"/>
                    <a:pt x="33" y="635"/>
                  </a:cubicBezTo>
                  <a:cubicBezTo>
                    <a:pt x="20" y="658"/>
                    <a:pt x="0" y="750"/>
                    <a:pt x="25" y="748"/>
                  </a:cubicBezTo>
                  <a:cubicBezTo>
                    <a:pt x="51" y="746"/>
                    <a:pt x="47" y="716"/>
                    <a:pt x="74" y="719"/>
                  </a:cubicBezTo>
                  <a:cubicBezTo>
                    <a:pt x="101" y="722"/>
                    <a:pt x="111" y="760"/>
                    <a:pt x="137" y="748"/>
                  </a:cubicBezTo>
                  <a:cubicBezTo>
                    <a:pt x="162" y="737"/>
                    <a:pt x="124" y="677"/>
                    <a:pt x="124" y="616"/>
                  </a:cubicBezTo>
                  <a:cubicBezTo>
                    <a:pt x="124" y="555"/>
                    <a:pt x="214" y="168"/>
                    <a:pt x="214" y="168"/>
                  </a:cubicBezTo>
                  <a:cubicBezTo>
                    <a:pt x="214" y="168"/>
                    <a:pt x="288" y="119"/>
                    <a:pt x="226" y="60"/>
                  </a:cubicBezTo>
                  <a:cubicBezTo>
                    <a:pt x="163" y="0"/>
                    <a:pt x="159" y="64"/>
                    <a:pt x="159" y="64"/>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28" name="Freeform 115"/>
            <p:cNvSpPr>
              <a:spLocks noEditPoints="1"/>
            </p:cNvSpPr>
            <p:nvPr/>
          </p:nvSpPr>
          <p:spPr bwMode="auto">
            <a:xfrm>
              <a:off x="4564236" y="3770575"/>
              <a:ext cx="259039" cy="893002"/>
            </a:xfrm>
            <a:custGeom>
              <a:avLst/>
              <a:gdLst/>
              <a:ahLst/>
              <a:cxnLst>
                <a:cxn ang="0">
                  <a:pos x="36" y="659"/>
                </a:cxn>
                <a:cxn ang="0">
                  <a:pos x="119" y="628"/>
                </a:cxn>
                <a:cxn ang="0">
                  <a:pos x="132" y="544"/>
                </a:cxn>
                <a:cxn ang="0">
                  <a:pos x="154" y="248"/>
                </a:cxn>
                <a:cxn ang="0">
                  <a:pos x="163" y="83"/>
                </a:cxn>
                <a:cxn ang="0">
                  <a:pos x="147" y="9"/>
                </a:cxn>
                <a:cxn ang="0">
                  <a:pos x="97" y="46"/>
                </a:cxn>
                <a:cxn ang="0">
                  <a:pos x="34" y="34"/>
                </a:cxn>
                <a:cxn ang="0">
                  <a:pos x="54" y="166"/>
                </a:cxn>
                <a:cxn ang="0">
                  <a:pos x="48" y="556"/>
                </a:cxn>
                <a:cxn ang="0">
                  <a:pos x="36" y="659"/>
                </a:cxn>
                <a:cxn ang="0">
                  <a:pos x="134" y="118"/>
                </a:cxn>
                <a:cxn ang="0">
                  <a:pos x="134" y="294"/>
                </a:cxn>
                <a:cxn ang="0">
                  <a:pos x="102" y="499"/>
                </a:cxn>
                <a:cxn ang="0">
                  <a:pos x="134" y="118"/>
                </a:cxn>
              </a:cxnLst>
              <a:rect l="0" t="0" r="r" b="b"/>
              <a:pathLst>
                <a:path w="196" h="677">
                  <a:moveTo>
                    <a:pt x="36" y="659"/>
                  </a:moveTo>
                  <a:cubicBezTo>
                    <a:pt x="73" y="677"/>
                    <a:pt x="119" y="628"/>
                    <a:pt x="119" y="628"/>
                  </a:cubicBezTo>
                  <a:cubicBezTo>
                    <a:pt x="119" y="628"/>
                    <a:pt x="174" y="594"/>
                    <a:pt x="132" y="544"/>
                  </a:cubicBezTo>
                  <a:cubicBezTo>
                    <a:pt x="90" y="494"/>
                    <a:pt x="157" y="379"/>
                    <a:pt x="154" y="248"/>
                  </a:cubicBezTo>
                  <a:cubicBezTo>
                    <a:pt x="152" y="117"/>
                    <a:pt x="163" y="83"/>
                    <a:pt x="163" y="83"/>
                  </a:cubicBezTo>
                  <a:cubicBezTo>
                    <a:pt x="163" y="83"/>
                    <a:pt x="196" y="19"/>
                    <a:pt x="147" y="9"/>
                  </a:cubicBezTo>
                  <a:cubicBezTo>
                    <a:pt x="98" y="0"/>
                    <a:pt x="97" y="46"/>
                    <a:pt x="97" y="46"/>
                  </a:cubicBezTo>
                  <a:cubicBezTo>
                    <a:pt x="97" y="46"/>
                    <a:pt x="50" y="1"/>
                    <a:pt x="34" y="34"/>
                  </a:cubicBezTo>
                  <a:cubicBezTo>
                    <a:pt x="18" y="66"/>
                    <a:pt x="55" y="138"/>
                    <a:pt x="54" y="166"/>
                  </a:cubicBezTo>
                  <a:cubicBezTo>
                    <a:pt x="53" y="193"/>
                    <a:pt x="48" y="556"/>
                    <a:pt x="48" y="556"/>
                  </a:cubicBezTo>
                  <a:cubicBezTo>
                    <a:pt x="48" y="556"/>
                    <a:pt x="0" y="642"/>
                    <a:pt x="36" y="659"/>
                  </a:cubicBezTo>
                  <a:close/>
                  <a:moveTo>
                    <a:pt x="134" y="118"/>
                  </a:moveTo>
                  <a:cubicBezTo>
                    <a:pt x="134" y="118"/>
                    <a:pt x="142" y="262"/>
                    <a:pt x="134" y="294"/>
                  </a:cubicBezTo>
                  <a:cubicBezTo>
                    <a:pt x="126" y="326"/>
                    <a:pt x="102" y="472"/>
                    <a:pt x="102" y="499"/>
                  </a:cubicBezTo>
                  <a:cubicBezTo>
                    <a:pt x="101" y="525"/>
                    <a:pt x="99" y="169"/>
                    <a:pt x="134" y="118"/>
                  </a:cubicBezTo>
                  <a:close/>
                </a:path>
              </a:pathLst>
            </a:custGeom>
            <a:solidFill>
              <a:sysClr val="window" lastClr="FFFFFF">
                <a:lumMod val="7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29" name="Freeform 116"/>
            <p:cNvSpPr>
              <a:spLocks noEditPoints="1"/>
            </p:cNvSpPr>
            <p:nvPr/>
          </p:nvSpPr>
          <p:spPr bwMode="auto">
            <a:xfrm>
              <a:off x="4204649" y="1732350"/>
              <a:ext cx="731103" cy="695314"/>
            </a:xfrm>
            <a:custGeom>
              <a:avLst/>
              <a:gdLst/>
              <a:ahLst/>
              <a:cxnLst>
                <a:cxn ang="0">
                  <a:pos x="531" y="342"/>
                </a:cxn>
                <a:cxn ang="0">
                  <a:pos x="523" y="290"/>
                </a:cxn>
                <a:cxn ang="0">
                  <a:pos x="493" y="181"/>
                </a:cxn>
                <a:cxn ang="0">
                  <a:pos x="475" y="103"/>
                </a:cxn>
                <a:cxn ang="0">
                  <a:pos x="277" y="0"/>
                </a:cxn>
                <a:cxn ang="0">
                  <a:pos x="79" y="103"/>
                </a:cxn>
                <a:cxn ang="0">
                  <a:pos x="60" y="181"/>
                </a:cxn>
                <a:cxn ang="0">
                  <a:pos x="30" y="290"/>
                </a:cxn>
                <a:cxn ang="0">
                  <a:pos x="22" y="342"/>
                </a:cxn>
                <a:cxn ang="0">
                  <a:pos x="16" y="458"/>
                </a:cxn>
                <a:cxn ang="0">
                  <a:pos x="68" y="526"/>
                </a:cxn>
                <a:cxn ang="0">
                  <a:pos x="161" y="432"/>
                </a:cxn>
                <a:cxn ang="0">
                  <a:pos x="268" y="245"/>
                </a:cxn>
                <a:cxn ang="0">
                  <a:pos x="66" y="229"/>
                </a:cxn>
                <a:cxn ang="0">
                  <a:pos x="191" y="223"/>
                </a:cxn>
                <a:cxn ang="0">
                  <a:pos x="100" y="186"/>
                </a:cxn>
                <a:cxn ang="0">
                  <a:pos x="255" y="162"/>
                </a:cxn>
                <a:cxn ang="0">
                  <a:pos x="251" y="135"/>
                </a:cxn>
                <a:cxn ang="0">
                  <a:pos x="161" y="114"/>
                </a:cxn>
                <a:cxn ang="0">
                  <a:pos x="223" y="84"/>
                </a:cxn>
                <a:cxn ang="0">
                  <a:pos x="390" y="64"/>
                </a:cxn>
                <a:cxn ang="0">
                  <a:pos x="302" y="106"/>
                </a:cxn>
                <a:cxn ang="0">
                  <a:pos x="352" y="140"/>
                </a:cxn>
                <a:cxn ang="0">
                  <a:pos x="300" y="139"/>
                </a:cxn>
                <a:cxn ang="0">
                  <a:pos x="351" y="163"/>
                </a:cxn>
                <a:cxn ang="0">
                  <a:pos x="301" y="219"/>
                </a:cxn>
                <a:cxn ang="0">
                  <a:pos x="492" y="218"/>
                </a:cxn>
                <a:cxn ang="0">
                  <a:pos x="299" y="257"/>
                </a:cxn>
                <a:cxn ang="0">
                  <a:pos x="393" y="428"/>
                </a:cxn>
                <a:cxn ang="0">
                  <a:pos x="417" y="475"/>
                </a:cxn>
                <a:cxn ang="0">
                  <a:pos x="537" y="507"/>
                </a:cxn>
                <a:cxn ang="0">
                  <a:pos x="67" y="503"/>
                </a:cxn>
                <a:cxn ang="0">
                  <a:pos x="62" y="476"/>
                </a:cxn>
                <a:cxn ang="0">
                  <a:pos x="126" y="442"/>
                </a:cxn>
                <a:cxn ang="0">
                  <a:pos x="104" y="436"/>
                </a:cxn>
                <a:cxn ang="0">
                  <a:pos x="145" y="411"/>
                </a:cxn>
                <a:cxn ang="0">
                  <a:pos x="167" y="381"/>
                </a:cxn>
                <a:cxn ang="0">
                  <a:pos x="187" y="358"/>
                </a:cxn>
                <a:cxn ang="0">
                  <a:pos x="179" y="333"/>
                </a:cxn>
                <a:cxn ang="0">
                  <a:pos x="61" y="253"/>
                </a:cxn>
                <a:cxn ang="0">
                  <a:pos x="227" y="309"/>
                </a:cxn>
                <a:cxn ang="0">
                  <a:pos x="129" y="153"/>
                </a:cxn>
                <a:cxn ang="0">
                  <a:pos x="96" y="136"/>
                </a:cxn>
                <a:cxn ang="0">
                  <a:pos x="157" y="91"/>
                </a:cxn>
                <a:cxn ang="0">
                  <a:pos x="143" y="70"/>
                </a:cxn>
                <a:cxn ang="0">
                  <a:pos x="276" y="25"/>
                </a:cxn>
                <a:cxn ang="0">
                  <a:pos x="275" y="25"/>
                </a:cxn>
                <a:cxn ang="0">
                  <a:pos x="277" y="15"/>
                </a:cxn>
                <a:cxn ang="0">
                  <a:pos x="276" y="25"/>
                </a:cxn>
                <a:cxn ang="0">
                  <a:pos x="410" y="70"/>
                </a:cxn>
                <a:cxn ang="0">
                  <a:pos x="396" y="91"/>
                </a:cxn>
                <a:cxn ang="0">
                  <a:pos x="458" y="136"/>
                </a:cxn>
                <a:cxn ang="0">
                  <a:pos x="309" y="279"/>
                </a:cxn>
                <a:cxn ang="0">
                  <a:pos x="502" y="281"/>
                </a:cxn>
                <a:cxn ang="0">
                  <a:pos x="366" y="358"/>
                </a:cxn>
                <a:cxn ang="0">
                  <a:pos x="374" y="333"/>
                </a:cxn>
                <a:cxn ang="0">
                  <a:pos x="366" y="358"/>
                </a:cxn>
                <a:cxn ang="0">
                  <a:pos x="440" y="469"/>
                </a:cxn>
                <a:cxn ang="0">
                  <a:pos x="518" y="495"/>
                </a:cxn>
                <a:cxn ang="0">
                  <a:pos x="423" y="435"/>
                </a:cxn>
                <a:cxn ang="0">
                  <a:pos x="519" y="445"/>
                </a:cxn>
                <a:cxn ang="0">
                  <a:pos x="386" y="381"/>
                </a:cxn>
              </a:cxnLst>
              <a:rect l="0" t="0" r="r" b="b"/>
              <a:pathLst>
                <a:path w="553" h="527">
                  <a:moveTo>
                    <a:pt x="538" y="408"/>
                  </a:moveTo>
                  <a:cubicBezTo>
                    <a:pt x="539" y="407"/>
                    <a:pt x="540" y="405"/>
                    <a:pt x="541" y="403"/>
                  </a:cubicBezTo>
                  <a:cubicBezTo>
                    <a:pt x="553" y="381"/>
                    <a:pt x="539" y="354"/>
                    <a:pt x="531" y="342"/>
                  </a:cubicBezTo>
                  <a:cubicBezTo>
                    <a:pt x="532" y="340"/>
                    <a:pt x="532" y="339"/>
                    <a:pt x="533" y="337"/>
                  </a:cubicBezTo>
                  <a:cubicBezTo>
                    <a:pt x="540" y="319"/>
                    <a:pt x="530" y="302"/>
                    <a:pt x="522" y="292"/>
                  </a:cubicBezTo>
                  <a:cubicBezTo>
                    <a:pt x="522" y="291"/>
                    <a:pt x="523" y="291"/>
                    <a:pt x="523" y="290"/>
                  </a:cubicBezTo>
                  <a:cubicBezTo>
                    <a:pt x="531" y="269"/>
                    <a:pt x="518" y="249"/>
                    <a:pt x="509" y="238"/>
                  </a:cubicBezTo>
                  <a:cubicBezTo>
                    <a:pt x="513" y="232"/>
                    <a:pt x="515" y="225"/>
                    <a:pt x="515" y="218"/>
                  </a:cubicBezTo>
                  <a:cubicBezTo>
                    <a:pt x="515" y="203"/>
                    <a:pt x="507" y="191"/>
                    <a:pt x="493" y="181"/>
                  </a:cubicBezTo>
                  <a:cubicBezTo>
                    <a:pt x="496" y="175"/>
                    <a:pt x="497" y="168"/>
                    <a:pt x="497" y="162"/>
                  </a:cubicBezTo>
                  <a:cubicBezTo>
                    <a:pt x="497" y="144"/>
                    <a:pt x="489" y="130"/>
                    <a:pt x="472" y="118"/>
                  </a:cubicBezTo>
                  <a:cubicBezTo>
                    <a:pt x="474" y="113"/>
                    <a:pt x="475" y="108"/>
                    <a:pt x="475" y="103"/>
                  </a:cubicBezTo>
                  <a:cubicBezTo>
                    <a:pt x="475" y="80"/>
                    <a:pt x="455" y="64"/>
                    <a:pt x="427" y="52"/>
                  </a:cubicBezTo>
                  <a:cubicBezTo>
                    <a:pt x="428" y="50"/>
                    <a:pt x="429" y="47"/>
                    <a:pt x="429" y="45"/>
                  </a:cubicBezTo>
                  <a:cubicBezTo>
                    <a:pt x="429" y="9"/>
                    <a:pt x="323" y="2"/>
                    <a:pt x="277" y="0"/>
                  </a:cubicBezTo>
                  <a:cubicBezTo>
                    <a:pt x="231" y="2"/>
                    <a:pt x="125" y="9"/>
                    <a:pt x="125" y="45"/>
                  </a:cubicBezTo>
                  <a:cubicBezTo>
                    <a:pt x="125" y="47"/>
                    <a:pt x="125" y="50"/>
                    <a:pt x="126" y="52"/>
                  </a:cubicBezTo>
                  <a:cubicBezTo>
                    <a:pt x="99" y="64"/>
                    <a:pt x="79" y="80"/>
                    <a:pt x="79" y="103"/>
                  </a:cubicBezTo>
                  <a:cubicBezTo>
                    <a:pt x="79" y="108"/>
                    <a:pt x="80" y="113"/>
                    <a:pt x="82" y="118"/>
                  </a:cubicBezTo>
                  <a:cubicBezTo>
                    <a:pt x="65" y="130"/>
                    <a:pt x="56" y="144"/>
                    <a:pt x="56" y="162"/>
                  </a:cubicBezTo>
                  <a:cubicBezTo>
                    <a:pt x="56" y="168"/>
                    <a:pt x="58" y="175"/>
                    <a:pt x="60" y="181"/>
                  </a:cubicBezTo>
                  <a:cubicBezTo>
                    <a:pt x="47" y="191"/>
                    <a:pt x="38" y="203"/>
                    <a:pt x="38" y="218"/>
                  </a:cubicBezTo>
                  <a:cubicBezTo>
                    <a:pt x="38" y="225"/>
                    <a:pt x="40" y="232"/>
                    <a:pt x="44" y="238"/>
                  </a:cubicBezTo>
                  <a:cubicBezTo>
                    <a:pt x="35" y="249"/>
                    <a:pt x="22" y="269"/>
                    <a:pt x="30" y="290"/>
                  </a:cubicBezTo>
                  <a:cubicBezTo>
                    <a:pt x="31" y="291"/>
                    <a:pt x="31" y="291"/>
                    <a:pt x="31" y="292"/>
                  </a:cubicBezTo>
                  <a:cubicBezTo>
                    <a:pt x="23" y="302"/>
                    <a:pt x="13" y="319"/>
                    <a:pt x="20" y="337"/>
                  </a:cubicBezTo>
                  <a:cubicBezTo>
                    <a:pt x="21" y="339"/>
                    <a:pt x="22" y="340"/>
                    <a:pt x="22" y="342"/>
                  </a:cubicBezTo>
                  <a:cubicBezTo>
                    <a:pt x="14" y="354"/>
                    <a:pt x="0" y="381"/>
                    <a:pt x="13" y="403"/>
                  </a:cubicBezTo>
                  <a:cubicBezTo>
                    <a:pt x="13" y="405"/>
                    <a:pt x="14" y="407"/>
                    <a:pt x="16" y="408"/>
                  </a:cubicBezTo>
                  <a:cubicBezTo>
                    <a:pt x="10" y="420"/>
                    <a:pt x="3" y="442"/>
                    <a:pt x="16" y="458"/>
                  </a:cubicBezTo>
                  <a:cubicBezTo>
                    <a:pt x="11" y="470"/>
                    <a:pt x="6" y="491"/>
                    <a:pt x="16" y="507"/>
                  </a:cubicBezTo>
                  <a:cubicBezTo>
                    <a:pt x="25" y="520"/>
                    <a:pt x="40" y="527"/>
                    <a:pt x="62" y="527"/>
                  </a:cubicBezTo>
                  <a:cubicBezTo>
                    <a:pt x="64" y="527"/>
                    <a:pt x="66" y="527"/>
                    <a:pt x="68" y="526"/>
                  </a:cubicBezTo>
                  <a:cubicBezTo>
                    <a:pt x="114" y="524"/>
                    <a:pt x="123" y="505"/>
                    <a:pt x="136" y="475"/>
                  </a:cubicBezTo>
                  <a:cubicBezTo>
                    <a:pt x="141" y="463"/>
                    <a:pt x="148" y="449"/>
                    <a:pt x="158" y="432"/>
                  </a:cubicBezTo>
                  <a:cubicBezTo>
                    <a:pt x="159" y="432"/>
                    <a:pt x="160" y="432"/>
                    <a:pt x="161" y="432"/>
                  </a:cubicBezTo>
                  <a:cubicBezTo>
                    <a:pt x="160" y="428"/>
                    <a:pt x="160" y="428"/>
                    <a:pt x="160" y="428"/>
                  </a:cubicBezTo>
                  <a:cubicBezTo>
                    <a:pt x="170" y="414"/>
                    <a:pt x="182" y="398"/>
                    <a:pt x="198" y="380"/>
                  </a:cubicBezTo>
                  <a:cubicBezTo>
                    <a:pt x="284" y="286"/>
                    <a:pt x="276" y="255"/>
                    <a:pt x="268" y="245"/>
                  </a:cubicBezTo>
                  <a:cubicBezTo>
                    <a:pt x="254" y="257"/>
                    <a:pt x="254" y="257"/>
                    <a:pt x="254" y="257"/>
                  </a:cubicBezTo>
                  <a:cubicBezTo>
                    <a:pt x="254" y="256"/>
                    <a:pt x="254" y="256"/>
                    <a:pt x="254" y="256"/>
                  </a:cubicBezTo>
                  <a:cubicBezTo>
                    <a:pt x="212" y="258"/>
                    <a:pt x="96" y="257"/>
                    <a:pt x="66" y="229"/>
                  </a:cubicBezTo>
                  <a:cubicBezTo>
                    <a:pt x="61" y="224"/>
                    <a:pt x="61" y="220"/>
                    <a:pt x="61" y="218"/>
                  </a:cubicBezTo>
                  <a:cubicBezTo>
                    <a:pt x="61" y="211"/>
                    <a:pt x="66" y="204"/>
                    <a:pt x="75" y="198"/>
                  </a:cubicBezTo>
                  <a:cubicBezTo>
                    <a:pt x="101" y="218"/>
                    <a:pt x="150" y="223"/>
                    <a:pt x="191" y="223"/>
                  </a:cubicBezTo>
                  <a:cubicBezTo>
                    <a:pt x="221" y="223"/>
                    <a:pt x="247" y="220"/>
                    <a:pt x="253" y="219"/>
                  </a:cubicBezTo>
                  <a:cubicBezTo>
                    <a:pt x="250" y="197"/>
                    <a:pt x="250" y="197"/>
                    <a:pt x="250" y="197"/>
                  </a:cubicBezTo>
                  <a:cubicBezTo>
                    <a:pt x="219" y="200"/>
                    <a:pt x="138" y="204"/>
                    <a:pt x="100" y="186"/>
                  </a:cubicBezTo>
                  <a:cubicBezTo>
                    <a:pt x="127" y="176"/>
                    <a:pt x="166" y="168"/>
                    <a:pt x="203" y="163"/>
                  </a:cubicBezTo>
                  <a:cubicBezTo>
                    <a:pt x="210" y="163"/>
                    <a:pt x="216" y="163"/>
                    <a:pt x="222" y="163"/>
                  </a:cubicBezTo>
                  <a:cubicBezTo>
                    <a:pt x="239" y="163"/>
                    <a:pt x="252" y="163"/>
                    <a:pt x="255" y="162"/>
                  </a:cubicBezTo>
                  <a:cubicBezTo>
                    <a:pt x="254" y="139"/>
                    <a:pt x="254" y="139"/>
                    <a:pt x="254" y="139"/>
                  </a:cubicBezTo>
                  <a:cubicBezTo>
                    <a:pt x="253" y="139"/>
                    <a:pt x="252" y="139"/>
                    <a:pt x="251" y="139"/>
                  </a:cubicBezTo>
                  <a:cubicBezTo>
                    <a:pt x="251" y="135"/>
                    <a:pt x="251" y="135"/>
                    <a:pt x="251" y="135"/>
                  </a:cubicBezTo>
                  <a:cubicBezTo>
                    <a:pt x="242" y="136"/>
                    <a:pt x="224" y="137"/>
                    <a:pt x="201" y="140"/>
                  </a:cubicBezTo>
                  <a:cubicBezTo>
                    <a:pt x="172" y="139"/>
                    <a:pt x="140" y="135"/>
                    <a:pt x="120" y="125"/>
                  </a:cubicBezTo>
                  <a:cubicBezTo>
                    <a:pt x="134" y="120"/>
                    <a:pt x="149" y="116"/>
                    <a:pt x="161" y="114"/>
                  </a:cubicBezTo>
                  <a:cubicBezTo>
                    <a:pt x="206" y="106"/>
                    <a:pt x="251" y="106"/>
                    <a:pt x="252" y="106"/>
                  </a:cubicBezTo>
                  <a:cubicBezTo>
                    <a:pt x="252" y="83"/>
                    <a:pt x="252" y="83"/>
                    <a:pt x="252" y="83"/>
                  </a:cubicBezTo>
                  <a:cubicBezTo>
                    <a:pt x="251" y="83"/>
                    <a:pt x="240" y="83"/>
                    <a:pt x="223" y="84"/>
                  </a:cubicBezTo>
                  <a:cubicBezTo>
                    <a:pt x="200" y="78"/>
                    <a:pt x="179" y="71"/>
                    <a:pt x="163" y="64"/>
                  </a:cubicBezTo>
                  <a:cubicBezTo>
                    <a:pt x="198" y="55"/>
                    <a:pt x="241" y="50"/>
                    <a:pt x="277" y="48"/>
                  </a:cubicBezTo>
                  <a:cubicBezTo>
                    <a:pt x="313" y="50"/>
                    <a:pt x="355" y="55"/>
                    <a:pt x="390" y="64"/>
                  </a:cubicBezTo>
                  <a:cubicBezTo>
                    <a:pt x="374" y="71"/>
                    <a:pt x="353" y="78"/>
                    <a:pt x="330" y="84"/>
                  </a:cubicBezTo>
                  <a:cubicBezTo>
                    <a:pt x="314" y="83"/>
                    <a:pt x="303" y="83"/>
                    <a:pt x="302" y="83"/>
                  </a:cubicBezTo>
                  <a:cubicBezTo>
                    <a:pt x="302" y="106"/>
                    <a:pt x="302" y="106"/>
                    <a:pt x="302" y="106"/>
                  </a:cubicBezTo>
                  <a:cubicBezTo>
                    <a:pt x="302" y="106"/>
                    <a:pt x="347" y="106"/>
                    <a:pt x="392" y="114"/>
                  </a:cubicBezTo>
                  <a:cubicBezTo>
                    <a:pt x="404" y="116"/>
                    <a:pt x="419" y="120"/>
                    <a:pt x="434" y="125"/>
                  </a:cubicBezTo>
                  <a:cubicBezTo>
                    <a:pt x="414" y="135"/>
                    <a:pt x="381" y="139"/>
                    <a:pt x="352" y="140"/>
                  </a:cubicBezTo>
                  <a:cubicBezTo>
                    <a:pt x="330" y="137"/>
                    <a:pt x="311" y="136"/>
                    <a:pt x="302" y="135"/>
                  </a:cubicBezTo>
                  <a:cubicBezTo>
                    <a:pt x="302" y="139"/>
                    <a:pt x="302" y="139"/>
                    <a:pt x="302" y="139"/>
                  </a:cubicBezTo>
                  <a:cubicBezTo>
                    <a:pt x="301" y="139"/>
                    <a:pt x="300" y="139"/>
                    <a:pt x="300" y="139"/>
                  </a:cubicBezTo>
                  <a:cubicBezTo>
                    <a:pt x="298" y="162"/>
                    <a:pt x="298" y="162"/>
                    <a:pt x="298" y="162"/>
                  </a:cubicBezTo>
                  <a:cubicBezTo>
                    <a:pt x="302" y="163"/>
                    <a:pt x="314" y="163"/>
                    <a:pt x="331" y="163"/>
                  </a:cubicBezTo>
                  <a:cubicBezTo>
                    <a:pt x="337" y="163"/>
                    <a:pt x="344" y="163"/>
                    <a:pt x="351" y="163"/>
                  </a:cubicBezTo>
                  <a:cubicBezTo>
                    <a:pt x="388" y="168"/>
                    <a:pt x="426" y="176"/>
                    <a:pt x="454" y="186"/>
                  </a:cubicBezTo>
                  <a:cubicBezTo>
                    <a:pt x="415" y="204"/>
                    <a:pt x="334" y="200"/>
                    <a:pt x="303" y="197"/>
                  </a:cubicBezTo>
                  <a:cubicBezTo>
                    <a:pt x="301" y="219"/>
                    <a:pt x="301" y="219"/>
                    <a:pt x="301" y="219"/>
                  </a:cubicBezTo>
                  <a:cubicBezTo>
                    <a:pt x="306" y="220"/>
                    <a:pt x="332" y="223"/>
                    <a:pt x="363" y="223"/>
                  </a:cubicBezTo>
                  <a:cubicBezTo>
                    <a:pt x="403" y="223"/>
                    <a:pt x="452" y="218"/>
                    <a:pt x="478" y="198"/>
                  </a:cubicBezTo>
                  <a:cubicBezTo>
                    <a:pt x="487" y="204"/>
                    <a:pt x="492" y="211"/>
                    <a:pt x="492" y="218"/>
                  </a:cubicBezTo>
                  <a:cubicBezTo>
                    <a:pt x="492" y="220"/>
                    <a:pt x="492" y="224"/>
                    <a:pt x="487" y="229"/>
                  </a:cubicBezTo>
                  <a:cubicBezTo>
                    <a:pt x="457" y="257"/>
                    <a:pt x="341" y="258"/>
                    <a:pt x="299" y="256"/>
                  </a:cubicBezTo>
                  <a:cubicBezTo>
                    <a:pt x="299" y="257"/>
                    <a:pt x="299" y="257"/>
                    <a:pt x="299" y="257"/>
                  </a:cubicBezTo>
                  <a:cubicBezTo>
                    <a:pt x="285" y="245"/>
                    <a:pt x="285" y="245"/>
                    <a:pt x="285" y="245"/>
                  </a:cubicBezTo>
                  <a:cubicBezTo>
                    <a:pt x="278" y="255"/>
                    <a:pt x="269" y="286"/>
                    <a:pt x="355" y="380"/>
                  </a:cubicBezTo>
                  <a:cubicBezTo>
                    <a:pt x="372" y="398"/>
                    <a:pt x="384" y="414"/>
                    <a:pt x="393" y="428"/>
                  </a:cubicBezTo>
                  <a:cubicBezTo>
                    <a:pt x="392" y="432"/>
                    <a:pt x="392" y="432"/>
                    <a:pt x="392" y="432"/>
                  </a:cubicBezTo>
                  <a:cubicBezTo>
                    <a:pt x="393" y="432"/>
                    <a:pt x="394" y="432"/>
                    <a:pt x="395" y="432"/>
                  </a:cubicBezTo>
                  <a:cubicBezTo>
                    <a:pt x="406" y="449"/>
                    <a:pt x="412" y="463"/>
                    <a:pt x="417" y="475"/>
                  </a:cubicBezTo>
                  <a:cubicBezTo>
                    <a:pt x="430" y="505"/>
                    <a:pt x="439" y="524"/>
                    <a:pt x="485" y="526"/>
                  </a:cubicBezTo>
                  <a:cubicBezTo>
                    <a:pt x="487" y="527"/>
                    <a:pt x="489" y="527"/>
                    <a:pt x="491" y="527"/>
                  </a:cubicBezTo>
                  <a:cubicBezTo>
                    <a:pt x="513" y="527"/>
                    <a:pt x="529" y="520"/>
                    <a:pt x="537" y="507"/>
                  </a:cubicBezTo>
                  <a:cubicBezTo>
                    <a:pt x="547" y="491"/>
                    <a:pt x="542" y="470"/>
                    <a:pt x="538" y="458"/>
                  </a:cubicBezTo>
                  <a:cubicBezTo>
                    <a:pt x="550" y="442"/>
                    <a:pt x="543" y="420"/>
                    <a:pt x="538" y="408"/>
                  </a:cubicBezTo>
                  <a:close/>
                  <a:moveTo>
                    <a:pt x="67" y="503"/>
                  </a:moveTo>
                  <a:cubicBezTo>
                    <a:pt x="56" y="504"/>
                    <a:pt x="41" y="503"/>
                    <a:pt x="36" y="495"/>
                  </a:cubicBezTo>
                  <a:cubicBezTo>
                    <a:pt x="32" y="489"/>
                    <a:pt x="33" y="479"/>
                    <a:pt x="35" y="472"/>
                  </a:cubicBezTo>
                  <a:cubicBezTo>
                    <a:pt x="43" y="474"/>
                    <a:pt x="52" y="476"/>
                    <a:pt x="62" y="476"/>
                  </a:cubicBezTo>
                  <a:cubicBezTo>
                    <a:pt x="77" y="476"/>
                    <a:pt x="94" y="473"/>
                    <a:pt x="114" y="469"/>
                  </a:cubicBezTo>
                  <a:cubicBezTo>
                    <a:pt x="102" y="494"/>
                    <a:pt x="98" y="502"/>
                    <a:pt x="67" y="503"/>
                  </a:cubicBezTo>
                  <a:close/>
                  <a:moveTo>
                    <a:pt x="126" y="442"/>
                  </a:moveTo>
                  <a:cubicBezTo>
                    <a:pt x="54" y="461"/>
                    <a:pt x="38" y="449"/>
                    <a:pt x="34" y="445"/>
                  </a:cubicBezTo>
                  <a:cubicBezTo>
                    <a:pt x="30" y="440"/>
                    <a:pt x="32" y="431"/>
                    <a:pt x="34" y="423"/>
                  </a:cubicBezTo>
                  <a:cubicBezTo>
                    <a:pt x="50" y="432"/>
                    <a:pt x="74" y="436"/>
                    <a:pt x="104" y="436"/>
                  </a:cubicBezTo>
                  <a:cubicBezTo>
                    <a:pt x="112" y="436"/>
                    <a:pt x="121" y="435"/>
                    <a:pt x="130" y="435"/>
                  </a:cubicBezTo>
                  <a:cubicBezTo>
                    <a:pt x="129" y="437"/>
                    <a:pt x="127" y="440"/>
                    <a:pt x="126" y="442"/>
                  </a:cubicBezTo>
                  <a:close/>
                  <a:moveTo>
                    <a:pt x="145" y="411"/>
                  </a:moveTo>
                  <a:cubicBezTo>
                    <a:pt x="57" y="419"/>
                    <a:pt x="37" y="401"/>
                    <a:pt x="33" y="393"/>
                  </a:cubicBezTo>
                  <a:cubicBezTo>
                    <a:pt x="27" y="383"/>
                    <a:pt x="33" y="368"/>
                    <a:pt x="39" y="358"/>
                  </a:cubicBezTo>
                  <a:cubicBezTo>
                    <a:pt x="62" y="373"/>
                    <a:pt x="104" y="380"/>
                    <a:pt x="167" y="381"/>
                  </a:cubicBezTo>
                  <a:cubicBezTo>
                    <a:pt x="158" y="391"/>
                    <a:pt x="151" y="401"/>
                    <a:pt x="145" y="411"/>
                  </a:cubicBezTo>
                  <a:close/>
                  <a:moveTo>
                    <a:pt x="187" y="358"/>
                  </a:moveTo>
                  <a:cubicBezTo>
                    <a:pt x="187" y="358"/>
                    <a:pt x="187" y="358"/>
                    <a:pt x="187" y="358"/>
                  </a:cubicBezTo>
                  <a:cubicBezTo>
                    <a:pt x="63" y="360"/>
                    <a:pt x="45" y="336"/>
                    <a:pt x="42" y="329"/>
                  </a:cubicBezTo>
                  <a:cubicBezTo>
                    <a:pt x="39" y="323"/>
                    <a:pt x="43" y="315"/>
                    <a:pt x="47" y="309"/>
                  </a:cubicBezTo>
                  <a:cubicBezTo>
                    <a:pt x="70" y="325"/>
                    <a:pt x="114" y="333"/>
                    <a:pt x="179" y="333"/>
                  </a:cubicBezTo>
                  <a:cubicBezTo>
                    <a:pt x="188" y="333"/>
                    <a:pt x="198" y="333"/>
                    <a:pt x="209" y="332"/>
                  </a:cubicBezTo>
                  <a:cubicBezTo>
                    <a:pt x="203" y="340"/>
                    <a:pt x="195" y="349"/>
                    <a:pt x="187" y="358"/>
                  </a:cubicBezTo>
                  <a:close/>
                  <a:moveTo>
                    <a:pt x="61" y="253"/>
                  </a:moveTo>
                  <a:cubicBezTo>
                    <a:pt x="99" y="276"/>
                    <a:pt x="174" y="279"/>
                    <a:pt x="220" y="279"/>
                  </a:cubicBezTo>
                  <a:cubicBezTo>
                    <a:pt x="230" y="279"/>
                    <a:pt x="238" y="279"/>
                    <a:pt x="244" y="279"/>
                  </a:cubicBezTo>
                  <a:cubicBezTo>
                    <a:pt x="241" y="286"/>
                    <a:pt x="235" y="296"/>
                    <a:pt x="227" y="309"/>
                  </a:cubicBezTo>
                  <a:cubicBezTo>
                    <a:pt x="82" y="315"/>
                    <a:pt x="56" y="292"/>
                    <a:pt x="52" y="281"/>
                  </a:cubicBezTo>
                  <a:cubicBezTo>
                    <a:pt x="48" y="272"/>
                    <a:pt x="55" y="261"/>
                    <a:pt x="61" y="253"/>
                  </a:cubicBezTo>
                  <a:close/>
                  <a:moveTo>
                    <a:pt x="129" y="153"/>
                  </a:moveTo>
                  <a:cubicBezTo>
                    <a:pt x="112" y="157"/>
                    <a:pt x="95" y="162"/>
                    <a:pt x="80" y="169"/>
                  </a:cubicBezTo>
                  <a:cubicBezTo>
                    <a:pt x="80" y="167"/>
                    <a:pt x="79" y="164"/>
                    <a:pt x="79" y="162"/>
                  </a:cubicBezTo>
                  <a:cubicBezTo>
                    <a:pt x="79" y="151"/>
                    <a:pt x="86" y="143"/>
                    <a:pt x="96" y="136"/>
                  </a:cubicBezTo>
                  <a:cubicBezTo>
                    <a:pt x="104" y="143"/>
                    <a:pt x="116" y="149"/>
                    <a:pt x="129" y="153"/>
                  </a:cubicBezTo>
                  <a:close/>
                  <a:moveTo>
                    <a:pt x="180" y="88"/>
                  </a:moveTo>
                  <a:cubicBezTo>
                    <a:pt x="173" y="89"/>
                    <a:pt x="165" y="90"/>
                    <a:pt x="157" y="91"/>
                  </a:cubicBezTo>
                  <a:cubicBezTo>
                    <a:pt x="135" y="95"/>
                    <a:pt x="117" y="101"/>
                    <a:pt x="102" y="107"/>
                  </a:cubicBezTo>
                  <a:cubicBezTo>
                    <a:pt x="102" y="106"/>
                    <a:pt x="102" y="105"/>
                    <a:pt x="102" y="103"/>
                  </a:cubicBezTo>
                  <a:cubicBezTo>
                    <a:pt x="102" y="90"/>
                    <a:pt x="118" y="79"/>
                    <a:pt x="143" y="70"/>
                  </a:cubicBezTo>
                  <a:cubicBezTo>
                    <a:pt x="153" y="77"/>
                    <a:pt x="166" y="83"/>
                    <a:pt x="180" y="88"/>
                  </a:cubicBezTo>
                  <a:close/>
                  <a:moveTo>
                    <a:pt x="276" y="25"/>
                  </a:moveTo>
                  <a:cubicBezTo>
                    <a:pt x="276" y="25"/>
                    <a:pt x="276" y="25"/>
                    <a:pt x="276" y="25"/>
                  </a:cubicBezTo>
                  <a:cubicBezTo>
                    <a:pt x="276" y="25"/>
                    <a:pt x="275" y="25"/>
                    <a:pt x="275" y="25"/>
                  </a:cubicBezTo>
                  <a:cubicBezTo>
                    <a:pt x="275" y="25"/>
                    <a:pt x="275" y="25"/>
                    <a:pt x="275" y="25"/>
                  </a:cubicBezTo>
                  <a:cubicBezTo>
                    <a:pt x="275" y="25"/>
                    <a:pt x="275" y="25"/>
                    <a:pt x="275" y="25"/>
                  </a:cubicBezTo>
                  <a:cubicBezTo>
                    <a:pt x="254" y="26"/>
                    <a:pt x="190" y="30"/>
                    <a:pt x="140" y="47"/>
                  </a:cubicBezTo>
                  <a:cubicBezTo>
                    <a:pt x="140" y="46"/>
                    <a:pt x="140" y="45"/>
                    <a:pt x="140" y="45"/>
                  </a:cubicBezTo>
                  <a:cubicBezTo>
                    <a:pt x="140" y="31"/>
                    <a:pt x="204" y="18"/>
                    <a:pt x="277" y="15"/>
                  </a:cubicBezTo>
                  <a:cubicBezTo>
                    <a:pt x="349" y="18"/>
                    <a:pt x="413" y="31"/>
                    <a:pt x="413" y="45"/>
                  </a:cubicBezTo>
                  <a:cubicBezTo>
                    <a:pt x="413" y="45"/>
                    <a:pt x="413" y="46"/>
                    <a:pt x="413" y="47"/>
                  </a:cubicBezTo>
                  <a:cubicBezTo>
                    <a:pt x="363" y="30"/>
                    <a:pt x="297" y="26"/>
                    <a:pt x="276" y="25"/>
                  </a:cubicBezTo>
                  <a:close/>
                  <a:moveTo>
                    <a:pt x="396" y="91"/>
                  </a:moveTo>
                  <a:cubicBezTo>
                    <a:pt x="388" y="90"/>
                    <a:pt x="381" y="89"/>
                    <a:pt x="373" y="88"/>
                  </a:cubicBezTo>
                  <a:cubicBezTo>
                    <a:pt x="387" y="83"/>
                    <a:pt x="400" y="77"/>
                    <a:pt x="410" y="70"/>
                  </a:cubicBezTo>
                  <a:cubicBezTo>
                    <a:pt x="435" y="79"/>
                    <a:pt x="452" y="90"/>
                    <a:pt x="452" y="103"/>
                  </a:cubicBezTo>
                  <a:cubicBezTo>
                    <a:pt x="452" y="105"/>
                    <a:pt x="451" y="106"/>
                    <a:pt x="451" y="107"/>
                  </a:cubicBezTo>
                  <a:cubicBezTo>
                    <a:pt x="436" y="101"/>
                    <a:pt x="418" y="95"/>
                    <a:pt x="396" y="91"/>
                  </a:cubicBezTo>
                  <a:close/>
                  <a:moveTo>
                    <a:pt x="473" y="169"/>
                  </a:moveTo>
                  <a:cubicBezTo>
                    <a:pt x="459" y="162"/>
                    <a:pt x="442" y="157"/>
                    <a:pt x="424" y="153"/>
                  </a:cubicBezTo>
                  <a:cubicBezTo>
                    <a:pt x="437" y="149"/>
                    <a:pt x="449" y="143"/>
                    <a:pt x="458" y="136"/>
                  </a:cubicBezTo>
                  <a:cubicBezTo>
                    <a:pt x="468" y="143"/>
                    <a:pt x="474" y="151"/>
                    <a:pt x="474" y="162"/>
                  </a:cubicBezTo>
                  <a:cubicBezTo>
                    <a:pt x="474" y="164"/>
                    <a:pt x="474" y="167"/>
                    <a:pt x="473" y="169"/>
                  </a:cubicBezTo>
                  <a:close/>
                  <a:moveTo>
                    <a:pt x="309" y="279"/>
                  </a:moveTo>
                  <a:cubicBezTo>
                    <a:pt x="315" y="279"/>
                    <a:pt x="324" y="279"/>
                    <a:pt x="334" y="279"/>
                  </a:cubicBezTo>
                  <a:cubicBezTo>
                    <a:pt x="379" y="279"/>
                    <a:pt x="455" y="276"/>
                    <a:pt x="492" y="253"/>
                  </a:cubicBezTo>
                  <a:cubicBezTo>
                    <a:pt x="498" y="261"/>
                    <a:pt x="505" y="272"/>
                    <a:pt x="502" y="281"/>
                  </a:cubicBezTo>
                  <a:cubicBezTo>
                    <a:pt x="497" y="292"/>
                    <a:pt x="471" y="315"/>
                    <a:pt x="327" y="309"/>
                  </a:cubicBezTo>
                  <a:cubicBezTo>
                    <a:pt x="318" y="296"/>
                    <a:pt x="313" y="286"/>
                    <a:pt x="309" y="279"/>
                  </a:cubicBezTo>
                  <a:close/>
                  <a:moveTo>
                    <a:pt x="366" y="358"/>
                  </a:moveTo>
                  <a:cubicBezTo>
                    <a:pt x="366" y="358"/>
                    <a:pt x="366" y="358"/>
                    <a:pt x="366" y="358"/>
                  </a:cubicBezTo>
                  <a:cubicBezTo>
                    <a:pt x="358" y="349"/>
                    <a:pt x="351" y="340"/>
                    <a:pt x="344" y="332"/>
                  </a:cubicBezTo>
                  <a:cubicBezTo>
                    <a:pt x="355" y="333"/>
                    <a:pt x="365" y="333"/>
                    <a:pt x="374" y="333"/>
                  </a:cubicBezTo>
                  <a:cubicBezTo>
                    <a:pt x="440" y="333"/>
                    <a:pt x="483" y="325"/>
                    <a:pt x="506" y="309"/>
                  </a:cubicBezTo>
                  <a:cubicBezTo>
                    <a:pt x="511" y="315"/>
                    <a:pt x="514" y="323"/>
                    <a:pt x="512" y="329"/>
                  </a:cubicBezTo>
                  <a:cubicBezTo>
                    <a:pt x="509" y="336"/>
                    <a:pt x="490" y="360"/>
                    <a:pt x="366" y="358"/>
                  </a:cubicBezTo>
                  <a:close/>
                  <a:moveTo>
                    <a:pt x="518" y="495"/>
                  </a:moveTo>
                  <a:cubicBezTo>
                    <a:pt x="512" y="503"/>
                    <a:pt x="498" y="504"/>
                    <a:pt x="486" y="503"/>
                  </a:cubicBezTo>
                  <a:cubicBezTo>
                    <a:pt x="456" y="502"/>
                    <a:pt x="451" y="494"/>
                    <a:pt x="440" y="469"/>
                  </a:cubicBezTo>
                  <a:cubicBezTo>
                    <a:pt x="460" y="473"/>
                    <a:pt x="477" y="476"/>
                    <a:pt x="491" y="476"/>
                  </a:cubicBezTo>
                  <a:cubicBezTo>
                    <a:pt x="501" y="476"/>
                    <a:pt x="510" y="474"/>
                    <a:pt x="518" y="472"/>
                  </a:cubicBezTo>
                  <a:cubicBezTo>
                    <a:pt x="520" y="479"/>
                    <a:pt x="521" y="489"/>
                    <a:pt x="518" y="495"/>
                  </a:cubicBezTo>
                  <a:close/>
                  <a:moveTo>
                    <a:pt x="519" y="445"/>
                  </a:moveTo>
                  <a:cubicBezTo>
                    <a:pt x="516" y="449"/>
                    <a:pt x="499" y="461"/>
                    <a:pt x="427" y="442"/>
                  </a:cubicBezTo>
                  <a:cubicBezTo>
                    <a:pt x="426" y="440"/>
                    <a:pt x="425" y="437"/>
                    <a:pt x="423" y="435"/>
                  </a:cubicBezTo>
                  <a:cubicBezTo>
                    <a:pt x="432" y="435"/>
                    <a:pt x="441" y="436"/>
                    <a:pt x="449" y="436"/>
                  </a:cubicBezTo>
                  <a:cubicBezTo>
                    <a:pt x="480" y="436"/>
                    <a:pt x="503" y="432"/>
                    <a:pt x="519" y="423"/>
                  </a:cubicBezTo>
                  <a:cubicBezTo>
                    <a:pt x="522" y="431"/>
                    <a:pt x="523" y="440"/>
                    <a:pt x="519" y="445"/>
                  </a:cubicBezTo>
                  <a:close/>
                  <a:moveTo>
                    <a:pt x="520" y="393"/>
                  </a:moveTo>
                  <a:cubicBezTo>
                    <a:pt x="516" y="401"/>
                    <a:pt x="496" y="419"/>
                    <a:pt x="409" y="411"/>
                  </a:cubicBezTo>
                  <a:cubicBezTo>
                    <a:pt x="403" y="401"/>
                    <a:pt x="395" y="391"/>
                    <a:pt x="386" y="381"/>
                  </a:cubicBezTo>
                  <a:cubicBezTo>
                    <a:pt x="449" y="380"/>
                    <a:pt x="491" y="373"/>
                    <a:pt x="514" y="358"/>
                  </a:cubicBezTo>
                  <a:cubicBezTo>
                    <a:pt x="520" y="368"/>
                    <a:pt x="526" y="383"/>
                    <a:pt x="520" y="393"/>
                  </a:cubicBezTo>
                  <a:close/>
                </a:path>
              </a:pathLst>
            </a:custGeom>
            <a:solidFill>
              <a:sysClr val="window" lastClr="FFFFFF">
                <a:lumMod val="8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30" name="Freeform 117"/>
            <p:cNvSpPr>
              <a:spLocks/>
            </p:cNvSpPr>
            <p:nvPr/>
          </p:nvSpPr>
          <p:spPr bwMode="auto">
            <a:xfrm>
              <a:off x="4531856" y="1831193"/>
              <a:ext cx="78393" cy="351066"/>
            </a:xfrm>
            <a:custGeom>
              <a:avLst/>
              <a:gdLst/>
              <a:ahLst/>
              <a:cxnLst>
                <a:cxn ang="0">
                  <a:pos x="52" y="76"/>
                </a:cxn>
                <a:cxn ang="0">
                  <a:pos x="51" y="4"/>
                </a:cxn>
                <a:cxn ang="0">
                  <a:pos x="30" y="0"/>
                </a:cxn>
                <a:cxn ang="0">
                  <a:pos x="8" y="4"/>
                </a:cxn>
                <a:cxn ang="0">
                  <a:pos x="8" y="76"/>
                </a:cxn>
                <a:cxn ang="0">
                  <a:pos x="3" y="109"/>
                </a:cxn>
                <a:cxn ang="0">
                  <a:pos x="12" y="189"/>
                </a:cxn>
                <a:cxn ang="0">
                  <a:pos x="30" y="266"/>
                </a:cxn>
                <a:cxn ang="0">
                  <a:pos x="48" y="189"/>
                </a:cxn>
                <a:cxn ang="0">
                  <a:pos x="56" y="109"/>
                </a:cxn>
                <a:cxn ang="0">
                  <a:pos x="52" y="76"/>
                </a:cxn>
              </a:cxnLst>
              <a:rect l="0" t="0" r="r" b="b"/>
              <a:pathLst>
                <a:path w="60" h="266">
                  <a:moveTo>
                    <a:pt x="52" y="76"/>
                  </a:moveTo>
                  <a:cubicBezTo>
                    <a:pt x="60" y="69"/>
                    <a:pt x="56" y="7"/>
                    <a:pt x="51" y="4"/>
                  </a:cubicBezTo>
                  <a:cubicBezTo>
                    <a:pt x="46" y="2"/>
                    <a:pt x="30" y="0"/>
                    <a:pt x="30" y="0"/>
                  </a:cubicBezTo>
                  <a:cubicBezTo>
                    <a:pt x="30" y="0"/>
                    <a:pt x="13" y="2"/>
                    <a:pt x="8" y="4"/>
                  </a:cubicBezTo>
                  <a:cubicBezTo>
                    <a:pt x="4" y="7"/>
                    <a:pt x="0" y="69"/>
                    <a:pt x="8" y="76"/>
                  </a:cubicBezTo>
                  <a:cubicBezTo>
                    <a:pt x="16" y="82"/>
                    <a:pt x="2" y="93"/>
                    <a:pt x="3" y="109"/>
                  </a:cubicBezTo>
                  <a:cubicBezTo>
                    <a:pt x="4" y="126"/>
                    <a:pt x="8" y="181"/>
                    <a:pt x="12" y="189"/>
                  </a:cubicBezTo>
                  <a:cubicBezTo>
                    <a:pt x="16" y="198"/>
                    <a:pt x="15" y="266"/>
                    <a:pt x="30" y="266"/>
                  </a:cubicBezTo>
                  <a:cubicBezTo>
                    <a:pt x="44" y="266"/>
                    <a:pt x="44" y="198"/>
                    <a:pt x="48" y="189"/>
                  </a:cubicBezTo>
                  <a:cubicBezTo>
                    <a:pt x="52" y="181"/>
                    <a:pt x="56" y="126"/>
                    <a:pt x="56" y="109"/>
                  </a:cubicBezTo>
                  <a:cubicBezTo>
                    <a:pt x="57" y="93"/>
                    <a:pt x="44" y="82"/>
                    <a:pt x="52" y="76"/>
                  </a:cubicBezTo>
                  <a:close/>
                </a:path>
              </a:pathLst>
            </a:custGeom>
            <a:solidFill>
              <a:sysClr val="window" lastClr="FFFFFF">
                <a:lumMod val="50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31" name="Freeform 118"/>
            <p:cNvSpPr>
              <a:spLocks/>
            </p:cNvSpPr>
            <p:nvPr/>
          </p:nvSpPr>
          <p:spPr bwMode="auto">
            <a:xfrm>
              <a:off x="4456871" y="1325046"/>
              <a:ext cx="105661" cy="107365"/>
            </a:xfrm>
            <a:custGeom>
              <a:avLst/>
              <a:gdLst/>
              <a:ahLst/>
              <a:cxnLst>
                <a:cxn ang="0">
                  <a:pos x="53" y="0"/>
                </a:cxn>
                <a:cxn ang="0">
                  <a:pos x="8" y="15"/>
                </a:cxn>
                <a:cxn ang="0">
                  <a:pos x="6" y="62"/>
                </a:cxn>
                <a:cxn ang="0">
                  <a:pos x="38" y="77"/>
                </a:cxn>
                <a:cxn ang="0">
                  <a:pos x="73" y="36"/>
                </a:cxn>
                <a:cxn ang="0">
                  <a:pos x="53" y="0"/>
                </a:cxn>
              </a:cxnLst>
              <a:rect l="0" t="0" r="r" b="b"/>
              <a:pathLst>
                <a:path w="80" h="81">
                  <a:moveTo>
                    <a:pt x="53" y="0"/>
                  </a:moveTo>
                  <a:cubicBezTo>
                    <a:pt x="40" y="0"/>
                    <a:pt x="16" y="6"/>
                    <a:pt x="8" y="15"/>
                  </a:cubicBezTo>
                  <a:cubicBezTo>
                    <a:pt x="0" y="24"/>
                    <a:pt x="0" y="55"/>
                    <a:pt x="6" y="62"/>
                  </a:cubicBezTo>
                  <a:cubicBezTo>
                    <a:pt x="11" y="69"/>
                    <a:pt x="24" y="81"/>
                    <a:pt x="38" y="77"/>
                  </a:cubicBezTo>
                  <a:cubicBezTo>
                    <a:pt x="52" y="73"/>
                    <a:pt x="66" y="43"/>
                    <a:pt x="73" y="36"/>
                  </a:cubicBezTo>
                  <a:cubicBezTo>
                    <a:pt x="80" y="29"/>
                    <a:pt x="71" y="1"/>
                    <a:pt x="53" y="0"/>
                  </a:cubicBezTo>
                  <a:close/>
                </a:path>
              </a:pathLst>
            </a:custGeom>
            <a:solidFill>
              <a:sysClr val="window" lastClr="FFFFFF">
                <a:lumMod val="50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32" name="Freeform 119"/>
            <p:cNvSpPr>
              <a:spLocks/>
            </p:cNvSpPr>
            <p:nvPr/>
          </p:nvSpPr>
          <p:spPr bwMode="auto">
            <a:xfrm>
              <a:off x="4584686" y="1325046"/>
              <a:ext cx="105661" cy="107365"/>
            </a:xfrm>
            <a:custGeom>
              <a:avLst/>
              <a:gdLst/>
              <a:ahLst/>
              <a:cxnLst>
                <a:cxn ang="0">
                  <a:pos x="27" y="0"/>
                </a:cxn>
                <a:cxn ang="0">
                  <a:pos x="72" y="15"/>
                </a:cxn>
                <a:cxn ang="0">
                  <a:pos x="74" y="62"/>
                </a:cxn>
                <a:cxn ang="0">
                  <a:pos x="42" y="77"/>
                </a:cxn>
                <a:cxn ang="0">
                  <a:pos x="7" y="36"/>
                </a:cxn>
                <a:cxn ang="0">
                  <a:pos x="27" y="0"/>
                </a:cxn>
              </a:cxnLst>
              <a:rect l="0" t="0" r="r" b="b"/>
              <a:pathLst>
                <a:path w="80" h="81">
                  <a:moveTo>
                    <a:pt x="27" y="0"/>
                  </a:moveTo>
                  <a:cubicBezTo>
                    <a:pt x="40" y="0"/>
                    <a:pt x="64" y="6"/>
                    <a:pt x="72" y="15"/>
                  </a:cubicBezTo>
                  <a:cubicBezTo>
                    <a:pt x="80" y="24"/>
                    <a:pt x="80" y="55"/>
                    <a:pt x="74" y="62"/>
                  </a:cubicBezTo>
                  <a:cubicBezTo>
                    <a:pt x="69" y="69"/>
                    <a:pt x="56" y="81"/>
                    <a:pt x="42" y="77"/>
                  </a:cubicBezTo>
                  <a:cubicBezTo>
                    <a:pt x="28" y="73"/>
                    <a:pt x="13" y="43"/>
                    <a:pt x="7" y="36"/>
                  </a:cubicBezTo>
                  <a:cubicBezTo>
                    <a:pt x="0" y="29"/>
                    <a:pt x="9" y="1"/>
                    <a:pt x="27" y="0"/>
                  </a:cubicBezTo>
                  <a:close/>
                </a:path>
              </a:pathLst>
            </a:custGeom>
            <a:solidFill>
              <a:sysClr val="window" lastClr="FFFFFF">
                <a:lumMod val="50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33" name="Freeform 120"/>
            <p:cNvSpPr>
              <a:spLocks/>
            </p:cNvSpPr>
            <p:nvPr/>
          </p:nvSpPr>
          <p:spPr bwMode="auto">
            <a:xfrm>
              <a:off x="4535265" y="1405143"/>
              <a:ext cx="80098" cy="69873"/>
            </a:xfrm>
            <a:custGeom>
              <a:avLst/>
              <a:gdLst/>
              <a:ahLst/>
              <a:cxnLst>
                <a:cxn ang="0">
                  <a:pos x="30" y="0"/>
                </a:cxn>
                <a:cxn ang="0">
                  <a:pos x="13" y="46"/>
                </a:cxn>
                <a:cxn ang="0">
                  <a:pos x="30" y="40"/>
                </a:cxn>
                <a:cxn ang="0">
                  <a:pos x="47" y="46"/>
                </a:cxn>
                <a:cxn ang="0">
                  <a:pos x="30" y="0"/>
                </a:cxn>
              </a:cxnLst>
              <a:rect l="0" t="0" r="r" b="b"/>
              <a:pathLst>
                <a:path w="60" h="52">
                  <a:moveTo>
                    <a:pt x="30" y="0"/>
                  </a:moveTo>
                  <a:cubicBezTo>
                    <a:pt x="23" y="0"/>
                    <a:pt x="0" y="41"/>
                    <a:pt x="13" y="46"/>
                  </a:cubicBezTo>
                  <a:cubicBezTo>
                    <a:pt x="26" y="52"/>
                    <a:pt x="30" y="40"/>
                    <a:pt x="30" y="40"/>
                  </a:cubicBezTo>
                  <a:cubicBezTo>
                    <a:pt x="30" y="40"/>
                    <a:pt x="34" y="52"/>
                    <a:pt x="47" y="46"/>
                  </a:cubicBezTo>
                  <a:cubicBezTo>
                    <a:pt x="60" y="41"/>
                    <a:pt x="38" y="0"/>
                    <a:pt x="30" y="0"/>
                  </a:cubicBezTo>
                  <a:close/>
                </a:path>
              </a:pathLst>
            </a:custGeom>
            <a:solidFill>
              <a:sysClr val="window" lastClr="FFFFFF">
                <a:lumMod val="50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grpSp>
      <p:pic>
        <p:nvPicPr>
          <p:cNvPr id="5" name="Image 4"/>
          <p:cNvPicPr>
            <a:picLocks noChangeAspect="1"/>
          </p:cNvPicPr>
          <p:nvPr/>
        </p:nvPicPr>
        <p:blipFill>
          <a:blip r:embed="rId4"/>
          <a:stretch>
            <a:fillRect/>
          </a:stretch>
        </p:blipFill>
        <p:spPr>
          <a:xfrm>
            <a:off x="6815329" y="557795"/>
            <a:ext cx="1269010" cy="1565247"/>
          </a:xfrm>
          <a:prstGeom prst="rect">
            <a:avLst/>
          </a:prstGeom>
        </p:spPr>
      </p:pic>
      <p:grpSp>
        <p:nvGrpSpPr>
          <p:cNvPr id="134" name="Group 7"/>
          <p:cNvGrpSpPr/>
          <p:nvPr/>
        </p:nvGrpSpPr>
        <p:grpSpPr>
          <a:xfrm flipH="1">
            <a:off x="3217334" y="2530523"/>
            <a:ext cx="1840080" cy="2597908"/>
            <a:chOff x="5866289" y="1320800"/>
            <a:chExt cx="2401887" cy="3460750"/>
          </a:xfrm>
        </p:grpSpPr>
        <p:sp>
          <p:nvSpPr>
            <p:cNvPr id="135" name="Freeform 5"/>
            <p:cNvSpPr>
              <a:spLocks/>
            </p:cNvSpPr>
            <p:nvPr/>
          </p:nvSpPr>
          <p:spPr bwMode="auto">
            <a:xfrm>
              <a:off x="6706076" y="1397000"/>
              <a:ext cx="660400" cy="458788"/>
            </a:xfrm>
            <a:custGeom>
              <a:avLst/>
              <a:gdLst/>
              <a:ahLst/>
              <a:cxnLst>
                <a:cxn ang="0">
                  <a:pos x="273" y="161"/>
                </a:cxn>
                <a:cxn ang="0">
                  <a:pos x="27" y="8"/>
                </a:cxn>
                <a:cxn ang="0">
                  <a:pos x="14" y="106"/>
                </a:cxn>
                <a:cxn ang="0">
                  <a:pos x="273" y="161"/>
                </a:cxn>
              </a:cxnLst>
              <a:rect l="0" t="0" r="r" b="b"/>
              <a:pathLst>
                <a:path w="273" h="190">
                  <a:moveTo>
                    <a:pt x="273" y="161"/>
                  </a:moveTo>
                  <a:cubicBezTo>
                    <a:pt x="143" y="158"/>
                    <a:pt x="187" y="0"/>
                    <a:pt x="27" y="8"/>
                  </a:cubicBezTo>
                  <a:cubicBezTo>
                    <a:pt x="38" y="8"/>
                    <a:pt x="0" y="107"/>
                    <a:pt x="14" y="106"/>
                  </a:cubicBezTo>
                  <a:cubicBezTo>
                    <a:pt x="153" y="95"/>
                    <a:pt x="59" y="190"/>
                    <a:pt x="273" y="161"/>
                  </a:cubicBezTo>
                  <a:close/>
                </a:path>
              </a:pathLst>
            </a:custGeom>
            <a:solidFill>
              <a:sysClr val="windowText" lastClr="000000">
                <a:lumMod val="75000"/>
                <a:lumOff val="2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36" name="Freeform 6"/>
            <p:cNvSpPr>
              <a:spLocks noEditPoints="1"/>
            </p:cNvSpPr>
            <p:nvPr/>
          </p:nvSpPr>
          <p:spPr bwMode="auto">
            <a:xfrm>
              <a:off x="5875814" y="1335088"/>
              <a:ext cx="2387600" cy="3436938"/>
            </a:xfrm>
            <a:custGeom>
              <a:avLst/>
              <a:gdLst/>
              <a:ahLst/>
              <a:cxnLst>
                <a:cxn ang="0">
                  <a:pos x="607" y="974"/>
                </a:cxn>
                <a:cxn ang="0">
                  <a:pos x="719" y="1096"/>
                </a:cxn>
                <a:cxn ang="0">
                  <a:pos x="866" y="1250"/>
                </a:cxn>
                <a:cxn ang="0">
                  <a:pos x="887" y="1346"/>
                </a:cxn>
                <a:cxn ang="0">
                  <a:pos x="901" y="1419"/>
                </a:cxn>
                <a:cxn ang="0">
                  <a:pos x="975" y="1268"/>
                </a:cxn>
                <a:cxn ang="0">
                  <a:pos x="963" y="1208"/>
                </a:cxn>
                <a:cxn ang="0">
                  <a:pos x="911" y="1195"/>
                </a:cxn>
                <a:cxn ang="0">
                  <a:pos x="795" y="1043"/>
                </a:cxn>
                <a:cxn ang="0">
                  <a:pos x="640" y="807"/>
                </a:cxn>
                <a:cxn ang="0">
                  <a:pos x="601" y="707"/>
                </a:cxn>
                <a:cxn ang="0">
                  <a:pos x="617" y="598"/>
                </a:cxn>
                <a:cxn ang="0">
                  <a:pos x="744" y="411"/>
                </a:cxn>
                <a:cxn ang="0">
                  <a:pos x="599" y="275"/>
                </a:cxn>
                <a:cxn ang="0">
                  <a:pos x="596" y="360"/>
                </a:cxn>
                <a:cxn ang="0">
                  <a:pos x="670" y="410"/>
                </a:cxn>
                <a:cxn ang="0">
                  <a:pos x="596" y="547"/>
                </a:cxn>
                <a:cxn ang="0">
                  <a:pos x="406" y="16"/>
                </a:cxn>
                <a:cxn ang="0">
                  <a:pos x="337" y="111"/>
                </a:cxn>
                <a:cxn ang="0">
                  <a:pos x="327" y="152"/>
                </a:cxn>
                <a:cxn ang="0">
                  <a:pos x="333" y="172"/>
                </a:cxn>
                <a:cxn ang="0">
                  <a:pos x="342" y="193"/>
                </a:cxn>
                <a:cxn ang="0">
                  <a:pos x="381" y="216"/>
                </a:cxn>
                <a:cxn ang="0">
                  <a:pos x="411" y="240"/>
                </a:cxn>
                <a:cxn ang="0">
                  <a:pos x="332" y="298"/>
                </a:cxn>
                <a:cxn ang="0">
                  <a:pos x="295" y="441"/>
                </a:cxn>
                <a:cxn ang="0">
                  <a:pos x="254" y="323"/>
                </a:cxn>
                <a:cxn ang="0">
                  <a:pos x="265" y="251"/>
                </a:cxn>
                <a:cxn ang="0">
                  <a:pos x="250" y="240"/>
                </a:cxn>
                <a:cxn ang="0">
                  <a:pos x="232" y="237"/>
                </a:cxn>
                <a:cxn ang="0">
                  <a:pos x="211" y="195"/>
                </a:cxn>
                <a:cxn ang="0">
                  <a:pos x="207" y="230"/>
                </a:cxn>
                <a:cxn ang="0">
                  <a:pos x="181" y="195"/>
                </a:cxn>
                <a:cxn ang="0">
                  <a:pos x="187" y="227"/>
                </a:cxn>
                <a:cxn ang="0">
                  <a:pos x="175" y="237"/>
                </a:cxn>
                <a:cxn ang="0">
                  <a:pos x="160" y="240"/>
                </a:cxn>
                <a:cxn ang="0">
                  <a:pos x="191" y="314"/>
                </a:cxn>
                <a:cxn ang="0">
                  <a:pos x="248" y="472"/>
                </a:cxn>
                <a:cxn ang="0">
                  <a:pos x="324" y="513"/>
                </a:cxn>
                <a:cxn ang="0">
                  <a:pos x="385" y="551"/>
                </a:cxn>
                <a:cxn ang="0">
                  <a:pos x="210" y="670"/>
                </a:cxn>
                <a:cxn ang="0">
                  <a:pos x="94" y="809"/>
                </a:cxn>
                <a:cxn ang="0">
                  <a:pos x="139" y="1123"/>
                </a:cxn>
                <a:cxn ang="0">
                  <a:pos x="82" y="1187"/>
                </a:cxn>
                <a:cxn ang="0">
                  <a:pos x="2" y="1240"/>
                </a:cxn>
                <a:cxn ang="0">
                  <a:pos x="173" y="1238"/>
                </a:cxn>
                <a:cxn ang="0">
                  <a:pos x="245" y="1185"/>
                </a:cxn>
                <a:cxn ang="0">
                  <a:pos x="222" y="1129"/>
                </a:cxn>
                <a:cxn ang="0">
                  <a:pos x="203" y="957"/>
                </a:cxn>
                <a:cxn ang="0">
                  <a:pos x="188" y="784"/>
                </a:cxn>
                <a:cxn ang="0">
                  <a:pos x="462" y="762"/>
                </a:cxn>
                <a:cxn ang="0">
                  <a:pos x="596" y="958"/>
                </a:cxn>
                <a:cxn ang="0">
                  <a:pos x="576" y="574"/>
                </a:cxn>
                <a:cxn ang="0">
                  <a:pos x="532" y="419"/>
                </a:cxn>
                <a:cxn ang="0">
                  <a:pos x="596" y="360"/>
                </a:cxn>
                <a:cxn ang="0">
                  <a:pos x="541" y="231"/>
                </a:cxn>
                <a:cxn ang="0">
                  <a:pos x="485" y="158"/>
                </a:cxn>
                <a:cxn ang="0">
                  <a:pos x="406" y="16"/>
                </a:cxn>
              </a:cxnLst>
              <a:rect l="0" t="0" r="r" b="b"/>
              <a:pathLst>
                <a:path w="989" h="1424">
                  <a:moveTo>
                    <a:pt x="596" y="958"/>
                  </a:moveTo>
                  <a:cubicBezTo>
                    <a:pt x="601" y="963"/>
                    <a:pt x="604" y="968"/>
                    <a:pt x="607" y="974"/>
                  </a:cubicBezTo>
                  <a:cubicBezTo>
                    <a:pt x="615" y="991"/>
                    <a:pt x="634" y="1013"/>
                    <a:pt x="652" y="1023"/>
                  </a:cubicBezTo>
                  <a:cubicBezTo>
                    <a:pt x="671" y="1032"/>
                    <a:pt x="691" y="1068"/>
                    <a:pt x="719" y="1096"/>
                  </a:cubicBezTo>
                  <a:cubicBezTo>
                    <a:pt x="747" y="1123"/>
                    <a:pt x="805" y="1173"/>
                    <a:pt x="824" y="1195"/>
                  </a:cubicBezTo>
                  <a:cubicBezTo>
                    <a:pt x="842" y="1217"/>
                    <a:pt x="863" y="1243"/>
                    <a:pt x="866" y="1250"/>
                  </a:cubicBezTo>
                  <a:cubicBezTo>
                    <a:pt x="869" y="1257"/>
                    <a:pt x="860" y="1255"/>
                    <a:pt x="865" y="1271"/>
                  </a:cubicBezTo>
                  <a:cubicBezTo>
                    <a:pt x="871" y="1288"/>
                    <a:pt x="883" y="1333"/>
                    <a:pt x="887" y="1346"/>
                  </a:cubicBezTo>
                  <a:cubicBezTo>
                    <a:pt x="891" y="1360"/>
                    <a:pt x="881" y="1393"/>
                    <a:pt x="880" y="1401"/>
                  </a:cubicBezTo>
                  <a:cubicBezTo>
                    <a:pt x="879" y="1409"/>
                    <a:pt x="889" y="1424"/>
                    <a:pt x="901" y="1419"/>
                  </a:cubicBezTo>
                  <a:cubicBezTo>
                    <a:pt x="913" y="1414"/>
                    <a:pt x="937" y="1377"/>
                    <a:pt x="945" y="1345"/>
                  </a:cubicBezTo>
                  <a:cubicBezTo>
                    <a:pt x="953" y="1314"/>
                    <a:pt x="966" y="1290"/>
                    <a:pt x="975" y="1268"/>
                  </a:cubicBezTo>
                  <a:cubicBezTo>
                    <a:pt x="984" y="1246"/>
                    <a:pt x="989" y="1220"/>
                    <a:pt x="985" y="1213"/>
                  </a:cubicBezTo>
                  <a:cubicBezTo>
                    <a:pt x="982" y="1206"/>
                    <a:pt x="970" y="1213"/>
                    <a:pt x="963" y="1208"/>
                  </a:cubicBezTo>
                  <a:cubicBezTo>
                    <a:pt x="956" y="1203"/>
                    <a:pt x="929" y="1199"/>
                    <a:pt x="922" y="1195"/>
                  </a:cubicBezTo>
                  <a:cubicBezTo>
                    <a:pt x="914" y="1192"/>
                    <a:pt x="913" y="1189"/>
                    <a:pt x="911" y="1195"/>
                  </a:cubicBezTo>
                  <a:cubicBezTo>
                    <a:pt x="908" y="1200"/>
                    <a:pt x="877" y="1171"/>
                    <a:pt x="857" y="1146"/>
                  </a:cubicBezTo>
                  <a:cubicBezTo>
                    <a:pt x="837" y="1120"/>
                    <a:pt x="809" y="1072"/>
                    <a:pt x="795" y="1043"/>
                  </a:cubicBezTo>
                  <a:cubicBezTo>
                    <a:pt x="781" y="1013"/>
                    <a:pt x="700" y="961"/>
                    <a:pt x="680" y="926"/>
                  </a:cubicBezTo>
                  <a:cubicBezTo>
                    <a:pt x="660" y="892"/>
                    <a:pt x="657" y="841"/>
                    <a:pt x="640" y="807"/>
                  </a:cubicBezTo>
                  <a:cubicBezTo>
                    <a:pt x="624" y="773"/>
                    <a:pt x="601" y="738"/>
                    <a:pt x="599" y="724"/>
                  </a:cubicBezTo>
                  <a:cubicBezTo>
                    <a:pt x="597" y="711"/>
                    <a:pt x="596" y="713"/>
                    <a:pt x="601" y="707"/>
                  </a:cubicBezTo>
                  <a:cubicBezTo>
                    <a:pt x="606" y="702"/>
                    <a:pt x="605" y="682"/>
                    <a:pt x="608" y="668"/>
                  </a:cubicBezTo>
                  <a:cubicBezTo>
                    <a:pt x="611" y="653"/>
                    <a:pt x="612" y="614"/>
                    <a:pt x="617" y="598"/>
                  </a:cubicBezTo>
                  <a:cubicBezTo>
                    <a:pt x="623" y="582"/>
                    <a:pt x="680" y="523"/>
                    <a:pt x="702" y="487"/>
                  </a:cubicBezTo>
                  <a:cubicBezTo>
                    <a:pt x="725" y="450"/>
                    <a:pt x="740" y="419"/>
                    <a:pt x="744" y="411"/>
                  </a:cubicBezTo>
                  <a:cubicBezTo>
                    <a:pt x="749" y="402"/>
                    <a:pt x="740" y="374"/>
                    <a:pt x="701" y="340"/>
                  </a:cubicBezTo>
                  <a:cubicBezTo>
                    <a:pt x="663" y="306"/>
                    <a:pt x="622" y="291"/>
                    <a:pt x="599" y="275"/>
                  </a:cubicBezTo>
                  <a:cubicBezTo>
                    <a:pt x="598" y="274"/>
                    <a:pt x="597" y="274"/>
                    <a:pt x="596" y="273"/>
                  </a:cubicBezTo>
                  <a:cubicBezTo>
                    <a:pt x="596" y="360"/>
                    <a:pt x="596" y="360"/>
                    <a:pt x="596" y="360"/>
                  </a:cubicBezTo>
                  <a:cubicBezTo>
                    <a:pt x="603" y="368"/>
                    <a:pt x="611" y="374"/>
                    <a:pt x="621" y="379"/>
                  </a:cubicBezTo>
                  <a:cubicBezTo>
                    <a:pt x="643" y="391"/>
                    <a:pt x="668" y="402"/>
                    <a:pt x="670" y="410"/>
                  </a:cubicBezTo>
                  <a:cubicBezTo>
                    <a:pt x="672" y="418"/>
                    <a:pt x="646" y="467"/>
                    <a:pt x="633" y="491"/>
                  </a:cubicBezTo>
                  <a:cubicBezTo>
                    <a:pt x="626" y="505"/>
                    <a:pt x="610" y="528"/>
                    <a:pt x="596" y="547"/>
                  </a:cubicBezTo>
                  <a:lnTo>
                    <a:pt x="596" y="958"/>
                  </a:lnTo>
                  <a:close/>
                  <a:moveTo>
                    <a:pt x="406" y="16"/>
                  </a:moveTo>
                  <a:cubicBezTo>
                    <a:pt x="364" y="30"/>
                    <a:pt x="350" y="50"/>
                    <a:pt x="343" y="72"/>
                  </a:cubicBezTo>
                  <a:cubicBezTo>
                    <a:pt x="335" y="93"/>
                    <a:pt x="334" y="104"/>
                    <a:pt x="337" y="111"/>
                  </a:cubicBezTo>
                  <a:cubicBezTo>
                    <a:pt x="339" y="118"/>
                    <a:pt x="341" y="125"/>
                    <a:pt x="336" y="130"/>
                  </a:cubicBezTo>
                  <a:cubicBezTo>
                    <a:pt x="332" y="136"/>
                    <a:pt x="322" y="148"/>
                    <a:pt x="327" y="152"/>
                  </a:cubicBezTo>
                  <a:cubicBezTo>
                    <a:pt x="332" y="155"/>
                    <a:pt x="340" y="157"/>
                    <a:pt x="338" y="161"/>
                  </a:cubicBezTo>
                  <a:cubicBezTo>
                    <a:pt x="336" y="165"/>
                    <a:pt x="329" y="166"/>
                    <a:pt x="333" y="172"/>
                  </a:cubicBezTo>
                  <a:cubicBezTo>
                    <a:pt x="337" y="178"/>
                    <a:pt x="344" y="179"/>
                    <a:pt x="344" y="179"/>
                  </a:cubicBezTo>
                  <a:cubicBezTo>
                    <a:pt x="344" y="179"/>
                    <a:pt x="335" y="189"/>
                    <a:pt x="342" y="193"/>
                  </a:cubicBezTo>
                  <a:cubicBezTo>
                    <a:pt x="349" y="197"/>
                    <a:pt x="354" y="198"/>
                    <a:pt x="359" y="208"/>
                  </a:cubicBezTo>
                  <a:cubicBezTo>
                    <a:pt x="363" y="217"/>
                    <a:pt x="373" y="219"/>
                    <a:pt x="381" y="216"/>
                  </a:cubicBezTo>
                  <a:cubicBezTo>
                    <a:pt x="390" y="213"/>
                    <a:pt x="400" y="201"/>
                    <a:pt x="404" y="212"/>
                  </a:cubicBezTo>
                  <a:cubicBezTo>
                    <a:pt x="409" y="224"/>
                    <a:pt x="411" y="237"/>
                    <a:pt x="411" y="240"/>
                  </a:cubicBezTo>
                  <a:cubicBezTo>
                    <a:pt x="411" y="244"/>
                    <a:pt x="393" y="250"/>
                    <a:pt x="380" y="253"/>
                  </a:cubicBezTo>
                  <a:cubicBezTo>
                    <a:pt x="368" y="257"/>
                    <a:pt x="336" y="267"/>
                    <a:pt x="332" y="298"/>
                  </a:cubicBezTo>
                  <a:cubicBezTo>
                    <a:pt x="328" y="329"/>
                    <a:pt x="322" y="369"/>
                    <a:pt x="313" y="383"/>
                  </a:cubicBezTo>
                  <a:cubicBezTo>
                    <a:pt x="305" y="397"/>
                    <a:pt x="295" y="421"/>
                    <a:pt x="295" y="441"/>
                  </a:cubicBezTo>
                  <a:cubicBezTo>
                    <a:pt x="294" y="431"/>
                    <a:pt x="279" y="409"/>
                    <a:pt x="269" y="384"/>
                  </a:cubicBezTo>
                  <a:cubicBezTo>
                    <a:pt x="260" y="359"/>
                    <a:pt x="253" y="336"/>
                    <a:pt x="254" y="323"/>
                  </a:cubicBezTo>
                  <a:cubicBezTo>
                    <a:pt x="255" y="310"/>
                    <a:pt x="258" y="292"/>
                    <a:pt x="261" y="282"/>
                  </a:cubicBezTo>
                  <a:cubicBezTo>
                    <a:pt x="263" y="272"/>
                    <a:pt x="261" y="261"/>
                    <a:pt x="265" y="251"/>
                  </a:cubicBezTo>
                  <a:cubicBezTo>
                    <a:pt x="269" y="242"/>
                    <a:pt x="278" y="234"/>
                    <a:pt x="275" y="228"/>
                  </a:cubicBezTo>
                  <a:cubicBezTo>
                    <a:pt x="272" y="222"/>
                    <a:pt x="256" y="226"/>
                    <a:pt x="250" y="240"/>
                  </a:cubicBezTo>
                  <a:cubicBezTo>
                    <a:pt x="245" y="253"/>
                    <a:pt x="243" y="269"/>
                    <a:pt x="240" y="262"/>
                  </a:cubicBezTo>
                  <a:cubicBezTo>
                    <a:pt x="238" y="255"/>
                    <a:pt x="234" y="250"/>
                    <a:pt x="232" y="237"/>
                  </a:cubicBezTo>
                  <a:cubicBezTo>
                    <a:pt x="229" y="224"/>
                    <a:pt x="227" y="198"/>
                    <a:pt x="224" y="191"/>
                  </a:cubicBezTo>
                  <a:cubicBezTo>
                    <a:pt x="221" y="183"/>
                    <a:pt x="209" y="180"/>
                    <a:pt x="211" y="195"/>
                  </a:cubicBezTo>
                  <a:cubicBezTo>
                    <a:pt x="213" y="210"/>
                    <a:pt x="216" y="224"/>
                    <a:pt x="215" y="230"/>
                  </a:cubicBezTo>
                  <a:cubicBezTo>
                    <a:pt x="213" y="235"/>
                    <a:pt x="211" y="239"/>
                    <a:pt x="207" y="230"/>
                  </a:cubicBezTo>
                  <a:cubicBezTo>
                    <a:pt x="204" y="222"/>
                    <a:pt x="196" y="195"/>
                    <a:pt x="192" y="189"/>
                  </a:cubicBezTo>
                  <a:cubicBezTo>
                    <a:pt x="189" y="182"/>
                    <a:pt x="179" y="183"/>
                    <a:pt x="181" y="195"/>
                  </a:cubicBezTo>
                  <a:cubicBezTo>
                    <a:pt x="184" y="207"/>
                    <a:pt x="186" y="217"/>
                    <a:pt x="187" y="223"/>
                  </a:cubicBezTo>
                  <a:cubicBezTo>
                    <a:pt x="189" y="228"/>
                    <a:pt x="191" y="237"/>
                    <a:pt x="187" y="227"/>
                  </a:cubicBezTo>
                  <a:cubicBezTo>
                    <a:pt x="183" y="217"/>
                    <a:pt x="178" y="199"/>
                    <a:pt x="170" y="205"/>
                  </a:cubicBezTo>
                  <a:cubicBezTo>
                    <a:pt x="163" y="210"/>
                    <a:pt x="173" y="232"/>
                    <a:pt x="175" y="237"/>
                  </a:cubicBezTo>
                  <a:cubicBezTo>
                    <a:pt x="176" y="242"/>
                    <a:pt x="184" y="264"/>
                    <a:pt x="179" y="257"/>
                  </a:cubicBezTo>
                  <a:cubicBezTo>
                    <a:pt x="173" y="250"/>
                    <a:pt x="166" y="234"/>
                    <a:pt x="160" y="240"/>
                  </a:cubicBezTo>
                  <a:cubicBezTo>
                    <a:pt x="153" y="247"/>
                    <a:pt x="166" y="262"/>
                    <a:pt x="170" y="269"/>
                  </a:cubicBezTo>
                  <a:cubicBezTo>
                    <a:pt x="175" y="275"/>
                    <a:pt x="185" y="302"/>
                    <a:pt x="191" y="314"/>
                  </a:cubicBezTo>
                  <a:cubicBezTo>
                    <a:pt x="197" y="326"/>
                    <a:pt x="214" y="339"/>
                    <a:pt x="217" y="353"/>
                  </a:cubicBezTo>
                  <a:cubicBezTo>
                    <a:pt x="220" y="368"/>
                    <a:pt x="233" y="437"/>
                    <a:pt x="248" y="472"/>
                  </a:cubicBezTo>
                  <a:cubicBezTo>
                    <a:pt x="263" y="507"/>
                    <a:pt x="272" y="532"/>
                    <a:pt x="282" y="531"/>
                  </a:cubicBezTo>
                  <a:cubicBezTo>
                    <a:pt x="292" y="530"/>
                    <a:pt x="312" y="528"/>
                    <a:pt x="324" y="513"/>
                  </a:cubicBezTo>
                  <a:cubicBezTo>
                    <a:pt x="336" y="498"/>
                    <a:pt x="354" y="463"/>
                    <a:pt x="357" y="456"/>
                  </a:cubicBezTo>
                  <a:cubicBezTo>
                    <a:pt x="361" y="475"/>
                    <a:pt x="378" y="515"/>
                    <a:pt x="385" y="551"/>
                  </a:cubicBezTo>
                  <a:cubicBezTo>
                    <a:pt x="392" y="587"/>
                    <a:pt x="391" y="604"/>
                    <a:pt x="391" y="608"/>
                  </a:cubicBezTo>
                  <a:cubicBezTo>
                    <a:pt x="391" y="612"/>
                    <a:pt x="271" y="639"/>
                    <a:pt x="210" y="670"/>
                  </a:cubicBezTo>
                  <a:cubicBezTo>
                    <a:pt x="149" y="701"/>
                    <a:pt x="124" y="717"/>
                    <a:pt x="105" y="731"/>
                  </a:cubicBezTo>
                  <a:cubicBezTo>
                    <a:pt x="87" y="746"/>
                    <a:pt x="89" y="769"/>
                    <a:pt x="94" y="809"/>
                  </a:cubicBezTo>
                  <a:cubicBezTo>
                    <a:pt x="100" y="849"/>
                    <a:pt x="111" y="911"/>
                    <a:pt x="125" y="987"/>
                  </a:cubicBezTo>
                  <a:cubicBezTo>
                    <a:pt x="140" y="1062"/>
                    <a:pt x="150" y="1112"/>
                    <a:pt x="139" y="1123"/>
                  </a:cubicBezTo>
                  <a:cubicBezTo>
                    <a:pt x="129" y="1121"/>
                    <a:pt x="131" y="1132"/>
                    <a:pt x="125" y="1139"/>
                  </a:cubicBezTo>
                  <a:cubicBezTo>
                    <a:pt x="113" y="1154"/>
                    <a:pt x="97" y="1174"/>
                    <a:pt x="82" y="1187"/>
                  </a:cubicBezTo>
                  <a:cubicBezTo>
                    <a:pt x="61" y="1206"/>
                    <a:pt x="49" y="1207"/>
                    <a:pt x="28" y="1215"/>
                  </a:cubicBezTo>
                  <a:cubicBezTo>
                    <a:pt x="7" y="1223"/>
                    <a:pt x="3" y="1227"/>
                    <a:pt x="2" y="1240"/>
                  </a:cubicBezTo>
                  <a:cubicBezTo>
                    <a:pt x="0" y="1253"/>
                    <a:pt x="26" y="1266"/>
                    <a:pt x="69" y="1260"/>
                  </a:cubicBezTo>
                  <a:cubicBezTo>
                    <a:pt x="111" y="1254"/>
                    <a:pt x="146" y="1242"/>
                    <a:pt x="173" y="1238"/>
                  </a:cubicBezTo>
                  <a:cubicBezTo>
                    <a:pt x="200" y="1235"/>
                    <a:pt x="244" y="1228"/>
                    <a:pt x="254" y="1211"/>
                  </a:cubicBezTo>
                  <a:cubicBezTo>
                    <a:pt x="264" y="1194"/>
                    <a:pt x="248" y="1198"/>
                    <a:pt x="245" y="1185"/>
                  </a:cubicBezTo>
                  <a:cubicBezTo>
                    <a:pt x="243" y="1172"/>
                    <a:pt x="242" y="1158"/>
                    <a:pt x="233" y="1142"/>
                  </a:cubicBezTo>
                  <a:cubicBezTo>
                    <a:pt x="224" y="1127"/>
                    <a:pt x="224" y="1128"/>
                    <a:pt x="222" y="1129"/>
                  </a:cubicBezTo>
                  <a:cubicBezTo>
                    <a:pt x="220" y="1130"/>
                    <a:pt x="209" y="1102"/>
                    <a:pt x="207" y="1085"/>
                  </a:cubicBezTo>
                  <a:cubicBezTo>
                    <a:pt x="204" y="1067"/>
                    <a:pt x="203" y="987"/>
                    <a:pt x="203" y="957"/>
                  </a:cubicBezTo>
                  <a:cubicBezTo>
                    <a:pt x="203" y="928"/>
                    <a:pt x="211" y="885"/>
                    <a:pt x="203" y="854"/>
                  </a:cubicBezTo>
                  <a:cubicBezTo>
                    <a:pt x="196" y="822"/>
                    <a:pt x="176" y="790"/>
                    <a:pt x="188" y="784"/>
                  </a:cubicBezTo>
                  <a:cubicBezTo>
                    <a:pt x="200" y="779"/>
                    <a:pt x="286" y="781"/>
                    <a:pt x="337" y="775"/>
                  </a:cubicBezTo>
                  <a:cubicBezTo>
                    <a:pt x="389" y="768"/>
                    <a:pt x="452" y="765"/>
                    <a:pt x="462" y="762"/>
                  </a:cubicBezTo>
                  <a:cubicBezTo>
                    <a:pt x="473" y="758"/>
                    <a:pt x="481" y="830"/>
                    <a:pt x="534" y="888"/>
                  </a:cubicBezTo>
                  <a:cubicBezTo>
                    <a:pt x="569" y="929"/>
                    <a:pt x="586" y="945"/>
                    <a:pt x="596" y="958"/>
                  </a:cubicBezTo>
                  <a:cubicBezTo>
                    <a:pt x="596" y="547"/>
                    <a:pt x="596" y="547"/>
                    <a:pt x="596" y="547"/>
                  </a:cubicBezTo>
                  <a:cubicBezTo>
                    <a:pt x="585" y="562"/>
                    <a:pt x="576" y="574"/>
                    <a:pt x="576" y="574"/>
                  </a:cubicBezTo>
                  <a:cubicBezTo>
                    <a:pt x="576" y="574"/>
                    <a:pt x="546" y="551"/>
                    <a:pt x="529" y="522"/>
                  </a:cubicBezTo>
                  <a:cubicBezTo>
                    <a:pt x="512" y="492"/>
                    <a:pt x="532" y="447"/>
                    <a:pt x="532" y="419"/>
                  </a:cubicBezTo>
                  <a:cubicBezTo>
                    <a:pt x="531" y="391"/>
                    <a:pt x="561" y="331"/>
                    <a:pt x="561" y="331"/>
                  </a:cubicBezTo>
                  <a:cubicBezTo>
                    <a:pt x="577" y="341"/>
                    <a:pt x="587" y="351"/>
                    <a:pt x="596" y="360"/>
                  </a:cubicBezTo>
                  <a:cubicBezTo>
                    <a:pt x="596" y="273"/>
                    <a:pt x="596" y="273"/>
                    <a:pt x="596" y="273"/>
                  </a:cubicBezTo>
                  <a:cubicBezTo>
                    <a:pt x="575" y="258"/>
                    <a:pt x="566" y="245"/>
                    <a:pt x="541" y="231"/>
                  </a:cubicBezTo>
                  <a:cubicBezTo>
                    <a:pt x="515" y="217"/>
                    <a:pt x="501" y="213"/>
                    <a:pt x="495" y="209"/>
                  </a:cubicBezTo>
                  <a:cubicBezTo>
                    <a:pt x="490" y="204"/>
                    <a:pt x="484" y="169"/>
                    <a:pt x="485" y="158"/>
                  </a:cubicBezTo>
                  <a:cubicBezTo>
                    <a:pt x="487" y="146"/>
                    <a:pt x="529" y="124"/>
                    <a:pt x="520" y="76"/>
                  </a:cubicBezTo>
                  <a:cubicBezTo>
                    <a:pt x="512" y="28"/>
                    <a:pt x="455" y="0"/>
                    <a:pt x="406" y="16"/>
                  </a:cubicBezTo>
                  <a:close/>
                </a:path>
              </a:pathLst>
            </a:custGeom>
            <a:solidFill>
              <a:sysClr val="windowText" lastClr="000000">
                <a:lumMod val="75000"/>
                <a:lumOff val="2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37" name="Freeform 7"/>
            <p:cNvSpPr>
              <a:spLocks noEditPoints="1"/>
            </p:cNvSpPr>
            <p:nvPr/>
          </p:nvSpPr>
          <p:spPr bwMode="auto">
            <a:xfrm>
              <a:off x="6609239" y="1841500"/>
              <a:ext cx="623888" cy="500063"/>
            </a:xfrm>
            <a:custGeom>
              <a:avLst/>
              <a:gdLst/>
              <a:ahLst/>
              <a:cxnLst>
                <a:cxn ang="0">
                  <a:pos x="254" y="129"/>
                </a:cxn>
                <a:cxn ang="0">
                  <a:pos x="258" y="121"/>
                </a:cxn>
                <a:cxn ang="0">
                  <a:pos x="254" y="121"/>
                </a:cxn>
                <a:cxn ang="0">
                  <a:pos x="254" y="129"/>
                </a:cxn>
                <a:cxn ang="0">
                  <a:pos x="254" y="133"/>
                </a:cxn>
                <a:cxn ang="0">
                  <a:pos x="254" y="133"/>
                </a:cxn>
                <a:cxn ang="0">
                  <a:pos x="254" y="133"/>
                </a:cxn>
                <a:cxn ang="0">
                  <a:pos x="102" y="34"/>
                </a:cxn>
                <a:cxn ang="0">
                  <a:pos x="87" y="40"/>
                </a:cxn>
                <a:cxn ang="0">
                  <a:pos x="45" y="207"/>
                </a:cxn>
                <a:cxn ang="0">
                  <a:pos x="151" y="187"/>
                </a:cxn>
                <a:cxn ang="0">
                  <a:pos x="232" y="185"/>
                </a:cxn>
                <a:cxn ang="0">
                  <a:pos x="254" y="129"/>
                </a:cxn>
                <a:cxn ang="0">
                  <a:pos x="254" y="121"/>
                </a:cxn>
                <a:cxn ang="0">
                  <a:pos x="173" y="21"/>
                </a:cxn>
                <a:cxn ang="0">
                  <a:pos x="200" y="4"/>
                </a:cxn>
                <a:cxn ang="0">
                  <a:pos x="192" y="0"/>
                </a:cxn>
                <a:cxn ang="0">
                  <a:pos x="188" y="0"/>
                </a:cxn>
                <a:cxn ang="0">
                  <a:pos x="118" y="89"/>
                </a:cxn>
                <a:cxn ang="0">
                  <a:pos x="65" y="116"/>
                </a:cxn>
                <a:cxn ang="0">
                  <a:pos x="102" y="34"/>
                </a:cxn>
                <a:cxn ang="0">
                  <a:pos x="254" y="133"/>
                </a:cxn>
                <a:cxn ang="0">
                  <a:pos x="254" y="133"/>
                </a:cxn>
                <a:cxn ang="0">
                  <a:pos x="253" y="133"/>
                </a:cxn>
                <a:cxn ang="0">
                  <a:pos x="253" y="133"/>
                </a:cxn>
                <a:cxn ang="0">
                  <a:pos x="254" y="133"/>
                </a:cxn>
              </a:cxnLst>
              <a:rect l="0" t="0" r="r" b="b"/>
              <a:pathLst>
                <a:path w="258" h="207">
                  <a:moveTo>
                    <a:pt x="254" y="129"/>
                  </a:moveTo>
                  <a:cubicBezTo>
                    <a:pt x="256" y="125"/>
                    <a:pt x="257" y="122"/>
                    <a:pt x="258" y="121"/>
                  </a:cubicBezTo>
                  <a:cubicBezTo>
                    <a:pt x="256" y="121"/>
                    <a:pt x="255" y="121"/>
                    <a:pt x="254" y="121"/>
                  </a:cubicBezTo>
                  <a:cubicBezTo>
                    <a:pt x="254" y="129"/>
                    <a:pt x="254" y="129"/>
                    <a:pt x="254" y="129"/>
                  </a:cubicBezTo>
                  <a:close/>
                  <a:moveTo>
                    <a:pt x="254" y="133"/>
                  </a:moveTo>
                  <a:cubicBezTo>
                    <a:pt x="254" y="133"/>
                    <a:pt x="254" y="133"/>
                    <a:pt x="254" y="133"/>
                  </a:cubicBezTo>
                  <a:cubicBezTo>
                    <a:pt x="254" y="133"/>
                    <a:pt x="254" y="133"/>
                    <a:pt x="254" y="133"/>
                  </a:cubicBezTo>
                  <a:close/>
                  <a:moveTo>
                    <a:pt x="102" y="34"/>
                  </a:moveTo>
                  <a:cubicBezTo>
                    <a:pt x="97" y="37"/>
                    <a:pt x="93" y="38"/>
                    <a:pt x="87" y="40"/>
                  </a:cubicBezTo>
                  <a:cubicBezTo>
                    <a:pt x="56" y="98"/>
                    <a:pt x="0" y="160"/>
                    <a:pt x="45" y="207"/>
                  </a:cubicBezTo>
                  <a:cubicBezTo>
                    <a:pt x="82" y="197"/>
                    <a:pt x="110" y="191"/>
                    <a:pt x="151" y="187"/>
                  </a:cubicBezTo>
                  <a:cubicBezTo>
                    <a:pt x="175" y="185"/>
                    <a:pt x="208" y="183"/>
                    <a:pt x="232" y="185"/>
                  </a:cubicBezTo>
                  <a:cubicBezTo>
                    <a:pt x="237" y="168"/>
                    <a:pt x="248" y="142"/>
                    <a:pt x="254" y="129"/>
                  </a:cubicBezTo>
                  <a:cubicBezTo>
                    <a:pt x="254" y="121"/>
                    <a:pt x="254" y="121"/>
                    <a:pt x="254" y="121"/>
                  </a:cubicBezTo>
                  <a:cubicBezTo>
                    <a:pt x="184" y="133"/>
                    <a:pt x="123" y="95"/>
                    <a:pt x="173" y="21"/>
                  </a:cubicBezTo>
                  <a:cubicBezTo>
                    <a:pt x="181" y="10"/>
                    <a:pt x="188" y="5"/>
                    <a:pt x="200" y="4"/>
                  </a:cubicBezTo>
                  <a:cubicBezTo>
                    <a:pt x="197" y="2"/>
                    <a:pt x="194" y="1"/>
                    <a:pt x="192" y="0"/>
                  </a:cubicBezTo>
                  <a:cubicBezTo>
                    <a:pt x="188" y="0"/>
                    <a:pt x="188" y="0"/>
                    <a:pt x="188" y="0"/>
                  </a:cubicBezTo>
                  <a:cubicBezTo>
                    <a:pt x="155" y="0"/>
                    <a:pt x="132" y="65"/>
                    <a:pt x="118" y="89"/>
                  </a:cubicBezTo>
                  <a:cubicBezTo>
                    <a:pt x="104" y="113"/>
                    <a:pt x="72" y="134"/>
                    <a:pt x="65" y="116"/>
                  </a:cubicBezTo>
                  <a:cubicBezTo>
                    <a:pt x="56" y="92"/>
                    <a:pt x="99" y="39"/>
                    <a:pt x="102" y="34"/>
                  </a:cubicBezTo>
                  <a:close/>
                  <a:moveTo>
                    <a:pt x="254" y="133"/>
                  </a:moveTo>
                  <a:cubicBezTo>
                    <a:pt x="254" y="133"/>
                    <a:pt x="254" y="133"/>
                    <a:pt x="254" y="133"/>
                  </a:cubicBezTo>
                  <a:cubicBezTo>
                    <a:pt x="253" y="133"/>
                    <a:pt x="253" y="133"/>
                    <a:pt x="253" y="133"/>
                  </a:cubicBezTo>
                  <a:cubicBezTo>
                    <a:pt x="253" y="133"/>
                    <a:pt x="253" y="133"/>
                    <a:pt x="253" y="133"/>
                  </a:cubicBezTo>
                  <a:cubicBezTo>
                    <a:pt x="253" y="133"/>
                    <a:pt x="254" y="133"/>
                    <a:pt x="254" y="133"/>
                  </a:cubicBezTo>
                  <a:close/>
                </a:path>
              </a:pathLst>
            </a:custGeom>
            <a:solidFill>
              <a:srgbClr val="00B0D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38" name="Freeform 8"/>
            <p:cNvSpPr>
              <a:spLocks/>
            </p:cNvSpPr>
            <p:nvPr/>
          </p:nvSpPr>
          <p:spPr bwMode="auto">
            <a:xfrm>
              <a:off x="6820376" y="2657475"/>
              <a:ext cx="530225" cy="477838"/>
            </a:xfrm>
            <a:custGeom>
              <a:avLst/>
              <a:gdLst/>
              <a:ahLst/>
              <a:cxnLst>
                <a:cxn ang="0">
                  <a:pos x="206" y="164"/>
                </a:cxn>
                <a:cxn ang="0">
                  <a:pos x="138" y="198"/>
                </a:cxn>
                <a:cxn ang="0">
                  <a:pos x="0" y="60"/>
                </a:cxn>
                <a:cxn ang="0">
                  <a:pos x="185" y="26"/>
                </a:cxn>
                <a:cxn ang="0">
                  <a:pos x="165" y="46"/>
                </a:cxn>
                <a:cxn ang="0">
                  <a:pos x="136" y="76"/>
                </a:cxn>
                <a:cxn ang="0">
                  <a:pos x="118" y="92"/>
                </a:cxn>
                <a:cxn ang="0">
                  <a:pos x="143" y="89"/>
                </a:cxn>
                <a:cxn ang="0">
                  <a:pos x="159" y="78"/>
                </a:cxn>
                <a:cxn ang="0">
                  <a:pos x="149" y="107"/>
                </a:cxn>
                <a:cxn ang="0">
                  <a:pos x="136" y="150"/>
                </a:cxn>
                <a:cxn ang="0">
                  <a:pos x="161" y="117"/>
                </a:cxn>
                <a:cxn ang="0">
                  <a:pos x="171" y="112"/>
                </a:cxn>
                <a:cxn ang="0">
                  <a:pos x="155" y="168"/>
                </a:cxn>
                <a:cxn ang="0">
                  <a:pos x="182" y="125"/>
                </a:cxn>
                <a:cxn ang="0">
                  <a:pos x="188" y="121"/>
                </a:cxn>
                <a:cxn ang="0">
                  <a:pos x="177" y="168"/>
                </a:cxn>
                <a:cxn ang="0">
                  <a:pos x="195" y="150"/>
                </a:cxn>
                <a:cxn ang="0">
                  <a:pos x="201" y="136"/>
                </a:cxn>
                <a:cxn ang="0">
                  <a:pos x="205" y="119"/>
                </a:cxn>
                <a:cxn ang="0">
                  <a:pos x="201" y="144"/>
                </a:cxn>
                <a:cxn ang="0">
                  <a:pos x="199" y="157"/>
                </a:cxn>
                <a:cxn ang="0">
                  <a:pos x="212" y="134"/>
                </a:cxn>
                <a:cxn ang="0">
                  <a:pos x="217" y="120"/>
                </a:cxn>
                <a:cxn ang="0">
                  <a:pos x="206" y="164"/>
                </a:cxn>
              </a:cxnLst>
              <a:rect l="0" t="0" r="r" b="b"/>
              <a:pathLst>
                <a:path w="220" h="198">
                  <a:moveTo>
                    <a:pt x="206" y="164"/>
                  </a:moveTo>
                  <a:cubicBezTo>
                    <a:pt x="198" y="171"/>
                    <a:pt x="174" y="192"/>
                    <a:pt x="138" y="198"/>
                  </a:cubicBezTo>
                  <a:cubicBezTo>
                    <a:pt x="141" y="147"/>
                    <a:pt x="45" y="65"/>
                    <a:pt x="0" y="60"/>
                  </a:cubicBezTo>
                  <a:cubicBezTo>
                    <a:pt x="71" y="28"/>
                    <a:pt x="108" y="0"/>
                    <a:pt x="185" y="26"/>
                  </a:cubicBezTo>
                  <a:cubicBezTo>
                    <a:pt x="176" y="33"/>
                    <a:pt x="174" y="39"/>
                    <a:pt x="165" y="46"/>
                  </a:cubicBezTo>
                  <a:cubicBezTo>
                    <a:pt x="156" y="53"/>
                    <a:pt x="146" y="70"/>
                    <a:pt x="136" y="76"/>
                  </a:cubicBezTo>
                  <a:cubicBezTo>
                    <a:pt x="125" y="82"/>
                    <a:pt x="113" y="88"/>
                    <a:pt x="118" y="92"/>
                  </a:cubicBezTo>
                  <a:cubicBezTo>
                    <a:pt x="123" y="97"/>
                    <a:pt x="137" y="93"/>
                    <a:pt x="143" y="89"/>
                  </a:cubicBezTo>
                  <a:cubicBezTo>
                    <a:pt x="149" y="85"/>
                    <a:pt x="159" y="78"/>
                    <a:pt x="159" y="78"/>
                  </a:cubicBezTo>
                  <a:cubicBezTo>
                    <a:pt x="159" y="78"/>
                    <a:pt x="159" y="89"/>
                    <a:pt x="149" y="107"/>
                  </a:cubicBezTo>
                  <a:cubicBezTo>
                    <a:pt x="139" y="124"/>
                    <a:pt x="132" y="149"/>
                    <a:pt x="136" y="150"/>
                  </a:cubicBezTo>
                  <a:cubicBezTo>
                    <a:pt x="141" y="152"/>
                    <a:pt x="155" y="131"/>
                    <a:pt x="161" y="117"/>
                  </a:cubicBezTo>
                  <a:cubicBezTo>
                    <a:pt x="167" y="103"/>
                    <a:pt x="178" y="97"/>
                    <a:pt x="171" y="112"/>
                  </a:cubicBezTo>
                  <a:cubicBezTo>
                    <a:pt x="164" y="126"/>
                    <a:pt x="147" y="165"/>
                    <a:pt x="155" y="168"/>
                  </a:cubicBezTo>
                  <a:cubicBezTo>
                    <a:pt x="163" y="172"/>
                    <a:pt x="177" y="136"/>
                    <a:pt x="182" y="125"/>
                  </a:cubicBezTo>
                  <a:cubicBezTo>
                    <a:pt x="187" y="114"/>
                    <a:pt x="188" y="112"/>
                    <a:pt x="188" y="121"/>
                  </a:cubicBezTo>
                  <a:cubicBezTo>
                    <a:pt x="188" y="130"/>
                    <a:pt x="167" y="166"/>
                    <a:pt x="177" y="168"/>
                  </a:cubicBezTo>
                  <a:cubicBezTo>
                    <a:pt x="187" y="170"/>
                    <a:pt x="189" y="161"/>
                    <a:pt x="195" y="150"/>
                  </a:cubicBezTo>
                  <a:cubicBezTo>
                    <a:pt x="198" y="144"/>
                    <a:pt x="200" y="139"/>
                    <a:pt x="201" y="136"/>
                  </a:cubicBezTo>
                  <a:cubicBezTo>
                    <a:pt x="204" y="129"/>
                    <a:pt x="204" y="125"/>
                    <a:pt x="205" y="119"/>
                  </a:cubicBezTo>
                  <a:cubicBezTo>
                    <a:pt x="205" y="128"/>
                    <a:pt x="206" y="134"/>
                    <a:pt x="201" y="144"/>
                  </a:cubicBezTo>
                  <a:cubicBezTo>
                    <a:pt x="196" y="154"/>
                    <a:pt x="195" y="155"/>
                    <a:pt x="199" y="157"/>
                  </a:cubicBezTo>
                  <a:cubicBezTo>
                    <a:pt x="202" y="160"/>
                    <a:pt x="210" y="144"/>
                    <a:pt x="212" y="134"/>
                  </a:cubicBezTo>
                  <a:cubicBezTo>
                    <a:pt x="214" y="123"/>
                    <a:pt x="217" y="120"/>
                    <a:pt x="217" y="120"/>
                  </a:cubicBezTo>
                  <a:cubicBezTo>
                    <a:pt x="217" y="120"/>
                    <a:pt x="220" y="154"/>
                    <a:pt x="206" y="164"/>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39" name="Freeform 9"/>
            <p:cNvSpPr>
              <a:spLocks/>
            </p:cNvSpPr>
            <p:nvPr/>
          </p:nvSpPr>
          <p:spPr bwMode="auto">
            <a:xfrm>
              <a:off x="5866289" y="4040188"/>
              <a:ext cx="658813" cy="357188"/>
            </a:xfrm>
            <a:custGeom>
              <a:avLst/>
              <a:gdLst/>
              <a:ahLst/>
              <a:cxnLst>
                <a:cxn ang="0">
                  <a:pos x="141" y="0"/>
                </a:cxn>
                <a:cxn ang="0">
                  <a:pos x="129" y="16"/>
                </a:cxn>
                <a:cxn ang="0">
                  <a:pos x="85" y="66"/>
                </a:cxn>
                <a:cxn ang="0">
                  <a:pos x="29" y="95"/>
                </a:cxn>
                <a:cxn ang="0">
                  <a:pos x="1" y="121"/>
                </a:cxn>
                <a:cxn ang="0">
                  <a:pos x="71" y="142"/>
                </a:cxn>
                <a:cxn ang="0">
                  <a:pos x="178" y="119"/>
                </a:cxn>
                <a:cxn ang="0">
                  <a:pos x="262" y="91"/>
                </a:cxn>
                <a:cxn ang="0">
                  <a:pos x="253" y="64"/>
                </a:cxn>
                <a:cxn ang="0">
                  <a:pos x="244" y="18"/>
                </a:cxn>
                <a:cxn ang="0">
                  <a:pos x="229" y="6"/>
                </a:cxn>
                <a:cxn ang="0">
                  <a:pos x="197" y="29"/>
                </a:cxn>
                <a:cxn ang="0">
                  <a:pos x="158" y="15"/>
                </a:cxn>
                <a:cxn ang="0">
                  <a:pos x="141" y="0"/>
                </a:cxn>
              </a:cxnLst>
              <a:rect l="0" t="0" r="r" b="b"/>
              <a:pathLst>
                <a:path w="273" h="148">
                  <a:moveTo>
                    <a:pt x="141" y="0"/>
                  </a:moveTo>
                  <a:cubicBezTo>
                    <a:pt x="133" y="0"/>
                    <a:pt x="134" y="10"/>
                    <a:pt x="129" y="16"/>
                  </a:cubicBezTo>
                  <a:cubicBezTo>
                    <a:pt x="116" y="31"/>
                    <a:pt x="100" y="52"/>
                    <a:pt x="85" y="66"/>
                  </a:cubicBezTo>
                  <a:cubicBezTo>
                    <a:pt x="63" y="85"/>
                    <a:pt x="50" y="87"/>
                    <a:pt x="29" y="95"/>
                  </a:cubicBezTo>
                  <a:cubicBezTo>
                    <a:pt x="7" y="103"/>
                    <a:pt x="3" y="107"/>
                    <a:pt x="1" y="121"/>
                  </a:cubicBezTo>
                  <a:cubicBezTo>
                    <a:pt x="0" y="134"/>
                    <a:pt x="27" y="148"/>
                    <a:pt x="71" y="142"/>
                  </a:cubicBezTo>
                  <a:cubicBezTo>
                    <a:pt x="115" y="135"/>
                    <a:pt x="150" y="122"/>
                    <a:pt x="178" y="119"/>
                  </a:cubicBezTo>
                  <a:cubicBezTo>
                    <a:pt x="206" y="115"/>
                    <a:pt x="251" y="108"/>
                    <a:pt x="262" y="91"/>
                  </a:cubicBezTo>
                  <a:cubicBezTo>
                    <a:pt x="273" y="73"/>
                    <a:pt x="256" y="78"/>
                    <a:pt x="253" y="64"/>
                  </a:cubicBezTo>
                  <a:cubicBezTo>
                    <a:pt x="251" y="50"/>
                    <a:pt x="253" y="34"/>
                    <a:pt x="244" y="18"/>
                  </a:cubicBezTo>
                  <a:cubicBezTo>
                    <a:pt x="236" y="5"/>
                    <a:pt x="237" y="3"/>
                    <a:pt x="229" y="6"/>
                  </a:cubicBezTo>
                  <a:cubicBezTo>
                    <a:pt x="204" y="16"/>
                    <a:pt x="209" y="28"/>
                    <a:pt x="197" y="29"/>
                  </a:cubicBezTo>
                  <a:cubicBezTo>
                    <a:pt x="185" y="31"/>
                    <a:pt x="166" y="26"/>
                    <a:pt x="158" y="15"/>
                  </a:cubicBezTo>
                  <a:cubicBezTo>
                    <a:pt x="152" y="5"/>
                    <a:pt x="149" y="1"/>
                    <a:pt x="141" y="0"/>
                  </a:cubicBezTo>
                  <a:close/>
                </a:path>
              </a:pathLst>
            </a:custGeom>
            <a:solidFill>
              <a:sysClr val="window" lastClr="FFFFFF">
                <a:lumMod val="50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40" name="Freeform 10"/>
            <p:cNvSpPr>
              <a:spLocks/>
            </p:cNvSpPr>
            <p:nvPr/>
          </p:nvSpPr>
          <p:spPr bwMode="auto">
            <a:xfrm>
              <a:off x="7950676" y="4194175"/>
              <a:ext cx="317500" cy="587375"/>
            </a:xfrm>
            <a:custGeom>
              <a:avLst/>
              <a:gdLst/>
              <a:ahLst/>
              <a:cxnLst>
                <a:cxn ang="0">
                  <a:pos x="6" y="66"/>
                </a:cxn>
                <a:cxn ang="0">
                  <a:pos x="4" y="85"/>
                </a:cxn>
                <a:cxn ang="0">
                  <a:pos x="26" y="163"/>
                </a:cxn>
                <a:cxn ang="0">
                  <a:pos x="20" y="219"/>
                </a:cxn>
                <a:cxn ang="0">
                  <a:pos x="41" y="238"/>
                </a:cxn>
                <a:cxn ang="0">
                  <a:pos x="87" y="162"/>
                </a:cxn>
                <a:cxn ang="0">
                  <a:pos x="118" y="81"/>
                </a:cxn>
                <a:cxn ang="0">
                  <a:pos x="128" y="25"/>
                </a:cxn>
                <a:cxn ang="0">
                  <a:pos x="105" y="19"/>
                </a:cxn>
                <a:cxn ang="0">
                  <a:pos x="62" y="6"/>
                </a:cxn>
                <a:cxn ang="0">
                  <a:pos x="51" y="6"/>
                </a:cxn>
                <a:cxn ang="0">
                  <a:pos x="50" y="6"/>
                </a:cxn>
                <a:cxn ang="0">
                  <a:pos x="51" y="45"/>
                </a:cxn>
                <a:cxn ang="0">
                  <a:pos x="15" y="81"/>
                </a:cxn>
                <a:cxn ang="0">
                  <a:pos x="6" y="66"/>
                </a:cxn>
              </a:cxnLst>
              <a:rect l="0" t="0" r="r" b="b"/>
              <a:pathLst>
                <a:path w="132" h="243">
                  <a:moveTo>
                    <a:pt x="6" y="66"/>
                  </a:moveTo>
                  <a:cubicBezTo>
                    <a:pt x="5" y="70"/>
                    <a:pt x="0" y="72"/>
                    <a:pt x="4" y="85"/>
                  </a:cubicBezTo>
                  <a:cubicBezTo>
                    <a:pt x="10" y="102"/>
                    <a:pt x="23" y="149"/>
                    <a:pt x="26" y="163"/>
                  </a:cubicBezTo>
                  <a:cubicBezTo>
                    <a:pt x="30" y="176"/>
                    <a:pt x="20" y="211"/>
                    <a:pt x="20" y="219"/>
                  </a:cubicBezTo>
                  <a:cubicBezTo>
                    <a:pt x="19" y="228"/>
                    <a:pt x="29" y="243"/>
                    <a:pt x="41" y="238"/>
                  </a:cubicBezTo>
                  <a:cubicBezTo>
                    <a:pt x="53" y="232"/>
                    <a:pt x="79" y="195"/>
                    <a:pt x="87" y="162"/>
                  </a:cubicBezTo>
                  <a:cubicBezTo>
                    <a:pt x="95" y="129"/>
                    <a:pt x="108" y="104"/>
                    <a:pt x="118" y="81"/>
                  </a:cubicBezTo>
                  <a:cubicBezTo>
                    <a:pt x="127" y="58"/>
                    <a:pt x="132" y="32"/>
                    <a:pt x="128" y="25"/>
                  </a:cubicBezTo>
                  <a:cubicBezTo>
                    <a:pt x="125" y="18"/>
                    <a:pt x="113" y="25"/>
                    <a:pt x="105" y="19"/>
                  </a:cubicBezTo>
                  <a:cubicBezTo>
                    <a:pt x="98" y="14"/>
                    <a:pt x="70" y="10"/>
                    <a:pt x="62" y="6"/>
                  </a:cubicBezTo>
                  <a:cubicBezTo>
                    <a:pt x="55" y="3"/>
                    <a:pt x="53" y="0"/>
                    <a:pt x="51" y="6"/>
                  </a:cubicBezTo>
                  <a:cubicBezTo>
                    <a:pt x="51" y="6"/>
                    <a:pt x="51" y="6"/>
                    <a:pt x="50" y="6"/>
                  </a:cubicBezTo>
                  <a:cubicBezTo>
                    <a:pt x="46" y="13"/>
                    <a:pt x="59" y="27"/>
                    <a:pt x="51" y="45"/>
                  </a:cubicBezTo>
                  <a:cubicBezTo>
                    <a:pt x="44" y="64"/>
                    <a:pt x="20" y="79"/>
                    <a:pt x="15" y="81"/>
                  </a:cubicBezTo>
                  <a:cubicBezTo>
                    <a:pt x="10" y="84"/>
                    <a:pt x="13" y="70"/>
                    <a:pt x="6" y="66"/>
                  </a:cubicBezTo>
                  <a:close/>
                </a:path>
              </a:pathLst>
            </a:custGeom>
            <a:solidFill>
              <a:sysClr val="window" lastClr="FFFFFF">
                <a:lumMod val="50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41" name="Freeform 11"/>
            <p:cNvSpPr>
              <a:spLocks/>
            </p:cNvSpPr>
            <p:nvPr/>
          </p:nvSpPr>
          <p:spPr bwMode="auto">
            <a:xfrm>
              <a:off x="6752114" y="1438275"/>
              <a:ext cx="833438" cy="369888"/>
            </a:xfrm>
            <a:custGeom>
              <a:avLst/>
              <a:gdLst/>
              <a:ahLst/>
              <a:cxnLst>
                <a:cxn ang="0">
                  <a:pos x="345" y="104"/>
                </a:cxn>
                <a:cxn ang="0">
                  <a:pos x="85" y="6"/>
                </a:cxn>
                <a:cxn ang="0">
                  <a:pos x="11" y="68"/>
                </a:cxn>
                <a:cxn ang="0">
                  <a:pos x="345" y="104"/>
                </a:cxn>
              </a:cxnLst>
              <a:rect l="0" t="0" r="r" b="b"/>
              <a:pathLst>
                <a:path w="345" h="153">
                  <a:moveTo>
                    <a:pt x="345" y="104"/>
                  </a:moveTo>
                  <a:cubicBezTo>
                    <a:pt x="189" y="119"/>
                    <a:pt x="213" y="0"/>
                    <a:pt x="85" y="6"/>
                  </a:cubicBezTo>
                  <a:cubicBezTo>
                    <a:pt x="93" y="6"/>
                    <a:pt x="0" y="70"/>
                    <a:pt x="11" y="68"/>
                  </a:cubicBezTo>
                  <a:cubicBezTo>
                    <a:pt x="135" y="52"/>
                    <a:pt x="137" y="153"/>
                    <a:pt x="345" y="104"/>
                  </a:cubicBezTo>
                  <a:close/>
                </a:path>
              </a:pathLst>
            </a:custGeom>
            <a:solidFill>
              <a:sysClr val="windowText" lastClr="000000">
                <a:lumMod val="75000"/>
                <a:lumOff val="2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42" name="Freeform 12"/>
            <p:cNvSpPr>
              <a:spLocks/>
            </p:cNvSpPr>
            <p:nvPr/>
          </p:nvSpPr>
          <p:spPr bwMode="auto">
            <a:xfrm>
              <a:off x="6877526" y="1320800"/>
              <a:ext cx="606425" cy="366713"/>
            </a:xfrm>
            <a:custGeom>
              <a:avLst/>
              <a:gdLst/>
              <a:ahLst/>
              <a:cxnLst>
                <a:cxn ang="0">
                  <a:pos x="251" y="107"/>
                </a:cxn>
                <a:cxn ang="0">
                  <a:pos x="8" y="18"/>
                </a:cxn>
                <a:cxn ang="0">
                  <a:pos x="11" y="87"/>
                </a:cxn>
                <a:cxn ang="0">
                  <a:pos x="251" y="107"/>
                </a:cxn>
              </a:cxnLst>
              <a:rect l="0" t="0" r="r" b="b"/>
              <a:pathLst>
                <a:path w="251" h="152">
                  <a:moveTo>
                    <a:pt x="251" y="107"/>
                  </a:moveTo>
                  <a:cubicBezTo>
                    <a:pt x="169" y="117"/>
                    <a:pt x="136" y="0"/>
                    <a:pt x="8" y="18"/>
                  </a:cubicBezTo>
                  <a:cubicBezTo>
                    <a:pt x="17" y="17"/>
                    <a:pt x="0" y="89"/>
                    <a:pt x="11" y="87"/>
                  </a:cubicBezTo>
                  <a:cubicBezTo>
                    <a:pt x="122" y="67"/>
                    <a:pt x="90" y="152"/>
                    <a:pt x="251" y="107"/>
                  </a:cubicBezTo>
                  <a:close/>
                </a:path>
              </a:pathLst>
            </a:custGeom>
            <a:solidFill>
              <a:sysClr val="windowText" lastClr="000000">
                <a:lumMod val="75000"/>
                <a:lumOff val="2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sp>
          <p:nvSpPr>
            <p:cNvPr id="143" name="Freeform 13"/>
            <p:cNvSpPr>
              <a:spLocks/>
            </p:cNvSpPr>
            <p:nvPr/>
          </p:nvSpPr>
          <p:spPr bwMode="auto">
            <a:xfrm>
              <a:off x="6718776" y="2252663"/>
              <a:ext cx="450850" cy="180975"/>
            </a:xfrm>
            <a:custGeom>
              <a:avLst/>
              <a:gdLst/>
              <a:ahLst/>
              <a:cxnLst>
                <a:cxn ang="0">
                  <a:pos x="0" y="37"/>
                </a:cxn>
                <a:cxn ang="0">
                  <a:pos x="7" y="75"/>
                </a:cxn>
                <a:cxn ang="0">
                  <a:pos x="182" y="57"/>
                </a:cxn>
                <a:cxn ang="0">
                  <a:pos x="187" y="15"/>
                </a:cxn>
                <a:cxn ang="0">
                  <a:pos x="0" y="37"/>
                </a:cxn>
              </a:cxnLst>
              <a:rect l="0" t="0" r="r" b="b"/>
              <a:pathLst>
                <a:path w="187" h="75">
                  <a:moveTo>
                    <a:pt x="0" y="37"/>
                  </a:moveTo>
                  <a:cubicBezTo>
                    <a:pt x="7" y="48"/>
                    <a:pt x="6" y="67"/>
                    <a:pt x="7" y="75"/>
                  </a:cubicBezTo>
                  <a:cubicBezTo>
                    <a:pt x="19" y="66"/>
                    <a:pt x="136" y="51"/>
                    <a:pt x="182" y="57"/>
                  </a:cubicBezTo>
                  <a:cubicBezTo>
                    <a:pt x="183" y="48"/>
                    <a:pt x="184" y="29"/>
                    <a:pt x="187" y="15"/>
                  </a:cubicBezTo>
                  <a:cubicBezTo>
                    <a:pt x="168" y="5"/>
                    <a:pt x="6" y="0"/>
                    <a:pt x="0" y="37"/>
                  </a:cubicBez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Roboto"/>
              </a:endParaRPr>
            </a:p>
          </p:txBody>
        </p:sp>
      </p:grpSp>
      <p:grpSp>
        <p:nvGrpSpPr>
          <p:cNvPr id="10" name="Groupe 9"/>
          <p:cNvGrpSpPr/>
          <p:nvPr/>
        </p:nvGrpSpPr>
        <p:grpSpPr>
          <a:xfrm>
            <a:off x="5749421" y="3152621"/>
            <a:ext cx="5913439" cy="3416320"/>
            <a:chOff x="6278561" y="3182479"/>
            <a:chExt cx="5913439" cy="3416320"/>
          </a:xfrm>
        </p:grpSpPr>
        <p:sp>
          <p:nvSpPr>
            <p:cNvPr id="6" name="ZoneTexte 5"/>
            <p:cNvSpPr txBox="1"/>
            <p:nvPr/>
          </p:nvSpPr>
          <p:spPr>
            <a:xfrm>
              <a:off x="7875405" y="3182479"/>
              <a:ext cx="4316595" cy="3416320"/>
            </a:xfrm>
            <a:prstGeom prst="rect">
              <a:avLst/>
            </a:prstGeom>
            <a:noFill/>
          </p:spPr>
          <p:txBody>
            <a:bodyPr wrap="square" rtlCol="0">
              <a:spAutoFit/>
            </a:bodyPr>
            <a:lstStyle/>
            <a:p>
              <a:r>
                <a:rPr lang="fr-FR" sz="2400" b="1" dirty="0" smtClean="0">
                  <a:solidFill>
                    <a:srgbClr val="CC3300"/>
                  </a:solidFill>
                </a:rPr>
                <a:t>Atteintes de l’appareil locomoteur:  </a:t>
              </a:r>
            </a:p>
            <a:p>
              <a:pPr marL="285750" indent="-285750">
                <a:buFont typeface="Arial" panose="020B0604020202020204" pitchFamily="34" charset="0"/>
                <a:buChar char="•"/>
              </a:pPr>
              <a:r>
                <a:rPr lang="fr-FR" sz="2400" b="1" dirty="0" smtClean="0">
                  <a:solidFill>
                    <a:srgbClr val="FF9900"/>
                  </a:solidFill>
                </a:rPr>
                <a:t>un exemple de pathologie</a:t>
              </a:r>
            </a:p>
            <a:p>
              <a:endParaRPr lang="fr-FR" sz="2400" b="1" dirty="0" smtClean="0">
                <a:solidFill>
                  <a:srgbClr val="CC3300"/>
                </a:solidFill>
              </a:endParaRPr>
            </a:p>
            <a:p>
              <a:r>
                <a:rPr lang="fr-FR" sz="2400" b="1" dirty="0" smtClean="0">
                  <a:solidFill>
                    <a:srgbClr val="CC3300"/>
                  </a:solidFill>
                </a:rPr>
                <a:t>Atteintes </a:t>
              </a:r>
              <a:r>
                <a:rPr lang="fr-FR" sz="2400" b="1" dirty="0">
                  <a:solidFill>
                    <a:srgbClr val="CC3300"/>
                  </a:solidFill>
                </a:rPr>
                <a:t>du système nerveux </a:t>
              </a:r>
              <a:r>
                <a:rPr lang="fr-FR" sz="2400" b="1" dirty="0" smtClean="0">
                  <a:solidFill>
                    <a:srgbClr val="CC3300"/>
                  </a:solidFill>
                </a:rPr>
                <a:t>central:</a:t>
              </a:r>
            </a:p>
            <a:p>
              <a:pPr marL="285750" indent="-285750">
                <a:buFont typeface="Arial" panose="020B0604020202020204" pitchFamily="34" charset="0"/>
                <a:buChar char="•"/>
              </a:pPr>
              <a:r>
                <a:rPr lang="fr-FR" sz="2400" b="1" dirty="0" smtClean="0">
                  <a:solidFill>
                    <a:srgbClr val="FF9900"/>
                  </a:solidFill>
                </a:rPr>
                <a:t>Lésion </a:t>
              </a:r>
              <a:r>
                <a:rPr lang="fr-FR" sz="2400" b="1" dirty="0">
                  <a:solidFill>
                    <a:srgbClr val="FF9900"/>
                  </a:solidFill>
                </a:rPr>
                <a:t>de </a:t>
              </a:r>
              <a:r>
                <a:rPr lang="fr-FR" sz="2400" b="1" dirty="0" smtClean="0">
                  <a:solidFill>
                    <a:srgbClr val="FF9900"/>
                  </a:solidFill>
                </a:rPr>
                <a:t>la moelle épinière</a:t>
              </a:r>
            </a:p>
            <a:p>
              <a:pPr marL="285750" indent="-285750">
                <a:buFont typeface="Arial" panose="020B0604020202020204" pitchFamily="34" charset="0"/>
                <a:buChar char="•"/>
              </a:pPr>
              <a:r>
                <a:rPr lang="fr-FR" sz="2400" b="1" dirty="0" smtClean="0">
                  <a:solidFill>
                    <a:srgbClr val="FF9900"/>
                  </a:solidFill>
                </a:rPr>
                <a:t>Lésion </a:t>
              </a:r>
              <a:r>
                <a:rPr lang="fr-FR" sz="2400" b="1" dirty="0">
                  <a:solidFill>
                    <a:srgbClr val="FF9900"/>
                  </a:solidFill>
                </a:rPr>
                <a:t>de l’encéphale: accident vasculaire cérébral</a:t>
              </a:r>
            </a:p>
          </p:txBody>
        </p:sp>
        <p:pic>
          <p:nvPicPr>
            <p:cNvPr id="9" name="Image 8"/>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278561" y="3323473"/>
              <a:ext cx="1576616" cy="2063465"/>
            </a:xfrm>
            <a:prstGeom prst="rect">
              <a:avLst/>
            </a:prstGeom>
          </p:spPr>
        </p:pic>
      </p:grpSp>
      <p:grpSp>
        <p:nvGrpSpPr>
          <p:cNvPr id="4" name="Groupe 3"/>
          <p:cNvGrpSpPr/>
          <p:nvPr/>
        </p:nvGrpSpPr>
        <p:grpSpPr>
          <a:xfrm rot="21277340">
            <a:off x="9906382" y="760622"/>
            <a:ext cx="2338362" cy="2293806"/>
            <a:chOff x="10335222" y="1571252"/>
            <a:chExt cx="2655276" cy="2101152"/>
          </a:xfrm>
        </p:grpSpPr>
        <p:sp>
          <p:nvSpPr>
            <p:cNvPr id="2" name="Double flèche horizontale 1"/>
            <p:cNvSpPr/>
            <p:nvPr/>
          </p:nvSpPr>
          <p:spPr>
            <a:xfrm rot="17032662">
              <a:off x="10359463" y="2633436"/>
              <a:ext cx="1434357" cy="643579"/>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rgbClr val="00B050"/>
                </a:solidFill>
              </a:endParaRPr>
            </a:p>
          </p:txBody>
        </p:sp>
        <p:sp>
          <p:nvSpPr>
            <p:cNvPr id="3" name="ZoneTexte 2"/>
            <p:cNvSpPr txBox="1"/>
            <p:nvPr/>
          </p:nvSpPr>
          <p:spPr>
            <a:xfrm rot="322660">
              <a:off x="10335222" y="1571252"/>
              <a:ext cx="2655276" cy="461665"/>
            </a:xfrm>
            <a:prstGeom prst="rect">
              <a:avLst/>
            </a:prstGeom>
            <a:noFill/>
          </p:spPr>
          <p:txBody>
            <a:bodyPr wrap="square" rtlCol="0">
              <a:spAutoFit/>
            </a:bodyPr>
            <a:lstStyle/>
            <a:p>
              <a:r>
                <a:rPr lang="fr-FR" sz="2400" b="1" dirty="0" smtClean="0">
                  <a:solidFill>
                    <a:srgbClr val="92D050"/>
                  </a:solidFill>
                </a:rPr>
                <a:t>Liens avec STSS</a:t>
              </a:r>
              <a:endParaRPr lang="fr-FR" sz="2400" b="1" dirty="0">
                <a:solidFill>
                  <a:srgbClr val="92D050"/>
                </a:solidFill>
              </a:endParaRPr>
            </a:p>
          </p:txBody>
        </p:sp>
      </p:grpSp>
      <p:grpSp>
        <p:nvGrpSpPr>
          <p:cNvPr id="11" name="Groupe 10"/>
          <p:cNvGrpSpPr/>
          <p:nvPr/>
        </p:nvGrpSpPr>
        <p:grpSpPr>
          <a:xfrm>
            <a:off x="2138925" y="5521569"/>
            <a:ext cx="4015690" cy="615462"/>
            <a:chOff x="2138925" y="5521569"/>
            <a:chExt cx="4015690" cy="615462"/>
          </a:xfrm>
        </p:grpSpPr>
        <p:sp>
          <p:nvSpPr>
            <p:cNvPr id="7" name="Double flèche horizontale 6"/>
            <p:cNvSpPr/>
            <p:nvPr/>
          </p:nvSpPr>
          <p:spPr>
            <a:xfrm>
              <a:off x="4282708" y="5521569"/>
              <a:ext cx="1871907" cy="615462"/>
            </a:xfrm>
            <a:prstGeom prst="leftRightArrow">
              <a:avLst/>
            </a:prstGeom>
            <a:solidFill>
              <a:srgbClr val="FF00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2138925" y="5613811"/>
              <a:ext cx="1679202" cy="523220"/>
            </a:xfrm>
            <a:prstGeom prst="rect">
              <a:avLst/>
            </a:prstGeom>
            <a:noFill/>
          </p:spPr>
          <p:txBody>
            <a:bodyPr wrap="square" rtlCol="0">
              <a:spAutoFit/>
            </a:bodyPr>
            <a:lstStyle/>
            <a:p>
              <a:r>
                <a:rPr lang="fr-FR" sz="2800" b="1" dirty="0" smtClean="0">
                  <a:solidFill>
                    <a:srgbClr val="FF0000"/>
                  </a:solidFill>
                </a:rPr>
                <a:t>Liens PC</a:t>
              </a:r>
              <a:endParaRPr lang="fr-FR" sz="2800" b="1" dirty="0">
                <a:solidFill>
                  <a:srgbClr val="FF0000"/>
                </a:solidFill>
              </a:endParaRPr>
            </a:p>
          </p:txBody>
        </p:sp>
      </p:grpSp>
    </p:spTree>
    <p:extLst>
      <p:ext uri="{BB962C8B-B14F-4D97-AF65-F5344CB8AC3E}">
        <p14:creationId xmlns:p14="http://schemas.microsoft.com/office/powerpoint/2010/main" val="4181803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4"/>
                                        </p:tgtEl>
                                        <p:attrNameLst>
                                          <p:attrName>style.visibility</p:attrName>
                                        </p:attrNameLst>
                                      </p:cBhvr>
                                      <p:to>
                                        <p:strVal val="visible"/>
                                      </p:to>
                                    </p:set>
                                    <p:animEffect transition="in" filter="fade">
                                      <p:cBhvr>
                                        <p:cTn id="11" dur="500"/>
                                        <p:tgtEl>
                                          <p:spTgt spid="13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8864178" y="2323801"/>
            <a:ext cx="2864887" cy="710066"/>
          </a:xfrm>
          <a:prstGeom prst="rect">
            <a:avLst/>
          </a:prstGeom>
        </p:spPr>
        <p:txBody>
          <a:bodyPr wrap="none">
            <a:spAutoFit/>
          </a:bodyPr>
          <a:lstStyle/>
          <a:p>
            <a:pPr algn="ctr" defTabSz="711182">
              <a:lnSpc>
                <a:spcPct val="90000"/>
              </a:lnSpc>
              <a:spcBef>
                <a:spcPct val="0"/>
              </a:spcBef>
              <a:spcAft>
                <a:spcPct val="35000"/>
              </a:spcAft>
            </a:pPr>
            <a:r>
              <a:rPr lang="fr-FR" sz="1867" b="1" dirty="0">
                <a:solidFill>
                  <a:srgbClr val="00B0D2"/>
                </a:solidFill>
              </a:rPr>
              <a:t>Appareil </a:t>
            </a:r>
            <a:r>
              <a:rPr lang="fr-FR" sz="1867" b="1" dirty="0" smtClean="0">
                <a:solidFill>
                  <a:srgbClr val="00B0D2"/>
                </a:solidFill>
              </a:rPr>
              <a:t>respiratoire </a:t>
            </a:r>
            <a:r>
              <a:rPr lang="fr-FR" sz="1867" b="1" dirty="0">
                <a:solidFill>
                  <a:srgbClr val="00B0D2"/>
                </a:solidFill>
              </a:rPr>
              <a:t>et </a:t>
            </a:r>
            <a:endParaRPr lang="fr-FR" sz="1867" b="1" dirty="0" smtClean="0">
              <a:solidFill>
                <a:srgbClr val="00B0D2"/>
              </a:solidFill>
            </a:endParaRPr>
          </a:p>
          <a:p>
            <a:pPr algn="ctr" defTabSz="711182">
              <a:lnSpc>
                <a:spcPct val="90000"/>
              </a:lnSpc>
              <a:spcBef>
                <a:spcPct val="0"/>
              </a:spcBef>
              <a:spcAft>
                <a:spcPct val="35000"/>
              </a:spcAft>
            </a:pPr>
            <a:r>
              <a:rPr lang="fr-FR" sz="1867" b="1" dirty="0" smtClean="0">
                <a:solidFill>
                  <a:srgbClr val="00B0D2"/>
                </a:solidFill>
              </a:rPr>
              <a:t>échanges </a:t>
            </a:r>
            <a:r>
              <a:rPr lang="fr-FR" sz="1867" b="1" dirty="0">
                <a:solidFill>
                  <a:srgbClr val="00B0D2"/>
                </a:solidFill>
              </a:rPr>
              <a:t>gazeux</a:t>
            </a:r>
            <a:endParaRPr lang="id-ID" sz="1867" b="1" dirty="0">
              <a:solidFill>
                <a:srgbClr val="00B0D2"/>
              </a:solidFill>
              <a:latin typeface="Roboto"/>
            </a:endParaRPr>
          </a:p>
        </p:txBody>
      </p:sp>
      <p:sp>
        <p:nvSpPr>
          <p:cNvPr id="30" name="Rectangle 29"/>
          <p:cNvSpPr/>
          <p:nvPr/>
        </p:nvSpPr>
        <p:spPr>
          <a:xfrm>
            <a:off x="4993853" y="4196795"/>
            <a:ext cx="3449983" cy="710066"/>
          </a:xfrm>
          <a:prstGeom prst="rect">
            <a:avLst/>
          </a:prstGeom>
        </p:spPr>
        <p:txBody>
          <a:bodyPr wrap="none">
            <a:spAutoFit/>
          </a:bodyPr>
          <a:lstStyle/>
          <a:p>
            <a:pPr algn="ctr" defTabSz="711182">
              <a:lnSpc>
                <a:spcPct val="90000"/>
              </a:lnSpc>
              <a:spcBef>
                <a:spcPct val="0"/>
              </a:spcBef>
              <a:spcAft>
                <a:spcPct val="35000"/>
              </a:spcAft>
            </a:pPr>
            <a:r>
              <a:rPr lang="fr-FR" sz="1867" b="1" dirty="0">
                <a:solidFill>
                  <a:srgbClr val="00B0D2"/>
                </a:solidFill>
              </a:rPr>
              <a:t>Appareil cardio-vasculaire </a:t>
            </a:r>
            <a:r>
              <a:rPr lang="fr-FR" sz="1867" b="1" dirty="0" smtClean="0">
                <a:solidFill>
                  <a:srgbClr val="00B0D2"/>
                </a:solidFill>
              </a:rPr>
              <a:t>et</a:t>
            </a:r>
          </a:p>
          <a:p>
            <a:pPr algn="ctr" defTabSz="711182">
              <a:lnSpc>
                <a:spcPct val="90000"/>
              </a:lnSpc>
              <a:spcBef>
                <a:spcPct val="0"/>
              </a:spcBef>
              <a:spcAft>
                <a:spcPct val="35000"/>
              </a:spcAft>
            </a:pPr>
            <a:r>
              <a:rPr lang="fr-FR" sz="1867" b="1" dirty="0" smtClean="0">
                <a:solidFill>
                  <a:srgbClr val="00B0D2"/>
                </a:solidFill>
              </a:rPr>
              <a:t> </a:t>
            </a:r>
            <a:r>
              <a:rPr lang="fr-FR" sz="1867" b="1" dirty="0">
                <a:solidFill>
                  <a:srgbClr val="00B0D2"/>
                </a:solidFill>
              </a:rPr>
              <a:t>circulation sanguine</a:t>
            </a:r>
            <a:endParaRPr lang="id-ID" sz="1867" b="1" dirty="0">
              <a:solidFill>
                <a:srgbClr val="00B0D2"/>
              </a:solidFill>
              <a:latin typeface="Roboto"/>
            </a:endParaRPr>
          </a:p>
        </p:txBody>
      </p:sp>
      <p:sp>
        <p:nvSpPr>
          <p:cNvPr id="36" name="Rectangle 35"/>
          <p:cNvSpPr/>
          <p:nvPr/>
        </p:nvSpPr>
        <p:spPr>
          <a:xfrm>
            <a:off x="296936" y="3067114"/>
            <a:ext cx="3305680" cy="710066"/>
          </a:xfrm>
          <a:prstGeom prst="rect">
            <a:avLst/>
          </a:prstGeom>
        </p:spPr>
        <p:txBody>
          <a:bodyPr wrap="square">
            <a:spAutoFit/>
          </a:bodyPr>
          <a:lstStyle/>
          <a:p>
            <a:pPr algn="ctr" defTabSz="711182">
              <a:lnSpc>
                <a:spcPct val="90000"/>
              </a:lnSpc>
              <a:spcBef>
                <a:spcPct val="0"/>
              </a:spcBef>
              <a:spcAft>
                <a:spcPct val="35000"/>
              </a:spcAft>
            </a:pPr>
            <a:r>
              <a:rPr lang="en-US" sz="1867" b="1" dirty="0" err="1">
                <a:solidFill>
                  <a:srgbClr val="00B0F0"/>
                </a:solidFill>
              </a:rPr>
              <a:t>Appareil</a:t>
            </a:r>
            <a:r>
              <a:rPr lang="en-US" sz="1867" b="1" dirty="0">
                <a:solidFill>
                  <a:srgbClr val="00B0F0"/>
                </a:solidFill>
              </a:rPr>
              <a:t> </a:t>
            </a:r>
            <a:r>
              <a:rPr lang="en-US" sz="1867" b="1" dirty="0" err="1">
                <a:solidFill>
                  <a:srgbClr val="00B0F0"/>
                </a:solidFill>
              </a:rPr>
              <a:t>digestif</a:t>
            </a:r>
            <a:r>
              <a:rPr lang="en-US" sz="1867" b="1" dirty="0">
                <a:solidFill>
                  <a:srgbClr val="00B0F0"/>
                </a:solidFill>
              </a:rPr>
              <a:t> </a:t>
            </a:r>
            <a:r>
              <a:rPr lang="en-US" sz="1867" b="1" dirty="0" smtClean="0">
                <a:solidFill>
                  <a:srgbClr val="00B0F0"/>
                </a:solidFill>
              </a:rPr>
              <a:t>et </a:t>
            </a:r>
          </a:p>
          <a:p>
            <a:pPr algn="ctr" defTabSz="711182">
              <a:lnSpc>
                <a:spcPct val="90000"/>
              </a:lnSpc>
              <a:spcBef>
                <a:spcPct val="0"/>
              </a:spcBef>
              <a:spcAft>
                <a:spcPct val="35000"/>
              </a:spcAft>
            </a:pPr>
            <a:r>
              <a:rPr lang="en-US" sz="1867" b="1" dirty="0" smtClean="0">
                <a:solidFill>
                  <a:srgbClr val="00B0F0"/>
                </a:solidFill>
              </a:rPr>
              <a:t>nutrition</a:t>
            </a:r>
            <a:endParaRPr lang="id-ID" sz="1867" b="1" dirty="0">
              <a:solidFill>
                <a:srgbClr val="00B0F0"/>
              </a:solidFill>
              <a:latin typeface="Roboto"/>
            </a:endParaRPr>
          </a:p>
        </p:txBody>
      </p:sp>
      <p:grpSp>
        <p:nvGrpSpPr>
          <p:cNvPr id="62" name="Group 61"/>
          <p:cNvGrpSpPr/>
          <p:nvPr/>
        </p:nvGrpSpPr>
        <p:grpSpPr>
          <a:xfrm>
            <a:off x="5251517" y="2625275"/>
            <a:ext cx="1693333" cy="1459771"/>
            <a:chOff x="5638800" y="1974850"/>
            <a:chExt cx="1270000" cy="1094828"/>
          </a:xfrm>
        </p:grpSpPr>
        <p:sp>
          <p:nvSpPr>
            <p:cNvPr id="15" name="Hexagon 14"/>
            <p:cNvSpPr/>
            <p:nvPr/>
          </p:nvSpPr>
          <p:spPr>
            <a:xfrm>
              <a:off x="5638800" y="1974850"/>
              <a:ext cx="1270000" cy="1094828"/>
            </a:xfrm>
            <a:prstGeom prst="hexagon">
              <a:avLst>
                <a:gd name="adj" fmla="val 25000"/>
                <a:gd name="vf" fmla="val 115470"/>
              </a:avLst>
            </a:prstGeom>
            <a:solidFill>
              <a:schemeClr val="accent4"/>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white"/>
                </a:solidFill>
                <a:latin typeface="Roboto"/>
              </a:endParaRPr>
            </a:p>
          </p:txBody>
        </p:sp>
        <p:sp>
          <p:nvSpPr>
            <p:cNvPr id="44" name="Freeform 128"/>
            <p:cNvSpPr>
              <a:spLocks/>
            </p:cNvSpPr>
            <p:nvPr/>
          </p:nvSpPr>
          <p:spPr bwMode="auto">
            <a:xfrm>
              <a:off x="6032001" y="2239014"/>
              <a:ext cx="483598" cy="566501"/>
            </a:xfrm>
            <a:custGeom>
              <a:avLst/>
              <a:gdLst/>
              <a:ahLst/>
              <a:cxnLst>
                <a:cxn ang="0">
                  <a:pos x="94" y="45"/>
                </a:cxn>
                <a:cxn ang="0">
                  <a:pos x="99" y="92"/>
                </a:cxn>
                <a:cxn ang="0">
                  <a:pos x="71" y="118"/>
                </a:cxn>
                <a:cxn ang="0">
                  <a:pos x="10" y="116"/>
                </a:cxn>
                <a:cxn ang="0">
                  <a:pos x="24" y="62"/>
                </a:cxn>
                <a:cxn ang="0">
                  <a:pos x="44" y="48"/>
                </a:cxn>
                <a:cxn ang="0">
                  <a:pos x="45" y="42"/>
                </a:cxn>
                <a:cxn ang="0">
                  <a:pos x="28" y="40"/>
                </a:cxn>
                <a:cxn ang="0">
                  <a:pos x="32" y="25"/>
                </a:cxn>
                <a:cxn ang="0">
                  <a:pos x="43" y="28"/>
                </a:cxn>
                <a:cxn ang="0">
                  <a:pos x="37" y="14"/>
                </a:cxn>
                <a:cxn ang="0">
                  <a:pos x="45" y="7"/>
                </a:cxn>
                <a:cxn ang="0">
                  <a:pos x="45" y="3"/>
                </a:cxn>
                <a:cxn ang="0">
                  <a:pos x="48" y="1"/>
                </a:cxn>
                <a:cxn ang="0">
                  <a:pos x="52" y="3"/>
                </a:cxn>
                <a:cxn ang="0">
                  <a:pos x="53" y="6"/>
                </a:cxn>
                <a:cxn ang="0">
                  <a:pos x="55" y="6"/>
                </a:cxn>
                <a:cxn ang="0">
                  <a:pos x="56" y="2"/>
                </a:cxn>
                <a:cxn ang="0">
                  <a:pos x="59" y="1"/>
                </a:cxn>
                <a:cxn ang="0">
                  <a:pos x="62" y="4"/>
                </a:cxn>
                <a:cxn ang="0">
                  <a:pos x="62" y="8"/>
                </a:cxn>
                <a:cxn ang="0">
                  <a:pos x="67" y="9"/>
                </a:cxn>
                <a:cxn ang="0">
                  <a:pos x="69" y="4"/>
                </a:cxn>
                <a:cxn ang="0">
                  <a:pos x="76" y="7"/>
                </a:cxn>
                <a:cxn ang="0">
                  <a:pos x="76" y="19"/>
                </a:cxn>
                <a:cxn ang="0">
                  <a:pos x="80" y="33"/>
                </a:cxn>
                <a:cxn ang="0">
                  <a:pos x="79" y="18"/>
                </a:cxn>
                <a:cxn ang="0">
                  <a:pos x="86" y="17"/>
                </a:cxn>
                <a:cxn ang="0">
                  <a:pos x="89" y="26"/>
                </a:cxn>
                <a:cxn ang="0">
                  <a:pos x="91" y="18"/>
                </a:cxn>
                <a:cxn ang="0">
                  <a:pos x="96" y="17"/>
                </a:cxn>
                <a:cxn ang="0">
                  <a:pos x="99" y="21"/>
                </a:cxn>
                <a:cxn ang="0">
                  <a:pos x="94" y="45"/>
                </a:cxn>
              </a:cxnLst>
              <a:rect l="0" t="0" r="r" b="b"/>
              <a:pathLst>
                <a:path w="114" h="133">
                  <a:moveTo>
                    <a:pt x="94" y="45"/>
                  </a:moveTo>
                  <a:cubicBezTo>
                    <a:pt x="94" y="45"/>
                    <a:pt x="114" y="65"/>
                    <a:pt x="99" y="92"/>
                  </a:cubicBezTo>
                  <a:cubicBezTo>
                    <a:pt x="99" y="92"/>
                    <a:pt x="96" y="105"/>
                    <a:pt x="71" y="118"/>
                  </a:cubicBezTo>
                  <a:cubicBezTo>
                    <a:pt x="46" y="130"/>
                    <a:pt x="20" y="133"/>
                    <a:pt x="10" y="116"/>
                  </a:cubicBezTo>
                  <a:cubicBezTo>
                    <a:pt x="0" y="98"/>
                    <a:pt x="18" y="67"/>
                    <a:pt x="24" y="62"/>
                  </a:cubicBezTo>
                  <a:cubicBezTo>
                    <a:pt x="24" y="62"/>
                    <a:pt x="26" y="51"/>
                    <a:pt x="44" y="48"/>
                  </a:cubicBezTo>
                  <a:cubicBezTo>
                    <a:pt x="44" y="48"/>
                    <a:pt x="51" y="42"/>
                    <a:pt x="45" y="42"/>
                  </a:cubicBezTo>
                  <a:cubicBezTo>
                    <a:pt x="38" y="43"/>
                    <a:pt x="29" y="43"/>
                    <a:pt x="28" y="40"/>
                  </a:cubicBezTo>
                  <a:cubicBezTo>
                    <a:pt x="27" y="37"/>
                    <a:pt x="28" y="26"/>
                    <a:pt x="32" y="25"/>
                  </a:cubicBezTo>
                  <a:cubicBezTo>
                    <a:pt x="36" y="24"/>
                    <a:pt x="43" y="28"/>
                    <a:pt x="43" y="28"/>
                  </a:cubicBezTo>
                  <a:cubicBezTo>
                    <a:pt x="43" y="28"/>
                    <a:pt x="48" y="17"/>
                    <a:pt x="37" y="14"/>
                  </a:cubicBezTo>
                  <a:cubicBezTo>
                    <a:pt x="37" y="14"/>
                    <a:pt x="38" y="6"/>
                    <a:pt x="45" y="7"/>
                  </a:cubicBezTo>
                  <a:cubicBezTo>
                    <a:pt x="45" y="3"/>
                    <a:pt x="45" y="3"/>
                    <a:pt x="45" y="3"/>
                  </a:cubicBezTo>
                  <a:cubicBezTo>
                    <a:pt x="45" y="3"/>
                    <a:pt x="46" y="1"/>
                    <a:pt x="48" y="1"/>
                  </a:cubicBezTo>
                  <a:cubicBezTo>
                    <a:pt x="51" y="1"/>
                    <a:pt x="52" y="3"/>
                    <a:pt x="52" y="3"/>
                  </a:cubicBezTo>
                  <a:cubicBezTo>
                    <a:pt x="53" y="6"/>
                    <a:pt x="53" y="6"/>
                    <a:pt x="53" y="6"/>
                  </a:cubicBezTo>
                  <a:cubicBezTo>
                    <a:pt x="55" y="6"/>
                    <a:pt x="55" y="6"/>
                    <a:pt x="55" y="6"/>
                  </a:cubicBezTo>
                  <a:cubicBezTo>
                    <a:pt x="56" y="2"/>
                    <a:pt x="56" y="2"/>
                    <a:pt x="56" y="2"/>
                  </a:cubicBezTo>
                  <a:cubicBezTo>
                    <a:pt x="56" y="2"/>
                    <a:pt x="56" y="0"/>
                    <a:pt x="59" y="1"/>
                  </a:cubicBezTo>
                  <a:cubicBezTo>
                    <a:pt x="63" y="2"/>
                    <a:pt x="62" y="4"/>
                    <a:pt x="62" y="4"/>
                  </a:cubicBezTo>
                  <a:cubicBezTo>
                    <a:pt x="62" y="4"/>
                    <a:pt x="62" y="8"/>
                    <a:pt x="62" y="8"/>
                  </a:cubicBezTo>
                  <a:cubicBezTo>
                    <a:pt x="62" y="8"/>
                    <a:pt x="65" y="11"/>
                    <a:pt x="67" y="9"/>
                  </a:cubicBezTo>
                  <a:cubicBezTo>
                    <a:pt x="69" y="4"/>
                    <a:pt x="69" y="4"/>
                    <a:pt x="69" y="4"/>
                  </a:cubicBezTo>
                  <a:cubicBezTo>
                    <a:pt x="69" y="4"/>
                    <a:pt x="74" y="2"/>
                    <a:pt x="76" y="7"/>
                  </a:cubicBezTo>
                  <a:cubicBezTo>
                    <a:pt x="76" y="7"/>
                    <a:pt x="71" y="14"/>
                    <a:pt x="76" y="19"/>
                  </a:cubicBezTo>
                  <a:cubicBezTo>
                    <a:pt x="76" y="19"/>
                    <a:pt x="80" y="24"/>
                    <a:pt x="80" y="33"/>
                  </a:cubicBezTo>
                  <a:cubicBezTo>
                    <a:pt x="80" y="33"/>
                    <a:pt x="81" y="22"/>
                    <a:pt x="79" y="18"/>
                  </a:cubicBezTo>
                  <a:cubicBezTo>
                    <a:pt x="79" y="18"/>
                    <a:pt x="82" y="15"/>
                    <a:pt x="86" y="17"/>
                  </a:cubicBezTo>
                  <a:cubicBezTo>
                    <a:pt x="86" y="17"/>
                    <a:pt x="86" y="25"/>
                    <a:pt x="89" y="26"/>
                  </a:cubicBezTo>
                  <a:cubicBezTo>
                    <a:pt x="91" y="26"/>
                    <a:pt x="91" y="18"/>
                    <a:pt x="91" y="18"/>
                  </a:cubicBezTo>
                  <a:cubicBezTo>
                    <a:pt x="91" y="18"/>
                    <a:pt x="92" y="16"/>
                    <a:pt x="96" y="17"/>
                  </a:cubicBezTo>
                  <a:cubicBezTo>
                    <a:pt x="100" y="18"/>
                    <a:pt x="99" y="21"/>
                    <a:pt x="99" y="21"/>
                  </a:cubicBezTo>
                  <a:cubicBezTo>
                    <a:pt x="99" y="21"/>
                    <a:pt x="86" y="31"/>
                    <a:pt x="94" y="45"/>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Roboto"/>
              </a:endParaRPr>
            </a:p>
          </p:txBody>
        </p:sp>
      </p:grpSp>
      <p:grpSp>
        <p:nvGrpSpPr>
          <p:cNvPr id="61" name="Group 60"/>
          <p:cNvGrpSpPr/>
          <p:nvPr/>
        </p:nvGrpSpPr>
        <p:grpSpPr>
          <a:xfrm>
            <a:off x="9449956" y="645117"/>
            <a:ext cx="1693333" cy="1459771"/>
            <a:chOff x="4013200" y="1974850"/>
            <a:chExt cx="1270000" cy="1094828"/>
          </a:xfrm>
        </p:grpSpPr>
        <p:sp>
          <p:nvSpPr>
            <p:cNvPr id="12" name="Hexagon 11"/>
            <p:cNvSpPr/>
            <p:nvPr/>
          </p:nvSpPr>
          <p:spPr>
            <a:xfrm>
              <a:off x="4013200" y="1974850"/>
              <a:ext cx="1270000" cy="1094828"/>
            </a:xfrm>
            <a:prstGeom prst="hexagon">
              <a:avLst>
                <a:gd name="adj" fmla="val 25000"/>
                <a:gd name="vf" fmla="val 115470"/>
              </a:avLst>
            </a:prstGeom>
            <a:solidFill>
              <a:srgbClr val="00B0F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dirty="0">
                <a:solidFill>
                  <a:prstClr val="white"/>
                </a:solidFill>
                <a:latin typeface="Roboto"/>
              </a:endParaRPr>
            </a:p>
          </p:txBody>
        </p:sp>
        <p:grpSp>
          <p:nvGrpSpPr>
            <p:cNvPr id="47" name="Group 46"/>
            <p:cNvGrpSpPr/>
            <p:nvPr/>
          </p:nvGrpSpPr>
          <p:grpSpPr>
            <a:xfrm>
              <a:off x="4294712" y="2258587"/>
              <a:ext cx="706976" cy="527354"/>
              <a:chOff x="1320094" y="1424694"/>
              <a:chExt cx="487363" cy="363538"/>
            </a:xfrm>
            <a:solidFill>
              <a:schemeClr val="bg1"/>
            </a:solidFill>
          </p:grpSpPr>
          <p:sp>
            <p:nvSpPr>
              <p:cNvPr id="49" name="Freeform 13"/>
              <p:cNvSpPr>
                <a:spLocks/>
              </p:cNvSpPr>
              <p:nvPr/>
            </p:nvSpPr>
            <p:spPr bwMode="auto">
              <a:xfrm>
                <a:off x="1320094" y="1424694"/>
                <a:ext cx="487363" cy="363538"/>
              </a:xfrm>
              <a:custGeom>
                <a:avLst/>
                <a:gdLst/>
                <a:ahLst/>
                <a:cxnLst>
                  <a:cxn ang="0">
                    <a:pos x="108" y="17"/>
                  </a:cxn>
                  <a:cxn ang="0">
                    <a:pos x="92" y="17"/>
                  </a:cxn>
                  <a:cxn ang="0">
                    <a:pos x="92" y="46"/>
                  </a:cxn>
                  <a:cxn ang="0">
                    <a:pos x="87" y="41"/>
                  </a:cxn>
                  <a:cxn ang="0">
                    <a:pos x="87" y="36"/>
                  </a:cxn>
                  <a:cxn ang="0">
                    <a:pos x="78" y="36"/>
                  </a:cxn>
                  <a:cxn ang="0">
                    <a:pos x="78" y="41"/>
                  </a:cxn>
                  <a:cxn ang="0">
                    <a:pos x="73" y="46"/>
                  </a:cxn>
                  <a:cxn ang="0">
                    <a:pos x="73" y="17"/>
                  </a:cxn>
                  <a:cxn ang="0">
                    <a:pos x="57" y="17"/>
                  </a:cxn>
                  <a:cxn ang="0">
                    <a:pos x="24" y="115"/>
                  </a:cxn>
                  <a:cxn ang="0">
                    <a:pos x="45" y="110"/>
                  </a:cxn>
                  <a:cxn ang="0">
                    <a:pos x="73" y="94"/>
                  </a:cxn>
                  <a:cxn ang="0">
                    <a:pos x="73" y="52"/>
                  </a:cxn>
                  <a:cxn ang="0">
                    <a:pos x="83" y="42"/>
                  </a:cxn>
                  <a:cxn ang="0">
                    <a:pos x="92" y="52"/>
                  </a:cxn>
                  <a:cxn ang="0">
                    <a:pos x="92" y="94"/>
                  </a:cxn>
                  <a:cxn ang="0">
                    <a:pos x="120" y="110"/>
                  </a:cxn>
                  <a:cxn ang="0">
                    <a:pos x="142" y="115"/>
                  </a:cxn>
                  <a:cxn ang="0">
                    <a:pos x="108" y="17"/>
                  </a:cxn>
                </a:cxnLst>
                <a:rect l="0" t="0" r="r" b="b"/>
                <a:pathLst>
                  <a:path w="166" h="124">
                    <a:moveTo>
                      <a:pt x="108" y="17"/>
                    </a:moveTo>
                    <a:cubicBezTo>
                      <a:pt x="92" y="0"/>
                      <a:pt x="92" y="17"/>
                      <a:pt x="92" y="17"/>
                    </a:cubicBezTo>
                    <a:cubicBezTo>
                      <a:pt x="92" y="46"/>
                      <a:pt x="92" y="46"/>
                      <a:pt x="92" y="46"/>
                    </a:cubicBezTo>
                    <a:cubicBezTo>
                      <a:pt x="87" y="41"/>
                      <a:pt x="87" y="41"/>
                      <a:pt x="87" y="41"/>
                    </a:cubicBezTo>
                    <a:cubicBezTo>
                      <a:pt x="87" y="36"/>
                      <a:pt x="87" y="36"/>
                      <a:pt x="87" y="36"/>
                    </a:cubicBezTo>
                    <a:cubicBezTo>
                      <a:pt x="78" y="36"/>
                      <a:pt x="78" y="36"/>
                      <a:pt x="78" y="36"/>
                    </a:cubicBezTo>
                    <a:cubicBezTo>
                      <a:pt x="78" y="41"/>
                      <a:pt x="78" y="41"/>
                      <a:pt x="78" y="41"/>
                    </a:cubicBezTo>
                    <a:cubicBezTo>
                      <a:pt x="73" y="46"/>
                      <a:pt x="73" y="46"/>
                      <a:pt x="73" y="46"/>
                    </a:cubicBezTo>
                    <a:cubicBezTo>
                      <a:pt x="73" y="17"/>
                      <a:pt x="73" y="17"/>
                      <a:pt x="73" y="17"/>
                    </a:cubicBezTo>
                    <a:cubicBezTo>
                      <a:pt x="73" y="17"/>
                      <a:pt x="73" y="0"/>
                      <a:pt x="57" y="17"/>
                    </a:cubicBezTo>
                    <a:cubicBezTo>
                      <a:pt x="57" y="17"/>
                      <a:pt x="0" y="77"/>
                      <a:pt x="24" y="115"/>
                    </a:cubicBezTo>
                    <a:cubicBezTo>
                      <a:pt x="26" y="119"/>
                      <a:pt x="36" y="124"/>
                      <a:pt x="45" y="110"/>
                    </a:cubicBezTo>
                    <a:cubicBezTo>
                      <a:pt x="50" y="104"/>
                      <a:pt x="70" y="116"/>
                      <a:pt x="73" y="94"/>
                    </a:cubicBezTo>
                    <a:cubicBezTo>
                      <a:pt x="73" y="52"/>
                      <a:pt x="73" y="52"/>
                      <a:pt x="73" y="52"/>
                    </a:cubicBezTo>
                    <a:cubicBezTo>
                      <a:pt x="83" y="42"/>
                      <a:pt x="83" y="42"/>
                      <a:pt x="83" y="42"/>
                    </a:cubicBezTo>
                    <a:cubicBezTo>
                      <a:pt x="92" y="52"/>
                      <a:pt x="92" y="52"/>
                      <a:pt x="92" y="52"/>
                    </a:cubicBezTo>
                    <a:cubicBezTo>
                      <a:pt x="92" y="94"/>
                      <a:pt x="92" y="94"/>
                      <a:pt x="92" y="94"/>
                    </a:cubicBezTo>
                    <a:cubicBezTo>
                      <a:pt x="95" y="116"/>
                      <a:pt x="115" y="104"/>
                      <a:pt x="120" y="110"/>
                    </a:cubicBezTo>
                    <a:cubicBezTo>
                      <a:pt x="130" y="124"/>
                      <a:pt x="139" y="119"/>
                      <a:pt x="142" y="115"/>
                    </a:cubicBezTo>
                    <a:cubicBezTo>
                      <a:pt x="166" y="77"/>
                      <a:pt x="108" y="17"/>
                      <a:pt x="108" y="1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Roboto"/>
                </a:endParaRPr>
              </a:p>
            </p:txBody>
          </p:sp>
          <p:sp>
            <p:nvSpPr>
              <p:cNvPr id="50" name="Rectangle 14"/>
              <p:cNvSpPr>
                <a:spLocks noChangeArrowheads="1"/>
              </p:cNvSpPr>
              <p:nvPr/>
            </p:nvSpPr>
            <p:spPr bwMode="auto">
              <a:xfrm>
                <a:off x="1539875" y="1450975"/>
                <a:ext cx="26988" cy="142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Roboto"/>
                </a:endParaRPr>
              </a:p>
            </p:txBody>
          </p:sp>
          <p:sp>
            <p:nvSpPr>
              <p:cNvPr id="51" name="Rectangle 15"/>
              <p:cNvSpPr>
                <a:spLocks noChangeArrowheads="1"/>
              </p:cNvSpPr>
              <p:nvPr/>
            </p:nvSpPr>
            <p:spPr bwMode="auto">
              <a:xfrm>
                <a:off x="1539875" y="1481138"/>
                <a:ext cx="26988" cy="142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Roboto"/>
                </a:endParaRPr>
              </a:p>
            </p:txBody>
          </p:sp>
          <p:sp>
            <p:nvSpPr>
              <p:cNvPr id="52" name="Rectangle 16"/>
              <p:cNvSpPr>
                <a:spLocks noChangeArrowheads="1"/>
              </p:cNvSpPr>
              <p:nvPr/>
            </p:nvSpPr>
            <p:spPr bwMode="auto">
              <a:xfrm>
                <a:off x="1539875" y="1509713"/>
                <a:ext cx="26988" cy="142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Roboto"/>
                </a:endParaRPr>
              </a:p>
            </p:txBody>
          </p:sp>
        </p:grpSp>
      </p:grpSp>
      <p:grpSp>
        <p:nvGrpSpPr>
          <p:cNvPr id="59" name="Group 58"/>
          <p:cNvGrpSpPr/>
          <p:nvPr/>
        </p:nvGrpSpPr>
        <p:grpSpPr>
          <a:xfrm>
            <a:off x="1103110" y="1375003"/>
            <a:ext cx="1693333" cy="1459771"/>
            <a:chOff x="762000" y="1974850"/>
            <a:chExt cx="1270000" cy="1094828"/>
          </a:xfrm>
        </p:grpSpPr>
        <p:sp>
          <p:nvSpPr>
            <p:cNvPr id="9" name="Hexagon 8"/>
            <p:cNvSpPr/>
            <p:nvPr/>
          </p:nvSpPr>
          <p:spPr>
            <a:xfrm>
              <a:off x="762000" y="1974850"/>
              <a:ext cx="1270000" cy="1094828"/>
            </a:xfrm>
            <a:prstGeom prst="hexagon">
              <a:avLst>
                <a:gd name="adj" fmla="val 25000"/>
                <a:gd name="vf" fmla="val 115470"/>
              </a:avLst>
            </a:prstGeom>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sz="2400">
                <a:solidFill>
                  <a:prstClr val="white"/>
                </a:solidFill>
                <a:latin typeface="Roboto"/>
              </a:endParaRPr>
            </a:p>
          </p:txBody>
        </p:sp>
        <p:sp>
          <p:nvSpPr>
            <p:cNvPr id="57" name="Freeform 6"/>
            <p:cNvSpPr>
              <a:spLocks/>
            </p:cNvSpPr>
            <p:nvPr/>
          </p:nvSpPr>
          <p:spPr bwMode="auto">
            <a:xfrm>
              <a:off x="1116905" y="2241176"/>
              <a:ext cx="560190" cy="562176"/>
            </a:xfrm>
            <a:custGeom>
              <a:avLst/>
              <a:gdLst/>
              <a:ahLst/>
              <a:cxnLst>
                <a:cxn ang="0">
                  <a:pos x="56" y="0"/>
                </a:cxn>
                <a:cxn ang="0">
                  <a:pos x="74" y="0"/>
                </a:cxn>
                <a:cxn ang="0">
                  <a:pos x="89" y="30"/>
                </a:cxn>
                <a:cxn ang="0">
                  <a:pos x="128" y="30"/>
                </a:cxn>
                <a:cxn ang="0">
                  <a:pos x="135" y="100"/>
                </a:cxn>
                <a:cxn ang="0">
                  <a:pos x="46" y="118"/>
                </a:cxn>
                <a:cxn ang="0">
                  <a:pos x="18" y="141"/>
                </a:cxn>
                <a:cxn ang="0">
                  <a:pos x="1" y="141"/>
                </a:cxn>
                <a:cxn ang="0">
                  <a:pos x="28" y="96"/>
                </a:cxn>
                <a:cxn ang="0">
                  <a:pos x="82" y="71"/>
                </a:cxn>
                <a:cxn ang="0">
                  <a:pos x="69" y="45"/>
                </a:cxn>
                <a:cxn ang="0">
                  <a:pos x="56" y="0"/>
                </a:cxn>
              </a:cxnLst>
              <a:rect l="0" t="0" r="r" b="b"/>
              <a:pathLst>
                <a:path w="153" h="153">
                  <a:moveTo>
                    <a:pt x="56" y="0"/>
                  </a:moveTo>
                  <a:cubicBezTo>
                    <a:pt x="74" y="0"/>
                    <a:pt x="74" y="0"/>
                    <a:pt x="74" y="0"/>
                  </a:cubicBezTo>
                  <a:cubicBezTo>
                    <a:pt x="74" y="0"/>
                    <a:pt x="72" y="42"/>
                    <a:pt x="89" y="30"/>
                  </a:cubicBezTo>
                  <a:cubicBezTo>
                    <a:pt x="97" y="25"/>
                    <a:pt x="111" y="15"/>
                    <a:pt x="128" y="30"/>
                  </a:cubicBezTo>
                  <a:cubicBezTo>
                    <a:pt x="141" y="41"/>
                    <a:pt x="153" y="60"/>
                    <a:pt x="135" y="100"/>
                  </a:cubicBezTo>
                  <a:cubicBezTo>
                    <a:pt x="125" y="121"/>
                    <a:pt x="94" y="153"/>
                    <a:pt x="46" y="118"/>
                  </a:cubicBezTo>
                  <a:cubicBezTo>
                    <a:pt x="38" y="112"/>
                    <a:pt x="19" y="99"/>
                    <a:pt x="18" y="141"/>
                  </a:cubicBezTo>
                  <a:cubicBezTo>
                    <a:pt x="1" y="141"/>
                    <a:pt x="1" y="141"/>
                    <a:pt x="1" y="141"/>
                  </a:cubicBezTo>
                  <a:cubicBezTo>
                    <a:pt x="1" y="141"/>
                    <a:pt x="0" y="92"/>
                    <a:pt x="28" y="96"/>
                  </a:cubicBezTo>
                  <a:cubicBezTo>
                    <a:pt x="43" y="97"/>
                    <a:pt x="77" y="106"/>
                    <a:pt x="82" y="71"/>
                  </a:cubicBezTo>
                  <a:cubicBezTo>
                    <a:pt x="83" y="64"/>
                    <a:pt x="87" y="55"/>
                    <a:pt x="69" y="45"/>
                  </a:cubicBezTo>
                  <a:cubicBezTo>
                    <a:pt x="62" y="41"/>
                    <a:pt x="56" y="37"/>
                    <a:pt x="56"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pPr defTabSz="1219170"/>
              <a:endParaRPr lang="en-US" sz="2400">
                <a:solidFill>
                  <a:prstClr val="black"/>
                </a:solidFill>
                <a:latin typeface="Roboto"/>
              </a:endParaRPr>
            </a:p>
          </p:txBody>
        </p:sp>
      </p:grpSp>
      <p:sp>
        <p:nvSpPr>
          <p:cNvPr id="13" name="Rectangle 12"/>
          <p:cNvSpPr/>
          <p:nvPr/>
        </p:nvSpPr>
        <p:spPr>
          <a:xfrm>
            <a:off x="446145" y="499624"/>
            <a:ext cx="4224233" cy="523220"/>
          </a:xfrm>
          <a:prstGeom prst="rect">
            <a:avLst/>
          </a:prstGeom>
        </p:spPr>
        <p:txBody>
          <a:bodyPr wrap="none">
            <a:spAutoFit/>
          </a:bodyPr>
          <a:lstStyle/>
          <a:p>
            <a:r>
              <a:rPr lang="fr-FR" sz="2800" dirty="0">
                <a:solidFill>
                  <a:schemeClr val="accent1">
                    <a:lumMod val="60000"/>
                    <a:lumOff val="40000"/>
                  </a:schemeClr>
                </a:solidFill>
              </a:rPr>
              <a:t>«Fonctions  de  nutrition»</a:t>
            </a:r>
          </a:p>
        </p:txBody>
      </p:sp>
      <p:pic>
        <p:nvPicPr>
          <p:cNvPr id="2" name="Image 1"/>
          <p:cNvPicPr>
            <a:picLocks noChangeAspect="1"/>
          </p:cNvPicPr>
          <p:nvPr/>
        </p:nvPicPr>
        <p:blipFill>
          <a:blip r:embed="rId3"/>
          <a:stretch>
            <a:fillRect/>
          </a:stretch>
        </p:blipFill>
        <p:spPr>
          <a:xfrm>
            <a:off x="4835560" y="141501"/>
            <a:ext cx="2353260" cy="2334970"/>
          </a:xfrm>
          <a:prstGeom prst="rect">
            <a:avLst/>
          </a:prstGeom>
        </p:spPr>
      </p:pic>
      <p:grpSp>
        <p:nvGrpSpPr>
          <p:cNvPr id="6" name="Groupe 5"/>
          <p:cNvGrpSpPr/>
          <p:nvPr/>
        </p:nvGrpSpPr>
        <p:grpSpPr>
          <a:xfrm>
            <a:off x="174343" y="3884075"/>
            <a:ext cx="4670526" cy="2031325"/>
            <a:chOff x="174343" y="3884075"/>
            <a:chExt cx="4670526" cy="2031325"/>
          </a:xfrm>
        </p:grpSpPr>
        <p:sp>
          <p:nvSpPr>
            <p:cNvPr id="4" name="ZoneTexte 3"/>
            <p:cNvSpPr txBox="1"/>
            <p:nvPr/>
          </p:nvSpPr>
          <p:spPr>
            <a:xfrm>
              <a:off x="1576317" y="3884075"/>
              <a:ext cx="3268552" cy="2031325"/>
            </a:xfrm>
            <a:prstGeom prst="rect">
              <a:avLst/>
            </a:prstGeom>
            <a:noFill/>
          </p:spPr>
          <p:txBody>
            <a:bodyPr wrap="square" rtlCol="0">
              <a:spAutoFit/>
            </a:bodyPr>
            <a:lstStyle/>
            <a:p>
              <a:pPr marL="285750" indent="-285750">
                <a:buFont typeface="Arial" panose="020B0604020202020204" pitchFamily="34" charset="0"/>
                <a:buChar char="•"/>
              </a:pPr>
              <a:r>
                <a:rPr lang="fr-FR" b="1" dirty="0">
                  <a:solidFill>
                    <a:schemeClr val="accent6">
                      <a:lumMod val="50000"/>
                    </a:schemeClr>
                  </a:solidFill>
                </a:rPr>
                <a:t>Un exemple de malnutrition par excès d’apport: l’obésité </a:t>
              </a:r>
              <a:endParaRPr lang="fr-FR" b="1" dirty="0" smtClean="0">
                <a:solidFill>
                  <a:schemeClr val="accent6">
                    <a:lumMod val="50000"/>
                  </a:schemeClr>
                </a:solidFill>
              </a:endParaRPr>
            </a:p>
            <a:p>
              <a:pPr marL="285750" indent="-285750">
                <a:buFont typeface="Arial" panose="020B0604020202020204" pitchFamily="34" charset="0"/>
                <a:buChar char="•"/>
              </a:pPr>
              <a:r>
                <a:rPr lang="fr-FR" b="1" dirty="0" smtClean="0">
                  <a:solidFill>
                    <a:schemeClr val="accent6">
                      <a:lumMod val="75000"/>
                    </a:schemeClr>
                  </a:solidFill>
                </a:rPr>
                <a:t>Un </a:t>
              </a:r>
              <a:r>
                <a:rPr lang="fr-FR" b="1" dirty="0">
                  <a:solidFill>
                    <a:schemeClr val="accent6">
                      <a:lumMod val="75000"/>
                    </a:schemeClr>
                  </a:solidFill>
                </a:rPr>
                <a:t>exemple de malnutrition par </a:t>
              </a:r>
              <a:r>
                <a:rPr lang="fr-FR" b="1" dirty="0" smtClean="0">
                  <a:solidFill>
                    <a:schemeClr val="accent6">
                      <a:lumMod val="75000"/>
                    </a:schemeClr>
                  </a:solidFill>
                </a:rPr>
                <a:t>carence</a:t>
              </a:r>
            </a:p>
            <a:p>
              <a:pPr marL="285750" indent="-285750">
                <a:buFont typeface="Arial" panose="020B0604020202020204" pitchFamily="34" charset="0"/>
                <a:buChar char="•"/>
              </a:pPr>
              <a:r>
                <a:rPr lang="fr-FR" b="1" dirty="0">
                  <a:solidFill>
                    <a:srgbClr val="FF9900"/>
                  </a:solidFill>
                </a:rPr>
                <a:t>Un </a:t>
              </a:r>
              <a:r>
                <a:rPr lang="fr-FR" b="1" dirty="0" smtClean="0">
                  <a:solidFill>
                    <a:srgbClr val="FF9900"/>
                  </a:solidFill>
                </a:rPr>
                <a:t>exemple de </a:t>
              </a:r>
              <a:r>
                <a:rPr lang="fr-FR" b="1" dirty="0">
                  <a:solidFill>
                    <a:srgbClr val="FF9900"/>
                  </a:solidFill>
                </a:rPr>
                <a:t>pathologie digestive: la malabsorption</a:t>
              </a:r>
              <a:endParaRPr lang="fr-FR" b="1" dirty="0" smtClean="0">
                <a:solidFill>
                  <a:srgbClr val="FF9900"/>
                </a:solidFill>
              </a:endParaRPr>
            </a:p>
            <a:p>
              <a:endParaRPr lang="fr-FR" dirty="0"/>
            </a:p>
          </p:txBody>
        </p:sp>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343" y="4009520"/>
              <a:ext cx="1401974" cy="1568719"/>
            </a:xfrm>
            <a:prstGeom prst="rect">
              <a:avLst/>
            </a:prstGeom>
          </p:spPr>
        </p:pic>
      </p:grpSp>
      <p:grpSp>
        <p:nvGrpSpPr>
          <p:cNvPr id="7" name="Groupe 6"/>
          <p:cNvGrpSpPr/>
          <p:nvPr/>
        </p:nvGrpSpPr>
        <p:grpSpPr>
          <a:xfrm>
            <a:off x="5902971" y="5004265"/>
            <a:ext cx="3819210" cy="1519206"/>
            <a:chOff x="5902971" y="5004265"/>
            <a:chExt cx="3819210" cy="1519206"/>
          </a:xfrm>
        </p:grpSpPr>
        <p:pic>
          <p:nvPicPr>
            <p:cNvPr id="3" name="Imag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02971" y="5004265"/>
              <a:ext cx="894907" cy="1519206"/>
            </a:xfrm>
            <a:prstGeom prst="rect">
              <a:avLst/>
            </a:prstGeom>
          </p:spPr>
        </p:pic>
        <p:sp>
          <p:nvSpPr>
            <p:cNvPr id="29" name="ZoneTexte 28"/>
            <p:cNvSpPr txBox="1"/>
            <p:nvPr/>
          </p:nvSpPr>
          <p:spPr>
            <a:xfrm>
              <a:off x="6763531" y="5219581"/>
              <a:ext cx="2958650" cy="923330"/>
            </a:xfrm>
            <a:prstGeom prst="rect">
              <a:avLst/>
            </a:prstGeom>
            <a:noFill/>
          </p:spPr>
          <p:txBody>
            <a:bodyPr wrap="square" rtlCol="0">
              <a:spAutoFit/>
            </a:bodyPr>
            <a:lstStyle/>
            <a:p>
              <a:pPr marL="285750" indent="-285750">
                <a:buFont typeface="Arial" panose="020B0604020202020204" pitchFamily="34" charset="0"/>
                <a:buChar char="•"/>
              </a:pPr>
              <a:r>
                <a:rPr lang="fr-FR" b="1" dirty="0" smtClean="0">
                  <a:solidFill>
                    <a:schemeClr val="accent6">
                      <a:lumMod val="50000"/>
                    </a:schemeClr>
                  </a:solidFill>
                </a:rPr>
                <a:t>Athérosclérose </a:t>
              </a:r>
            </a:p>
            <a:p>
              <a:pPr marL="285750" indent="-285750">
                <a:buFont typeface="Arial" panose="020B0604020202020204" pitchFamily="34" charset="0"/>
                <a:buChar char="•"/>
              </a:pPr>
              <a:r>
                <a:rPr lang="fr-FR" b="1" dirty="0">
                  <a:solidFill>
                    <a:schemeClr val="accent6">
                      <a:lumMod val="75000"/>
                    </a:schemeClr>
                  </a:solidFill>
                </a:rPr>
                <a:t>Infarctus du myocarde et </a:t>
              </a:r>
              <a:r>
                <a:rPr lang="fr-FR" b="1" dirty="0" smtClean="0">
                  <a:solidFill>
                    <a:schemeClr val="accent6">
                      <a:lumMod val="75000"/>
                    </a:schemeClr>
                  </a:solidFill>
                </a:rPr>
                <a:t>angor</a:t>
              </a:r>
              <a:endParaRPr lang="fr-FR" dirty="0"/>
            </a:p>
          </p:txBody>
        </p:sp>
      </p:grpSp>
      <p:grpSp>
        <p:nvGrpSpPr>
          <p:cNvPr id="8" name="Groupe 7"/>
          <p:cNvGrpSpPr/>
          <p:nvPr/>
        </p:nvGrpSpPr>
        <p:grpSpPr>
          <a:xfrm>
            <a:off x="8812280" y="3251591"/>
            <a:ext cx="5430323" cy="1084882"/>
            <a:chOff x="8812280" y="3251591"/>
            <a:chExt cx="5430323" cy="1084882"/>
          </a:xfrm>
        </p:grpSpPr>
        <p:grpSp>
          <p:nvGrpSpPr>
            <p:cNvPr id="22" name="Group 4"/>
            <p:cNvGrpSpPr>
              <a:grpSpLocks noChangeAspect="1"/>
            </p:cNvGrpSpPr>
            <p:nvPr/>
          </p:nvGrpSpPr>
          <p:grpSpPr bwMode="auto">
            <a:xfrm>
              <a:off x="8812280" y="3251591"/>
              <a:ext cx="1278860" cy="1084882"/>
              <a:chOff x="857" y="589"/>
              <a:chExt cx="2558" cy="2170"/>
            </a:xfrm>
          </p:grpSpPr>
          <p:sp>
            <p:nvSpPr>
              <p:cNvPr id="23" name="Freeform 5"/>
              <p:cNvSpPr>
                <a:spLocks noEditPoints="1"/>
              </p:cNvSpPr>
              <p:nvPr/>
            </p:nvSpPr>
            <p:spPr bwMode="auto">
              <a:xfrm>
                <a:off x="857" y="589"/>
                <a:ext cx="2558" cy="2170"/>
              </a:xfrm>
              <a:custGeom>
                <a:avLst/>
                <a:gdLst/>
                <a:ahLst/>
                <a:cxnLst>
                  <a:cxn ang="0">
                    <a:pos x="834" y="288"/>
                  </a:cxn>
                  <a:cxn ang="0">
                    <a:pos x="629" y="94"/>
                  </a:cxn>
                  <a:cxn ang="0">
                    <a:pos x="257" y="209"/>
                  </a:cxn>
                  <a:cxn ang="0">
                    <a:pos x="143" y="1249"/>
                  </a:cxn>
                  <a:cxn ang="0">
                    <a:pos x="638" y="767"/>
                  </a:cxn>
                  <a:cxn ang="0">
                    <a:pos x="790" y="563"/>
                  </a:cxn>
                  <a:cxn ang="0">
                    <a:pos x="855" y="1204"/>
                  </a:cxn>
                  <a:cxn ang="0">
                    <a:pos x="611" y="823"/>
                  </a:cxn>
                  <a:cxn ang="0">
                    <a:pos x="117" y="684"/>
                  </a:cxn>
                  <a:cxn ang="0">
                    <a:pos x="563" y="412"/>
                  </a:cxn>
                  <a:cxn ang="0">
                    <a:pos x="456" y="467"/>
                  </a:cxn>
                  <a:cxn ang="0">
                    <a:pos x="449" y="301"/>
                  </a:cxn>
                  <a:cxn ang="0">
                    <a:pos x="429" y="456"/>
                  </a:cxn>
                  <a:cxn ang="0">
                    <a:pos x="337" y="427"/>
                  </a:cxn>
                  <a:cxn ang="0">
                    <a:pos x="441" y="493"/>
                  </a:cxn>
                  <a:cxn ang="0">
                    <a:pos x="259" y="611"/>
                  </a:cxn>
                  <a:cxn ang="0">
                    <a:pos x="398" y="574"/>
                  </a:cxn>
                  <a:cxn ang="0">
                    <a:pos x="391" y="655"/>
                  </a:cxn>
                  <a:cxn ang="0">
                    <a:pos x="491" y="513"/>
                  </a:cxn>
                  <a:cxn ang="0">
                    <a:pos x="285" y="767"/>
                  </a:cxn>
                  <a:cxn ang="0">
                    <a:pos x="358" y="815"/>
                  </a:cxn>
                  <a:cxn ang="0">
                    <a:pos x="342" y="865"/>
                  </a:cxn>
                  <a:cxn ang="0">
                    <a:pos x="420" y="889"/>
                  </a:cxn>
                  <a:cxn ang="0">
                    <a:pos x="280" y="910"/>
                  </a:cxn>
                  <a:cxn ang="0">
                    <a:pos x="317" y="939"/>
                  </a:cxn>
                  <a:cxn ang="0">
                    <a:pos x="362" y="967"/>
                  </a:cxn>
                  <a:cxn ang="0">
                    <a:pos x="374" y="1019"/>
                  </a:cxn>
                  <a:cxn ang="0">
                    <a:pos x="502" y="932"/>
                  </a:cxn>
                  <a:cxn ang="0">
                    <a:pos x="571" y="963"/>
                  </a:cxn>
                  <a:cxn ang="0">
                    <a:pos x="495" y="878"/>
                  </a:cxn>
                  <a:cxn ang="0">
                    <a:pos x="588" y="892"/>
                  </a:cxn>
                  <a:cxn ang="0">
                    <a:pos x="503" y="825"/>
                  </a:cxn>
                  <a:cxn ang="0">
                    <a:pos x="611" y="823"/>
                  </a:cxn>
                  <a:cxn ang="0">
                    <a:pos x="698" y="399"/>
                  </a:cxn>
                  <a:cxn ang="0">
                    <a:pos x="662" y="377"/>
                  </a:cxn>
                  <a:cxn ang="0">
                    <a:pos x="735" y="377"/>
                  </a:cxn>
                  <a:cxn ang="0">
                    <a:pos x="699" y="399"/>
                  </a:cxn>
                  <a:cxn ang="0">
                    <a:pos x="796" y="692"/>
                  </a:cxn>
                  <a:cxn ang="0">
                    <a:pos x="888" y="828"/>
                  </a:cxn>
                  <a:cxn ang="0">
                    <a:pos x="844" y="875"/>
                  </a:cxn>
                  <a:cxn ang="0">
                    <a:pos x="898" y="912"/>
                  </a:cxn>
                  <a:cxn ang="0">
                    <a:pos x="828" y="966"/>
                  </a:cxn>
                  <a:cxn ang="0">
                    <a:pos x="881" y="1026"/>
                  </a:cxn>
                  <a:cxn ang="0">
                    <a:pos x="1072" y="1054"/>
                  </a:cxn>
                  <a:cxn ang="0">
                    <a:pos x="1021" y="947"/>
                  </a:cxn>
                  <a:cxn ang="0">
                    <a:pos x="1125" y="933"/>
                  </a:cxn>
                  <a:cxn ang="0">
                    <a:pos x="1061" y="914"/>
                  </a:cxn>
                  <a:cxn ang="0">
                    <a:pos x="987" y="770"/>
                  </a:cxn>
                  <a:cxn ang="0">
                    <a:pos x="1069" y="891"/>
                  </a:cxn>
                  <a:cxn ang="0">
                    <a:pos x="1031" y="768"/>
                  </a:cxn>
                  <a:cxn ang="0">
                    <a:pos x="1089" y="782"/>
                  </a:cxn>
                  <a:cxn ang="0">
                    <a:pos x="907" y="512"/>
                  </a:cxn>
                  <a:cxn ang="0">
                    <a:pos x="1025" y="664"/>
                  </a:cxn>
                  <a:cxn ang="0">
                    <a:pos x="1046" y="597"/>
                  </a:cxn>
                  <a:cxn ang="0">
                    <a:pos x="1111" y="608"/>
                  </a:cxn>
                  <a:cxn ang="0">
                    <a:pos x="968" y="482"/>
                  </a:cxn>
                  <a:cxn ang="0">
                    <a:pos x="1056" y="427"/>
                  </a:cxn>
                  <a:cxn ang="0">
                    <a:pos x="966" y="414"/>
                  </a:cxn>
                  <a:cxn ang="0">
                    <a:pos x="943" y="345"/>
                  </a:cxn>
                  <a:cxn ang="0">
                    <a:pos x="941" y="475"/>
                  </a:cxn>
                  <a:cxn ang="0">
                    <a:pos x="857" y="313"/>
                  </a:cxn>
                  <a:cxn ang="0">
                    <a:pos x="1332" y="1018"/>
                  </a:cxn>
                </a:cxnLst>
                <a:rect l="0" t="0" r="r" b="b"/>
                <a:pathLst>
                  <a:path w="1397" h="1256">
                    <a:moveTo>
                      <a:pt x="1375" y="893"/>
                    </a:moveTo>
                    <a:cubicBezTo>
                      <a:pt x="1372" y="856"/>
                      <a:pt x="1369" y="818"/>
                      <a:pt x="1364" y="781"/>
                    </a:cubicBezTo>
                    <a:cubicBezTo>
                      <a:pt x="1356" y="724"/>
                      <a:pt x="1337" y="666"/>
                      <a:pt x="1316" y="612"/>
                    </a:cubicBezTo>
                    <a:cubicBezTo>
                      <a:pt x="1264" y="471"/>
                      <a:pt x="1234" y="332"/>
                      <a:pt x="1140" y="209"/>
                    </a:cubicBezTo>
                    <a:cubicBezTo>
                      <a:pt x="1087" y="137"/>
                      <a:pt x="981" y="0"/>
                      <a:pt x="889" y="107"/>
                    </a:cubicBezTo>
                    <a:cubicBezTo>
                      <a:pt x="851" y="151"/>
                      <a:pt x="843" y="233"/>
                      <a:pt x="834" y="288"/>
                    </a:cubicBezTo>
                    <a:cubicBezTo>
                      <a:pt x="829" y="322"/>
                      <a:pt x="820" y="359"/>
                      <a:pt x="817" y="394"/>
                    </a:cubicBezTo>
                    <a:cubicBezTo>
                      <a:pt x="803" y="380"/>
                      <a:pt x="788" y="367"/>
                      <a:pt x="771" y="355"/>
                    </a:cubicBezTo>
                    <a:cubicBezTo>
                      <a:pt x="726" y="320"/>
                      <a:pt x="769" y="231"/>
                      <a:pt x="776" y="187"/>
                    </a:cubicBezTo>
                    <a:cubicBezTo>
                      <a:pt x="780" y="167"/>
                      <a:pt x="791" y="108"/>
                      <a:pt x="768" y="94"/>
                    </a:cubicBezTo>
                    <a:cubicBezTo>
                      <a:pt x="750" y="83"/>
                      <a:pt x="722" y="84"/>
                      <a:pt x="699" y="84"/>
                    </a:cubicBezTo>
                    <a:cubicBezTo>
                      <a:pt x="675" y="84"/>
                      <a:pt x="647" y="83"/>
                      <a:pt x="629" y="94"/>
                    </a:cubicBezTo>
                    <a:cubicBezTo>
                      <a:pt x="606" y="108"/>
                      <a:pt x="618" y="167"/>
                      <a:pt x="621" y="187"/>
                    </a:cubicBezTo>
                    <a:cubicBezTo>
                      <a:pt x="628" y="231"/>
                      <a:pt x="671" y="320"/>
                      <a:pt x="626" y="355"/>
                    </a:cubicBezTo>
                    <a:cubicBezTo>
                      <a:pt x="609" y="367"/>
                      <a:pt x="594" y="380"/>
                      <a:pt x="580" y="394"/>
                    </a:cubicBezTo>
                    <a:cubicBezTo>
                      <a:pt x="577" y="359"/>
                      <a:pt x="568" y="322"/>
                      <a:pt x="563" y="288"/>
                    </a:cubicBezTo>
                    <a:cubicBezTo>
                      <a:pt x="555" y="233"/>
                      <a:pt x="546" y="151"/>
                      <a:pt x="508" y="107"/>
                    </a:cubicBezTo>
                    <a:cubicBezTo>
                      <a:pt x="416" y="0"/>
                      <a:pt x="310" y="137"/>
                      <a:pt x="257" y="209"/>
                    </a:cubicBezTo>
                    <a:cubicBezTo>
                      <a:pt x="163" y="332"/>
                      <a:pt x="133" y="471"/>
                      <a:pt x="81" y="612"/>
                    </a:cubicBezTo>
                    <a:cubicBezTo>
                      <a:pt x="60" y="666"/>
                      <a:pt x="41" y="724"/>
                      <a:pt x="33" y="781"/>
                    </a:cubicBezTo>
                    <a:cubicBezTo>
                      <a:pt x="28" y="818"/>
                      <a:pt x="25" y="856"/>
                      <a:pt x="22" y="893"/>
                    </a:cubicBezTo>
                    <a:cubicBezTo>
                      <a:pt x="18" y="939"/>
                      <a:pt x="9" y="984"/>
                      <a:pt x="5" y="1029"/>
                    </a:cubicBezTo>
                    <a:cubicBezTo>
                      <a:pt x="0" y="1080"/>
                      <a:pt x="3" y="1133"/>
                      <a:pt x="10" y="1184"/>
                    </a:cubicBezTo>
                    <a:cubicBezTo>
                      <a:pt x="18" y="1242"/>
                      <a:pt x="97" y="1248"/>
                      <a:pt x="143" y="1249"/>
                    </a:cubicBezTo>
                    <a:cubicBezTo>
                      <a:pt x="212" y="1252"/>
                      <a:pt x="282" y="1251"/>
                      <a:pt x="351" y="1254"/>
                    </a:cubicBezTo>
                    <a:cubicBezTo>
                      <a:pt x="419" y="1256"/>
                      <a:pt x="482" y="1231"/>
                      <a:pt x="542" y="1204"/>
                    </a:cubicBezTo>
                    <a:cubicBezTo>
                      <a:pt x="598" y="1179"/>
                      <a:pt x="635" y="1135"/>
                      <a:pt x="655" y="1080"/>
                    </a:cubicBezTo>
                    <a:cubicBezTo>
                      <a:pt x="664" y="1057"/>
                      <a:pt x="664" y="1033"/>
                      <a:pt x="666" y="1008"/>
                    </a:cubicBezTo>
                    <a:cubicBezTo>
                      <a:pt x="668" y="982"/>
                      <a:pt x="673" y="946"/>
                      <a:pt x="666" y="920"/>
                    </a:cubicBezTo>
                    <a:cubicBezTo>
                      <a:pt x="653" y="869"/>
                      <a:pt x="648" y="818"/>
                      <a:pt x="638" y="767"/>
                    </a:cubicBezTo>
                    <a:cubicBezTo>
                      <a:pt x="632" y="737"/>
                      <a:pt x="629" y="704"/>
                      <a:pt x="626" y="674"/>
                    </a:cubicBezTo>
                    <a:cubicBezTo>
                      <a:pt x="623" y="637"/>
                      <a:pt x="608" y="599"/>
                      <a:pt x="607" y="563"/>
                    </a:cubicBezTo>
                    <a:cubicBezTo>
                      <a:pt x="607" y="557"/>
                      <a:pt x="606" y="551"/>
                      <a:pt x="604" y="547"/>
                    </a:cubicBezTo>
                    <a:cubicBezTo>
                      <a:pt x="626" y="508"/>
                      <a:pt x="659" y="457"/>
                      <a:pt x="699" y="434"/>
                    </a:cubicBezTo>
                    <a:cubicBezTo>
                      <a:pt x="738" y="457"/>
                      <a:pt x="771" y="508"/>
                      <a:pt x="793" y="547"/>
                    </a:cubicBezTo>
                    <a:cubicBezTo>
                      <a:pt x="791" y="551"/>
                      <a:pt x="790" y="557"/>
                      <a:pt x="790" y="563"/>
                    </a:cubicBezTo>
                    <a:cubicBezTo>
                      <a:pt x="789" y="599"/>
                      <a:pt x="774" y="637"/>
                      <a:pt x="771" y="674"/>
                    </a:cubicBezTo>
                    <a:cubicBezTo>
                      <a:pt x="768" y="704"/>
                      <a:pt x="766" y="737"/>
                      <a:pt x="760" y="767"/>
                    </a:cubicBezTo>
                    <a:cubicBezTo>
                      <a:pt x="749" y="818"/>
                      <a:pt x="744" y="869"/>
                      <a:pt x="731" y="920"/>
                    </a:cubicBezTo>
                    <a:cubicBezTo>
                      <a:pt x="724" y="946"/>
                      <a:pt x="729" y="982"/>
                      <a:pt x="731" y="1008"/>
                    </a:cubicBezTo>
                    <a:cubicBezTo>
                      <a:pt x="733" y="1033"/>
                      <a:pt x="733" y="1057"/>
                      <a:pt x="742" y="1080"/>
                    </a:cubicBezTo>
                    <a:cubicBezTo>
                      <a:pt x="762" y="1135"/>
                      <a:pt x="799" y="1179"/>
                      <a:pt x="855" y="1204"/>
                    </a:cubicBezTo>
                    <a:cubicBezTo>
                      <a:pt x="915" y="1231"/>
                      <a:pt x="978" y="1256"/>
                      <a:pt x="1046" y="1254"/>
                    </a:cubicBezTo>
                    <a:cubicBezTo>
                      <a:pt x="1115" y="1251"/>
                      <a:pt x="1185" y="1252"/>
                      <a:pt x="1254" y="1249"/>
                    </a:cubicBezTo>
                    <a:cubicBezTo>
                      <a:pt x="1300" y="1248"/>
                      <a:pt x="1379" y="1242"/>
                      <a:pt x="1387" y="1184"/>
                    </a:cubicBezTo>
                    <a:cubicBezTo>
                      <a:pt x="1394" y="1133"/>
                      <a:pt x="1397" y="1080"/>
                      <a:pt x="1392" y="1029"/>
                    </a:cubicBezTo>
                    <a:cubicBezTo>
                      <a:pt x="1388" y="984"/>
                      <a:pt x="1379" y="939"/>
                      <a:pt x="1375" y="893"/>
                    </a:cubicBezTo>
                    <a:close/>
                    <a:moveTo>
                      <a:pt x="611" y="823"/>
                    </a:moveTo>
                    <a:cubicBezTo>
                      <a:pt x="611" y="844"/>
                      <a:pt x="611" y="866"/>
                      <a:pt x="612" y="889"/>
                    </a:cubicBezTo>
                    <a:cubicBezTo>
                      <a:pt x="614" y="956"/>
                      <a:pt x="617" y="1026"/>
                      <a:pt x="583" y="1085"/>
                    </a:cubicBezTo>
                    <a:cubicBezTo>
                      <a:pt x="524" y="1190"/>
                      <a:pt x="369" y="1183"/>
                      <a:pt x="265" y="1184"/>
                    </a:cubicBezTo>
                    <a:cubicBezTo>
                      <a:pt x="207" y="1184"/>
                      <a:pt x="139" y="1195"/>
                      <a:pt x="83" y="1183"/>
                    </a:cubicBezTo>
                    <a:cubicBezTo>
                      <a:pt x="46" y="1176"/>
                      <a:pt x="60" y="1039"/>
                      <a:pt x="65" y="1018"/>
                    </a:cubicBezTo>
                    <a:cubicBezTo>
                      <a:pt x="89" y="906"/>
                      <a:pt x="79" y="794"/>
                      <a:pt x="117" y="684"/>
                    </a:cubicBezTo>
                    <a:cubicBezTo>
                      <a:pt x="152" y="580"/>
                      <a:pt x="176" y="471"/>
                      <a:pt x="220" y="370"/>
                    </a:cubicBezTo>
                    <a:cubicBezTo>
                      <a:pt x="233" y="342"/>
                      <a:pt x="235" y="314"/>
                      <a:pt x="250" y="287"/>
                    </a:cubicBezTo>
                    <a:cubicBezTo>
                      <a:pt x="264" y="261"/>
                      <a:pt x="284" y="237"/>
                      <a:pt x="301" y="213"/>
                    </a:cubicBezTo>
                    <a:cubicBezTo>
                      <a:pt x="338" y="163"/>
                      <a:pt x="430" y="48"/>
                      <a:pt x="488" y="140"/>
                    </a:cubicBezTo>
                    <a:cubicBezTo>
                      <a:pt x="518" y="187"/>
                      <a:pt x="528" y="259"/>
                      <a:pt x="540" y="313"/>
                    </a:cubicBezTo>
                    <a:cubicBezTo>
                      <a:pt x="547" y="344"/>
                      <a:pt x="558" y="379"/>
                      <a:pt x="563" y="412"/>
                    </a:cubicBezTo>
                    <a:cubicBezTo>
                      <a:pt x="544" y="432"/>
                      <a:pt x="528" y="454"/>
                      <a:pt x="512" y="478"/>
                    </a:cubicBezTo>
                    <a:cubicBezTo>
                      <a:pt x="509" y="483"/>
                      <a:pt x="505" y="489"/>
                      <a:pt x="502" y="495"/>
                    </a:cubicBezTo>
                    <a:cubicBezTo>
                      <a:pt x="501" y="495"/>
                      <a:pt x="500" y="495"/>
                      <a:pt x="500" y="495"/>
                    </a:cubicBezTo>
                    <a:cubicBezTo>
                      <a:pt x="495" y="489"/>
                      <a:pt x="491" y="482"/>
                      <a:pt x="485" y="479"/>
                    </a:cubicBezTo>
                    <a:cubicBezTo>
                      <a:pt x="476" y="476"/>
                      <a:pt x="464" y="478"/>
                      <a:pt x="456" y="475"/>
                    </a:cubicBezTo>
                    <a:cubicBezTo>
                      <a:pt x="458" y="472"/>
                      <a:pt x="458" y="469"/>
                      <a:pt x="456" y="467"/>
                    </a:cubicBezTo>
                    <a:cubicBezTo>
                      <a:pt x="455" y="464"/>
                      <a:pt x="452" y="461"/>
                      <a:pt x="448" y="460"/>
                    </a:cubicBezTo>
                    <a:cubicBezTo>
                      <a:pt x="449" y="457"/>
                      <a:pt x="450" y="453"/>
                      <a:pt x="451" y="449"/>
                    </a:cubicBezTo>
                    <a:cubicBezTo>
                      <a:pt x="455" y="437"/>
                      <a:pt x="458" y="423"/>
                      <a:pt x="455" y="410"/>
                    </a:cubicBezTo>
                    <a:cubicBezTo>
                      <a:pt x="451" y="398"/>
                      <a:pt x="442" y="401"/>
                      <a:pt x="443" y="381"/>
                    </a:cubicBezTo>
                    <a:cubicBezTo>
                      <a:pt x="443" y="368"/>
                      <a:pt x="453" y="357"/>
                      <a:pt x="454" y="345"/>
                    </a:cubicBezTo>
                    <a:cubicBezTo>
                      <a:pt x="454" y="329"/>
                      <a:pt x="453" y="316"/>
                      <a:pt x="449" y="301"/>
                    </a:cubicBezTo>
                    <a:cubicBezTo>
                      <a:pt x="445" y="290"/>
                      <a:pt x="434" y="283"/>
                      <a:pt x="423" y="286"/>
                    </a:cubicBezTo>
                    <a:cubicBezTo>
                      <a:pt x="421" y="286"/>
                      <a:pt x="421" y="290"/>
                      <a:pt x="423" y="290"/>
                    </a:cubicBezTo>
                    <a:cubicBezTo>
                      <a:pt x="455" y="298"/>
                      <a:pt x="428" y="368"/>
                      <a:pt x="420" y="389"/>
                    </a:cubicBezTo>
                    <a:cubicBezTo>
                      <a:pt x="419" y="393"/>
                      <a:pt x="419" y="401"/>
                      <a:pt x="422" y="406"/>
                    </a:cubicBezTo>
                    <a:cubicBezTo>
                      <a:pt x="424" y="409"/>
                      <a:pt x="427" y="412"/>
                      <a:pt x="431" y="414"/>
                    </a:cubicBezTo>
                    <a:cubicBezTo>
                      <a:pt x="445" y="424"/>
                      <a:pt x="433" y="443"/>
                      <a:pt x="429" y="456"/>
                    </a:cubicBezTo>
                    <a:cubicBezTo>
                      <a:pt x="428" y="457"/>
                      <a:pt x="428" y="459"/>
                      <a:pt x="427" y="461"/>
                    </a:cubicBezTo>
                    <a:cubicBezTo>
                      <a:pt x="417" y="467"/>
                      <a:pt x="411" y="474"/>
                      <a:pt x="402" y="461"/>
                    </a:cubicBezTo>
                    <a:cubicBezTo>
                      <a:pt x="398" y="456"/>
                      <a:pt x="393" y="454"/>
                      <a:pt x="387" y="452"/>
                    </a:cubicBezTo>
                    <a:cubicBezTo>
                      <a:pt x="374" y="449"/>
                      <a:pt x="361" y="481"/>
                      <a:pt x="351" y="466"/>
                    </a:cubicBezTo>
                    <a:cubicBezTo>
                      <a:pt x="345" y="455"/>
                      <a:pt x="342" y="439"/>
                      <a:pt x="341" y="427"/>
                    </a:cubicBezTo>
                    <a:cubicBezTo>
                      <a:pt x="341" y="425"/>
                      <a:pt x="338" y="425"/>
                      <a:pt x="337" y="427"/>
                    </a:cubicBezTo>
                    <a:cubicBezTo>
                      <a:pt x="335" y="446"/>
                      <a:pt x="332" y="483"/>
                      <a:pt x="359" y="486"/>
                    </a:cubicBezTo>
                    <a:cubicBezTo>
                      <a:pt x="364" y="486"/>
                      <a:pt x="371" y="483"/>
                      <a:pt x="375" y="480"/>
                    </a:cubicBezTo>
                    <a:cubicBezTo>
                      <a:pt x="380" y="476"/>
                      <a:pt x="384" y="467"/>
                      <a:pt x="390" y="475"/>
                    </a:cubicBezTo>
                    <a:cubicBezTo>
                      <a:pt x="392" y="478"/>
                      <a:pt x="395" y="482"/>
                      <a:pt x="399" y="485"/>
                    </a:cubicBezTo>
                    <a:cubicBezTo>
                      <a:pt x="407" y="491"/>
                      <a:pt x="419" y="486"/>
                      <a:pt x="429" y="482"/>
                    </a:cubicBezTo>
                    <a:cubicBezTo>
                      <a:pt x="431" y="487"/>
                      <a:pt x="435" y="491"/>
                      <a:pt x="441" y="493"/>
                    </a:cubicBezTo>
                    <a:cubicBezTo>
                      <a:pt x="452" y="495"/>
                      <a:pt x="461" y="496"/>
                      <a:pt x="470" y="499"/>
                    </a:cubicBezTo>
                    <a:cubicBezTo>
                      <a:pt x="455" y="502"/>
                      <a:pt x="440" y="507"/>
                      <a:pt x="426" y="515"/>
                    </a:cubicBezTo>
                    <a:cubicBezTo>
                      <a:pt x="399" y="528"/>
                      <a:pt x="400" y="553"/>
                      <a:pt x="365" y="547"/>
                    </a:cubicBezTo>
                    <a:cubicBezTo>
                      <a:pt x="346" y="544"/>
                      <a:pt x="337" y="562"/>
                      <a:pt x="331" y="576"/>
                    </a:cubicBezTo>
                    <a:cubicBezTo>
                      <a:pt x="321" y="599"/>
                      <a:pt x="315" y="615"/>
                      <a:pt x="286" y="608"/>
                    </a:cubicBezTo>
                    <a:cubicBezTo>
                      <a:pt x="275" y="605"/>
                      <a:pt x="269" y="607"/>
                      <a:pt x="259" y="611"/>
                    </a:cubicBezTo>
                    <a:cubicBezTo>
                      <a:pt x="258" y="611"/>
                      <a:pt x="257" y="613"/>
                      <a:pt x="257" y="614"/>
                    </a:cubicBezTo>
                    <a:cubicBezTo>
                      <a:pt x="257" y="615"/>
                      <a:pt x="258" y="616"/>
                      <a:pt x="258" y="617"/>
                    </a:cubicBezTo>
                    <a:cubicBezTo>
                      <a:pt x="259" y="619"/>
                      <a:pt x="261" y="619"/>
                      <a:pt x="262" y="617"/>
                    </a:cubicBezTo>
                    <a:cubicBezTo>
                      <a:pt x="261" y="621"/>
                      <a:pt x="313" y="634"/>
                      <a:pt x="320" y="632"/>
                    </a:cubicBezTo>
                    <a:cubicBezTo>
                      <a:pt x="339" y="627"/>
                      <a:pt x="344" y="613"/>
                      <a:pt x="351" y="597"/>
                    </a:cubicBezTo>
                    <a:cubicBezTo>
                      <a:pt x="363" y="569"/>
                      <a:pt x="379" y="580"/>
                      <a:pt x="398" y="574"/>
                    </a:cubicBezTo>
                    <a:cubicBezTo>
                      <a:pt x="394" y="583"/>
                      <a:pt x="389" y="591"/>
                      <a:pt x="387" y="600"/>
                    </a:cubicBezTo>
                    <a:cubicBezTo>
                      <a:pt x="382" y="618"/>
                      <a:pt x="405" y="633"/>
                      <a:pt x="379" y="648"/>
                    </a:cubicBezTo>
                    <a:cubicBezTo>
                      <a:pt x="347" y="667"/>
                      <a:pt x="348" y="680"/>
                      <a:pt x="357" y="715"/>
                    </a:cubicBezTo>
                    <a:cubicBezTo>
                      <a:pt x="357" y="716"/>
                      <a:pt x="358" y="715"/>
                      <a:pt x="358" y="715"/>
                    </a:cubicBezTo>
                    <a:cubicBezTo>
                      <a:pt x="360" y="699"/>
                      <a:pt x="354" y="674"/>
                      <a:pt x="372" y="664"/>
                    </a:cubicBezTo>
                    <a:cubicBezTo>
                      <a:pt x="378" y="661"/>
                      <a:pt x="385" y="658"/>
                      <a:pt x="391" y="655"/>
                    </a:cubicBezTo>
                    <a:cubicBezTo>
                      <a:pt x="404" y="650"/>
                      <a:pt x="408" y="637"/>
                      <a:pt x="410" y="625"/>
                    </a:cubicBezTo>
                    <a:cubicBezTo>
                      <a:pt x="412" y="615"/>
                      <a:pt x="400" y="606"/>
                      <a:pt x="402" y="597"/>
                    </a:cubicBezTo>
                    <a:cubicBezTo>
                      <a:pt x="407" y="578"/>
                      <a:pt x="422" y="567"/>
                      <a:pt x="422" y="546"/>
                    </a:cubicBezTo>
                    <a:cubicBezTo>
                      <a:pt x="422" y="546"/>
                      <a:pt x="422" y="546"/>
                      <a:pt x="422" y="546"/>
                    </a:cubicBezTo>
                    <a:cubicBezTo>
                      <a:pt x="436" y="524"/>
                      <a:pt x="465" y="516"/>
                      <a:pt x="491" y="512"/>
                    </a:cubicBezTo>
                    <a:cubicBezTo>
                      <a:pt x="491" y="513"/>
                      <a:pt x="491" y="513"/>
                      <a:pt x="491" y="513"/>
                    </a:cubicBezTo>
                    <a:cubicBezTo>
                      <a:pt x="450" y="585"/>
                      <a:pt x="421" y="668"/>
                      <a:pt x="412" y="751"/>
                    </a:cubicBezTo>
                    <a:cubicBezTo>
                      <a:pt x="406" y="750"/>
                      <a:pt x="401" y="751"/>
                      <a:pt x="395" y="753"/>
                    </a:cubicBezTo>
                    <a:cubicBezTo>
                      <a:pt x="385" y="750"/>
                      <a:pt x="374" y="749"/>
                      <a:pt x="365" y="746"/>
                    </a:cubicBezTo>
                    <a:cubicBezTo>
                      <a:pt x="355" y="744"/>
                      <a:pt x="341" y="747"/>
                      <a:pt x="336" y="756"/>
                    </a:cubicBezTo>
                    <a:cubicBezTo>
                      <a:pt x="331" y="765"/>
                      <a:pt x="325" y="790"/>
                      <a:pt x="308" y="782"/>
                    </a:cubicBezTo>
                    <a:cubicBezTo>
                      <a:pt x="299" y="778"/>
                      <a:pt x="293" y="770"/>
                      <a:pt x="285" y="767"/>
                    </a:cubicBezTo>
                    <a:cubicBezTo>
                      <a:pt x="276" y="763"/>
                      <a:pt x="272" y="762"/>
                      <a:pt x="265" y="769"/>
                    </a:cubicBezTo>
                    <a:cubicBezTo>
                      <a:pt x="263" y="770"/>
                      <a:pt x="265" y="773"/>
                      <a:pt x="267" y="772"/>
                    </a:cubicBezTo>
                    <a:cubicBezTo>
                      <a:pt x="275" y="768"/>
                      <a:pt x="298" y="795"/>
                      <a:pt x="305" y="800"/>
                    </a:cubicBezTo>
                    <a:cubicBezTo>
                      <a:pt x="315" y="806"/>
                      <a:pt x="325" y="803"/>
                      <a:pt x="335" y="799"/>
                    </a:cubicBezTo>
                    <a:cubicBezTo>
                      <a:pt x="349" y="793"/>
                      <a:pt x="348" y="765"/>
                      <a:pt x="366" y="768"/>
                    </a:cubicBezTo>
                    <a:cubicBezTo>
                      <a:pt x="354" y="779"/>
                      <a:pt x="358" y="801"/>
                      <a:pt x="358" y="815"/>
                    </a:cubicBezTo>
                    <a:cubicBezTo>
                      <a:pt x="358" y="828"/>
                      <a:pt x="359" y="831"/>
                      <a:pt x="348" y="837"/>
                    </a:cubicBezTo>
                    <a:cubicBezTo>
                      <a:pt x="341" y="841"/>
                      <a:pt x="338" y="844"/>
                      <a:pt x="335" y="850"/>
                    </a:cubicBezTo>
                    <a:cubicBezTo>
                      <a:pt x="331" y="861"/>
                      <a:pt x="331" y="871"/>
                      <a:pt x="323" y="881"/>
                    </a:cubicBezTo>
                    <a:cubicBezTo>
                      <a:pt x="319" y="886"/>
                      <a:pt x="322" y="889"/>
                      <a:pt x="325" y="893"/>
                    </a:cubicBezTo>
                    <a:cubicBezTo>
                      <a:pt x="327" y="895"/>
                      <a:pt x="330" y="893"/>
                      <a:pt x="329" y="891"/>
                    </a:cubicBezTo>
                    <a:cubicBezTo>
                      <a:pt x="326" y="887"/>
                      <a:pt x="340" y="870"/>
                      <a:pt x="342" y="865"/>
                    </a:cubicBezTo>
                    <a:cubicBezTo>
                      <a:pt x="347" y="850"/>
                      <a:pt x="363" y="855"/>
                      <a:pt x="371" y="846"/>
                    </a:cubicBezTo>
                    <a:cubicBezTo>
                      <a:pt x="376" y="840"/>
                      <a:pt x="375" y="829"/>
                      <a:pt x="375" y="823"/>
                    </a:cubicBezTo>
                    <a:cubicBezTo>
                      <a:pt x="375" y="815"/>
                      <a:pt x="375" y="807"/>
                      <a:pt x="375" y="799"/>
                    </a:cubicBezTo>
                    <a:cubicBezTo>
                      <a:pt x="375" y="790"/>
                      <a:pt x="381" y="780"/>
                      <a:pt x="389" y="773"/>
                    </a:cubicBezTo>
                    <a:cubicBezTo>
                      <a:pt x="396" y="774"/>
                      <a:pt x="404" y="774"/>
                      <a:pt x="411" y="770"/>
                    </a:cubicBezTo>
                    <a:cubicBezTo>
                      <a:pt x="408" y="811"/>
                      <a:pt x="411" y="851"/>
                      <a:pt x="420" y="889"/>
                    </a:cubicBezTo>
                    <a:cubicBezTo>
                      <a:pt x="419" y="891"/>
                      <a:pt x="418" y="892"/>
                      <a:pt x="418" y="895"/>
                    </a:cubicBezTo>
                    <a:cubicBezTo>
                      <a:pt x="418" y="889"/>
                      <a:pt x="410" y="894"/>
                      <a:pt x="407" y="898"/>
                    </a:cubicBezTo>
                    <a:cubicBezTo>
                      <a:pt x="407" y="899"/>
                      <a:pt x="406" y="900"/>
                      <a:pt x="406" y="901"/>
                    </a:cubicBezTo>
                    <a:cubicBezTo>
                      <a:pt x="402" y="902"/>
                      <a:pt x="399" y="903"/>
                      <a:pt x="394" y="910"/>
                    </a:cubicBezTo>
                    <a:cubicBezTo>
                      <a:pt x="376" y="934"/>
                      <a:pt x="359" y="914"/>
                      <a:pt x="337" y="914"/>
                    </a:cubicBezTo>
                    <a:cubicBezTo>
                      <a:pt x="321" y="915"/>
                      <a:pt x="288" y="935"/>
                      <a:pt x="280" y="910"/>
                    </a:cubicBezTo>
                    <a:cubicBezTo>
                      <a:pt x="277" y="902"/>
                      <a:pt x="276" y="893"/>
                      <a:pt x="269" y="888"/>
                    </a:cubicBezTo>
                    <a:cubicBezTo>
                      <a:pt x="267" y="887"/>
                      <a:pt x="265" y="887"/>
                      <a:pt x="263" y="888"/>
                    </a:cubicBezTo>
                    <a:cubicBezTo>
                      <a:pt x="258" y="890"/>
                      <a:pt x="259" y="889"/>
                      <a:pt x="255" y="894"/>
                    </a:cubicBezTo>
                    <a:cubicBezTo>
                      <a:pt x="254" y="895"/>
                      <a:pt x="256" y="898"/>
                      <a:pt x="258" y="897"/>
                    </a:cubicBezTo>
                    <a:cubicBezTo>
                      <a:pt x="259" y="897"/>
                      <a:pt x="267" y="929"/>
                      <a:pt x="272" y="933"/>
                    </a:cubicBezTo>
                    <a:cubicBezTo>
                      <a:pt x="284" y="945"/>
                      <a:pt x="302" y="942"/>
                      <a:pt x="317" y="939"/>
                    </a:cubicBezTo>
                    <a:cubicBezTo>
                      <a:pt x="335" y="934"/>
                      <a:pt x="345" y="938"/>
                      <a:pt x="362" y="941"/>
                    </a:cubicBezTo>
                    <a:cubicBezTo>
                      <a:pt x="369" y="943"/>
                      <a:pt x="381" y="944"/>
                      <a:pt x="388" y="940"/>
                    </a:cubicBezTo>
                    <a:cubicBezTo>
                      <a:pt x="396" y="936"/>
                      <a:pt x="401" y="930"/>
                      <a:pt x="407" y="925"/>
                    </a:cubicBezTo>
                    <a:cubicBezTo>
                      <a:pt x="408" y="928"/>
                      <a:pt x="410" y="931"/>
                      <a:pt x="410" y="934"/>
                    </a:cubicBezTo>
                    <a:cubicBezTo>
                      <a:pt x="418" y="955"/>
                      <a:pt x="384" y="942"/>
                      <a:pt x="376" y="947"/>
                    </a:cubicBezTo>
                    <a:cubicBezTo>
                      <a:pt x="369" y="953"/>
                      <a:pt x="362" y="957"/>
                      <a:pt x="362" y="967"/>
                    </a:cubicBezTo>
                    <a:cubicBezTo>
                      <a:pt x="363" y="990"/>
                      <a:pt x="365" y="999"/>
                      <a:pt x="340" y="1006"/>
                    </a:cubicBezTo>
                    <a:cubicBezTo>
                      <a:pt x="328" y="1009"/>
                      <a:pt x="321" y="1019"/>
                      <a:pt x="315" y="1028"/>
                    </a:cubicBezTo>
                    <a:cubicBezTo>
                      <a:pt x="302" y="1046"/>
                      <a:pt x="321" y="1076"/>
                      <a:pt x="331" y="1091"/>
                    </a:cubicBezTo>
                    <a:cubicBezTo>
                      <a:pt x="333" y="1093"/>
                      <a:pt x="336" y="1091"/>
                      <a:pt x="335" y="1089"/>
                    </a:cubicBezTo>
                    <a:cubicBezTo>
                      <a:pt x="332" y="1083"/>
                      <a:pt x="325" y="1059"/>
                      <a:pt x="325" y="1054"/>
                    </a:cubicBezTo>
                    <a:cubicBezTo>
                      <a:pt x="326" y="1013"/>
                      <a:pt x="355" y="1030"/>
                      <a:pt x="374" y="1019"/>
                    </a:cubicBezTo>
                    <a:cubicBezTo>
                      <a:pt x="388" y="1012"/>
                      <a:pt x="387" y="993"/>
                      <a:pt x="385" y="981"/>
                    </a:cubicBezTo>
                    <a:cubicBezTo>
                      <a:pt x="381" y="957"/>
                      <a:pt x="418" y="971"/>
                      <a:pt x="432" y="957"/>
                    </a:cubicBezTo>
                    <a:cubicBezTo>
                      <a:pt x="445" y="945"/>
                      <a:pt x="424" y="925"/>
                      <a:pt x="426" y="913"/>
                    </a:cubicBezTo>
                    <a:cubicBezTo>
                      <a:pt x="439" y="956"/>
                      <a:pt x="461" y="998"/>
                      <a:pt x="494" y="1035"/>
                    </a:cubicBezTo>
                    <a:cubicBezTo>
                      <a:pt x="501" y="1043"/>
                      <a:pt x="517" y="1036"/>
                      <a:pt x="517" y="1026"/>
                    </a:cubicBezTo>
                    <a:cubicBezTo>
                      <a:pt x="514" y="994"/>
                      <a:pt x="508" y="963"/>
                      <a:pt x="502" y="932"/>
                    </a:cubicBezTo>
                    <a:cubicBezTo>
                      <a:pt x="503" y="932"/>
                      <a:pt x="504" y="932"/>
                      <a:pt x="505" y="932"/>
                    </a:cubicBezTo>
                    <a:cubicBezTo>
                      <a:pt x="511" y="932"/>
                      <a:pt x="516" y="930"/>
                      <a:pt x="521" y="929"/>
                    </a:cubicBezTo>
                    <a:cubicBezTo>
                      <a:pt x="522" y="929"/>
                      <a:pt x="523" y="929"/>
                      <a:pt x="524" y="929"/>
                    </a:cubicBezTo>
                    <a:cubicBezTo>
                      <a:pt x="524" y="931"/>
                      <a:pt x="524" y="933"/>
                      <a:pt x="524" y="935"/>
                    </a:cubicBezTo>
                    <a:cubicBezTo>
                      <a:pt x="525" y="957"/>
                      <a:pt x="552" y="959"/>
                      <a:pt x="569" y="966"/>
                    </a:cubicBezTo>
                    <a:cubicBezTo>
                      <a:pt x="571" y="967"/>
                      <a:pt x="573" y="965"/>
                      <a:pt x="571" y="963"/>
                    </a:cubicBezTo>
                    <a:cubicBezTo>
                      <a:pt x="568" y="961"/>
                      <a:pt x="565" y="958"/>
                      <a:pt x="562" y="955"/>
                    </a:cubicBezTo>
                    <a:cubicBezTo>
                      <a:pt x="559" y="954"/>
                      <a:pt x="555" y="953"/>
                      <a:pt x="553" y="951"/>
                    </a:cubicBezTo>
                    <a:cubicBezTo>
                      <a:pt x="543" y="942"/>
                      <a:pt x="536" y="941"/>
                      <a:pt x="538" y="927"/>
                    </a:cubicBezTo>
                    <a:cubicBezTo>
                      <a:pt x="541" y="903"/>
                      <a:pt x="506" y="924"/>
                      <a:pt x="501" y="915"/>
                    </a:cubicBezTo>
                    <a:cubicBezTo>
                      <a:pt x="500" y="914"/>
                      <a:pt x="500" y="913"/>
                      <a:pt x="499" y="912"/>
                    </a:cubicBezTo>
                    <a:cubicBezTo>
                      <a:pt x="497" y="901"/>
                      <a:pt x="495" y="889"/>
                      <a:pt x="495" y="878"/>
                    </a:cubicBezTo>
                    <a:cubicBezTo>
                      <a:pt x="494" y="869"/>
                      <a:pt x="494" y="860"/>
                      <a:pt x="494" y="851"/>
                    </a:cubicBezTo>
                    <a:cubicBezTo>
                      <a:pt x="500" y="853"/>
                      <a:pt x="506" y="853"/>
                      <a:pt x="514" y="847"/>
                    </a:cubicBezTo>
                    <a:cubicBezTo>
                      <a:pt x="518" y="846"/>
                      <a:pt x="521" y="846"/>
                      <a:pt x="525" y="846"/>
                    </a:cubicBezTo>
                    <a:cubicBezTo>
                      <a:pt x="551" y="845"/>
                      <a:pt x="542" y="851"/>
                      <a:pt x="544" y="860"/>
                    </a:cubicBezTo>
                    <a:cubicBezTo>
                      <a:pt x="546" y="866"/>
                      <a:pt x="548" y="871"/>
                      <a:pt x="553" y="875"/>
                    </a:cubicBezTo>
                    <a:cubicBezTo>
                      <a:pt x="561" y="884"/>
                      <a:pt x="576" y="891"/>
                      <a:pt x="588" y="892"/>
                    </a:cubicBezTo>
                    <a:cubicBezTo>
                      <a:pt x="590" y="892"/>
                      <a:pt x="591" y="890"/>
                      <a:pt x="591" y="889"/>
                    </a:cubicBezTo>
                    <a:cubicBezTo>
                      <a:pt x="591" y="888"/>
                      <a:pt x="590" y="887"/>
                      <a:pt x="589" y="887"/>
                    </a:cubicBezTo>
                    <a:cubicBezTo>
                      <a:pt x="572" y="882"/>
                      <a:pt x="557" y="867"/>
                      <a:pt x="558" y="850"/>
                    </a:cubicBezTo>
                    <a:cubicBezTo>
                      <a:pt x="559" y="841"/>
                      <a:pt x="550" y="836"/>
                      <a:pt x="543" y="832"/>
                    </a:cubicBezTo>
                    <a:cubicBezTo>
                      <a:pt x="534" y="827"/>
                      <a:pt x="519" y="826"/>
                      <a:pt x="509" y="828"/>
                    </a:cubicBezTo>
                    <a:cubicBezTo>
                      <a:pt x="504" y="828"/>
                      <a:pt x="504" y="831"/>
                      <a:pt x="503" y="825"/>
                    </a:cubicBezTo>
                    <a:cubicBezTo>
                      <a:pt x="501" y="820"/>
                      <a:pt x="498" y="816"/>
                      <a:pt x="496" y="811"/>
                    </a:cubicBezTo>
                    <a:cubicBezTo>
                      <a:pt x="499" y="784"/>
                      <a:pt x="505" y="757"/>
                      <a:pt x="513" y="731"/>
                    </a:cubicBezTo>
                    <a:cubicBezTo>
                      <a:pt x="529" y="681"/>
                      <a:pt x="558" y="630"/>
                      <a:pt x="584" y="583"/>
                    </a:cubicBezTo>
                    <a:cubicBezTo>
                      <a:pt x="585" y="590"/>
                      <a:pt x="587" y="595"/>
                      <a:pt x="587" y="596"/>
                    </a:cubicBezTo>
                    <a:cubicBezTo>
                      <a:pt x="596" y="628"/>
                      <a:pt x="598" y="659"/>
                      <a:pt x="601" y="692"/>
                    </a:cubicBezTo>
                    <a:cubicBezTo>
                      <a:pt x="605" y="735"/>
                      <a:pt x="613" y="779"/>
                      <a:pt x="611" y="823"/>
                    </a:cubicBezTo>
                    <a:close/>
                    <a:moveTo>
                      <a:pt x="699" y="400"/>
                    </a:moveTo>
                    <a:cubicBezTo>
                      <a:pt x="699" y="402"/>
                      <a:pt x="700" y="403"/>
                      <a:pt x="700" y="405"/>
                    </a:cubicBezTo>
                    <a:cubicBezTo>
                      <a:pt x="697" y="405"/>
                      <a:pt x="698" y="402"/>
                      <a:pt x="699" y="400"/>
                    </a:cubicBezTo>
                    <a:close/>
                    <a:moveTo>
                      <a:pt x="699" y="399"/>
                    </a:moveTo>
                    <a:cubicBezTo>
                      <a:pt x="699" y="398"/>
                      <a:pt x="699" y="398"/>
                      <a:pt x="699" y="399"/>
                    </a:cubicBezTo>
                    <a:cubicBezTo>
                      <a:pt x="698" y="398"/>
                      <a:pt x="698" y="398"/>
                      <a:pt x="698" y="399"/>
                    </a:cubicBezTo>
                    <a:cubicBezTo>
                      <a:pt x="656" y="417"/>
                      <a:pt x="626" y="460"/>
                      <a:pt x="601" y="495"/>
                    </a:cubicBezTo>
                    <a:cubicBezTo>
                      <a:pt x="559" y="555"/>
                      <a:pt x="526" y="620"/>
                      <a:pt x="496" y="687"/>
                    </a:cubicBezTo>
                    <a:cubicBezTo>
                      <a:pt x="475" y="733"/>
                      <a:pt x="468" y="785"/>
                      <a:pt x="469" y="834"/>
                    </a:cubicBezTo>
                    <a:cubicBezTo>
                      <a:pt x="470" y="883"/>
                      <a:pt x="482" y="930"/>
                      <a:pt x="488" y="978"/>
                    </a:cubicBezTo>
                    <a:cubicBezTo>
                      <a:pt x="403" y="828"/>
                      <a:pt x="459" y="635"/>
                      <a:pt x="546" y="496"/>
                    </a:cubicBezTo>
                    <a:cubicBezTo>
                      <a:pt x="576" y="450"/>
                      <a:pt x="613" y="406"/>
                      <a:pt x="662" y="377"/>
                    </a:cubicBezTo>
                    <a:cubicBezTo>
                      <a:pt x="688" y="362"/>
                      <a:pt x="681" y="330"/>
                      <a:pt x="681" y="306"/>
                    </a:cubicBezTo>
                    <a:cubicBezTo>
                      <a:pt x="679" y="261"/>
                      <a:pt x="666" y="221"/>
                      <a:pt x="649" y="180"/>
                    </a:cubicBezTo>
                    <a:cubicBezTo>
                      <a:pt x="629" y="131"/>
                      <a:pt x="654" y="105"/>
                      <a:pt x="699" y="98"/>
                    </a:cubicBezTo>
                    <a:cubicBezTo>
                      <a:pt x="743" y="105"/>
                      <a:pt x="768" y="131"/>
                      <a:pt x="748" y="180"/>
                    </a:cubicBezTo>
                    <a:cubicBezTo>
                      <a:pt x="731" y="221"/>
                      <a:pt x="718" y="261"/>
                      <a:pt x="717" y="306"/>
                    </a:cubicBezTo>
                    <a:cubicBezTo>
                      <a:pt x="716" y="330"/>
                      <a:pt x="710" y="362"/>
                      <a:pt x="735" y="377"/>
                    </a:cubicBezTo>
                    <a:cubicBezTo>
                      <a:pt x="784" y="406"/>
                      <a:pt x="821" y="450"/>
                      <a:pt x="851" y="496"/>
                    </a:cubicBezTo>
                    <a:cubicBezTo>
                      <a:pt x="938" y="635"/>
                      <a:pt x="994" y="828"/>
                      <a:pt x="909" y="978"/>
                    </a:cubicBezTo>
                    <a:cubicBezTo>
                      <a:pt x="915" y="930"/>
                      <a:pt x="927" y="883"/>
                      <a:pt x="928" y="834"/>
                    </a:cubicBezTo>
                    <a:cubicBezTo>
                      <a:pt x="929" y="785"/>
                      <a:pt x="922" y="733"/>
                      <a:pt x="901" y="687"/>
                    </a:cubicBezTo>
                    <a:cubicBezTo>
                      <a:pt x="871" y="620"/>
                      <a:pt x="838" y="555"/>
                      <a:pt x="796" y="495"/>
                    </a:cubicBezTo>
                    <a:cubicBezTo>
                      <a:pt x="771" y="460"/>
                      <a:pt x="741" y="418"/>
                      <a:pt x="699" y="399"/>
                    </a:cubicBezTo>
                    <a:close/>
                    <a:moveTo>
                      <a:pt x="1314" y="1183"/>
                    </a:moveTo>
                    <a:cubicBezTo>
                      <a:pt x="1258" y="1195"/>
                      <a:pt x="1190" y="1184"/>
                      <a:pt x="1132" y="1184"/>
                    </a:cubicBezTo>
                    <a:cubicBezTo>
                      <a:pt x="1028" y="1183"/>
                      <a:pt x="873" y="1190"/>
                      <a:pt x="814" y="1085"/>
                    </a:cubicBezTo>
                    <a:cubicBezTo>
                      <a:pt x="780" y="1026"/>
                      <a:pt x="783" y="956"/>
                      <a:pt x="785" y="889"/>
                    </a:cubicBezTo>
                    <a:cubicBezTo>
                      <a:pt x="786" y="866"/>
                      <a:pt x="786" y="844"/>
                      <a:pt x="786" y="823"/>
                    </a:cubicBezTo>
                    <a:cubicBezTo>
                      <a:pt x="784" y="779"/>
                      <a:pt x="793" y="735"/>
                      <a:pt x="796" y="692"/>
                    </a:cubicBezTo>
                    <a:cubicBezTo>
                      <a:pt x="799" y="659"/>
                      <a:pt x="801" y="628"/>
                      <a:pt x="810" y="596"/>
                    </a:cubicBezTo>
                    <a:cubicBezTo>
                      <a:pt x="810" y="595"/>
                      <a:pt x="812" y="590"/>
                      <a:pt x="813" y="583"/>
                    </a:cubicBezTo>
                    <a:cubicBezTo>
                      <a:pt x="839" y="630"/>
                      <a:pt x="868" y="681"/>
                      <a:pt x="884" y="731"/>
                    </a:cubicBezTo>
                    <a:cubicBezTo>
                      <a:pt x="892" y="757"/>
                      <a:pt x="898" y="784"/>
                      <a:pt x="901" y="811"/>
                    </a:cubicBezTo>
                    <a:cubicBezTo>
                      <a:pt x="899" y="816"/>
                      <a:pt x="896" y="820"/>
                      <a:pt x="894" y="825"/>
                    </a:cubicBezTo>
                    <a:cubicBezTo>
                      <a:pt x="893" y="831"/>
                      <a:pt x="893" y="828"/>
                      <a:pt x="888" y="828"/>
                    </a:cubicBezTo>
                    <a:cubicBezTo>
                      <a:pt x="878" y="826"/>
                      <a:pt x="863" y="827"/>
                      <a:pt x="854" y="832"/>
                    </a:cubicBezTo>
                    <a:cubicBezTo>
                      <a:pt x="847" y="836"/>
                      <a:pt x="838" y="841"/>
                      <a:pt x="839" y="850"/>
                    </a:cubicBezTo>
                    <a:cubicBezTo>
                      <a:pt x="840" y="867"/>
                      <a:pt x="825" y="882"/>
                      <a:pt x="808" y="887"/>
                    </a:cubicBezTo>
                    <a:cubicBezTo>
                      <a:pt x="807" y="887"/>
                      <a:pt x="806" y="888"/>
                      <a:pt x="806" y="889"/>
                    </a:cubicBezTo>
                    <a:cubicBezTo>
                      <a:pt x="806" y="890"/>
                      <a:pt x="807" y="892"/>
                      <a:pt x="809" y="892"/>
                    </a:cubicBezTo>
                    <a:cubicBezTo>
                      <a:pt x="821" y="891"/>
                      <a:pt x="836" y="884"/>
                      <a:pt x="844" y="875"/>
                    </a:cubicBezTo>
                    <a:cubicBezTo>
                      <a:pt x="849" y="871"/>
                      <a:pt x="851" y="866"/>
                      <a:pt x="853" y="860"/>
                    </a:cubicBezTo>
                    <a:cubicBezTo>
                      <a:pt x="855" y="851"/>
                      <a:pt x="846" y="845"/>
                      <a:pt x="872" y="846"/>
                    </a:cubicBezTo>
                    <a:cubicBezTo>
                      <a:pt x="876" y="846"/>
                      <a:pt x="879" y="846"/>
                      <a:pt x="883" y="847"/>
                    </a:cubicBezTo>
                    <a:cubicBezTo>
                      <a:pt x="891" y="853"/>
                      <a:pt x="898" y="853"/>
                      <a:pt x="903" y="851"/>
                    </a:cubicBezTo>
                    <a:cubicBezTo>
                      <a:pt x="903" y="860"/>
                      <a:pt x="903" y="869"/>
                      <a:pt x="902" y="878"/>
                    </a:cubicBezTo>
                    <a:cubicBezTo>
                      <a:pt x="902" y="889"/>
                      <a:pt x="900" y="901"/>
                      <a:pt x="898" y="912"/>
                    </a:cubicBezTo>
                    <a:cubicBezTo>
                      <a:pt x="898" y="913"/>
                      <a:pt x="897" y="914"/>
                      <a:pt x="896" y="915"/>
                    </a:cubicBezTo>
                    <a:cubicBezTo>
                      <a:pt x="891" y="924"/>
                      <a:pt x="856" y="903"/>
                      <a:pt x="859" y="927"/>
                    </a:cubicBezTo>
                    <a:cubicBezTo>
                      <a:pt x="861" y="941"/>
                      <a:pt x="854" y="942"/>
                      <a:pt x="844" y="951"/>
                    </a:cubicBezTo>
                    <a:cubicBezTo>
                      <a:pt x="842" y="953"/>
                      <a:pt x="838" y="954"/>
                      <a:pt x="835" y="955"/>
                    </a:cubicBezTo>
                    <a:cubicBezTo>
                      <a:pt x="832" y="958"/>
                      <a:pt x="829" y="961"/>
                      <a:pt x="826" y="963"/>
                    </a:cubicBezTo>
                    <a:cubicBezTo>
                      <a:pt x="824" y="965"/>
                      <a:pt x="826" y="967"/>
                      <a:pt x="828" y="966"/>
                    </a:cubicBezTo>
                    <a:cubicBezTo>
                      <a:pt x="845" y="959"/>
                      <a:pt x="872" y="957"/>
                      <a:pt x="873" y="935"/>
                    </a:cubicBezTo>
                    <a:cubicBezTo>
                      <a:pt x="873" y="933"/>
                      <a:pt x="873" y="931"/>
                      <a:pt x="873" y="929"/>
                    </a:cubicBezTo>
                    <a:cubicBezTo>
                      <a:pt x="874" y="929"/>
                      <a:pt x="875" y="929"/>
                      <a:pt x="876" y="929"/>
                    </a:cubicBezTo>
                    <a:cubicBezTo>
                      <a:pt x="881" y="930"/>
                      <a:pt x="886" y="932"/>
                      <a:pt x="892" y="932"/>
                    </a:cubicBezTo>
                    <a:cubicBezTo>
                      <a:pt x="893" y="932"/>
                      <a:pt x="894" y="932"/>
                      <a:pt x="895" y="932"/>
                    </a:cubicBezTo>
                    <a:cubicBezTo>
                      <a:pt x="890" y="963"/>
                      <a:pt x="883" y="994"/>
                      <a:pt x="881" y="1026"/>
                    </a:cubicBezTo>
                    <a:cubicBezTo>
                      <a:pt x="880" y="1036"/>
                      <a:pt x="896" y="1043"/>
                      <a:pt x="903" y="1035"/>
                    </a:cubicBezTo>
                    <a:cubicBezTo>
                      <a:pt x="936" y="998"/>
                      <a:pt x="958" y="956"/>
                      <a:pt x="971" y="913"/>
                    </a:cubicBezTo>
                    <a:cubicBezTo>
                      <a:pt x="973" y="925"/>
                      <a:pt x="952" y="945"/>
                      <a:pt x="965" y="957"/>
                    </a:cubicBezTo>
                    <a:cubicBezTo>
                      <a:pt x="980" y="971"/>
                      <a:pt x="1016" y="957"/>
                      <a:pt x="1012" y="981"/>
                    </a:cubicBezTo>
                    <a:cubicBezTo>
                      <a:pt x="1010" y="993"/>
                      <a:pt x="1009" y="1012"/>
                      <a:pt x="1023" y="1019"/>
                    </a:cubicBezTo>
                    <a:cubicBezTo>
                      <a:pt x="1042" y="1030"/>
                      <a:pt x="1071" y="1013"/>
                      <a:pt x="1072" y="1054"/>
                    </a:cubicBezTo>
                    <a:cubicBezTo>
                      <a:pt x="1072" y="1059"/>
                      <a:pt x="1065" y="1083"/>
                      <a:pt x="1062" y="1089"/>
                    </a:cubicBezTo>
                    <a:cubicBezTo>
                      <a:pt x="1061" y="1091"/>
                      <a:pt x="1064" y="1093"/>
                      <a:pt x="1066" y="1091"/>
                    </a:cubicBezTo>
                    <a:cubicBezTo>
                      <a:pt x="1076" y="1076"/>
                      <a:pt x="1095" y="1046"/>
                      <a:pt x="1082" y="1028"/>
                    </a:cubicBezTo>
                    <a:cubicBezTo>
                      <a:pt x="1076" y="1019"/>
                      <a:pt x="1069" y="1009"/>
                      <a:pt x="1057" y="1006"/>
                    </a:cubicBezTo>
                    <a:cubicBezTo>
                      <a:pt x="1032" y="999"/>
                      <a:pt x="1034" y="990"/>
                      <a:pt x="1035" y="967"/>
                    </a:cubicBezTo>
                    <a:cubicBezTo>
                      <a:pt x="1035" y="957"/>
                      <a:pt x="1028" y="953"/>
                      <a:pt x="1021" y="947"/>
                    </a:cubicBezTo>
                    <a:cubicBezTo>
                      <a:pt x="1013" y="942"/>
                      <a:pt x="979" y="955"/>
                      <a:pt x="987" y="934"/>
                    </a:cubicBezTo>
                    <a:cubicBezTo>
                      <a:pt x="988" y="931"/>
                      <a:pt x="989" y="928"/>
                      <a:pt x="990" y="925"/>
                    </a:cubicBezTo>
                    <a:cubicBezTo>
                      <a:pt x="996" y="930"/>
                      <a:pt x="1001" y="936"/>
                      <a:pt x="1009" y="940"/>
                    </a:cubicBezTo>
                    <a:cubicBezTo>
                      <a:pt x="1016" y="944"/>
                      <a:pt x="1029" y="943"/>
                      <a:pt x="1036" y="941"/>
                    </a:cubicBezTo>
                    <a:cubicBezTo>
                      <a:pt x="1052" y="938"/>
                      <a:pt x="1062" y="934"/>
                      <a:pt x="1080" y="939"/>
                    </a:cubicBezTo>
                    <a:cubicBezTo>
                      <a:pt x="1095" y="942"/>
                      <a:pt x="1113" y="945"/>
                      <a:pt x="1125" y="933"/>
                    </a:cubicBezTo>
                    <a:cubicBezTo>
                      <a:pt x="1130" y="929"/>
                      <a:pt x="1138" y="897"/>
                      <a:pt x="1139" y="897"/>
                    </a:cubicBezTo>
                    <a:cubicBezTo>
                      <a:pt x="1141" y="898"/>
                      <a:pt x="1143" y="895"/>
                      <a:pt x="1142" y="894"/>
                    </a:cubicBezTo>
                    <a:cubicBezTo>
                      <a:pt x="1138" y="889"/>
                      <a:pt x="1139" y="890"/>
                      <a:pt x="1134" y="888"/>
                    </a:cubicBezTo>
                    <a:cubicBezTo>
                      <a:pt x="1132" y="887"/>
                      <a:pt x="1130" y="887"/>
                      <a:pt x="1128" y="888"/>
                    </a:cubicBezTo>
                    <a:cubicBezTo>
                      <a:pt x="1121" y="893"/>
                      <a:pt x="1120" y="902"/>
                      <a:pt x="1117" y="910"/>
                    </a:cubicBezTo>
                    <a:cubicBezTo>
                      <a:pt x="1109" y="935"/>
                      <a:pt x="1076" y="915"/>
                      <a:pt x="1061" y="914"/>
                    </a:cubicBezTo>
                    <a:cubicBezTo>
                      <a:pt x="1038" y="914"/>
                      <a:pt x="1021" y="934"/>
                      <a:pt x="1003" y="910"/>
                    </a:cubicBezTo>
                    <a:cubicBezTo>
                      <a:pt x="998" y="903"/>
                      <a:pt x="996" y="902"/>
                      <a:pt x="991" y="901"/>
                    </a:cubicBezTo>
                    <a:cubicBezTo>
                      <a:pt x="991" y="900"/>
                      <a:pt x="990" y="899"/>
                      <a:pt x="990" y="898"/>
                    </a:cubicBezTo>
                    <a:cubicBezTo>
                      <a:pt x="987" y="894"/>
                      <a:pt x="980" y="889"/>
                      <a:pt x="980" y="895"/>
                    </a:cubicBezTo>
                    <a:cubicBezTo>
                      <a:pt x="979" y="892"/>
                      <a:pt x="979" y="891"/>
                      <a:pt x="977" y="889"/>
                    </a:cubicBezTo>
                    <a:cubicBezTo>
                      <a:pt x="986" y="851"/>
                      <a:pt x="989" y="811"/>
                      <a:pt x="987" y="770"/>
                    </a:cubicBezTo>
                    <a:cubicBezTo>
                      <a:pt x="993" y="774"/>
                      <a:pt x="1001" y="774"/>
                      <a:pt x="1008" y="773"/>
                    </a:cubicBezTo>
                    <a:cubicBezTo>
                      <a:pt x="1016" y="780"/>
                      <a:pt x="1022" y="790"/>
                      <a:pt x="1022" y="799"/>
                    </a:cubicBezTo>
                    <a:cubicBezTo>
                      <a:pt x="1022" y="807"/>
                      <a:pt x="1022" y="815"/>
                      <a:pt x="1022" y="823"/>
                    </a:cubicBezTo>
                    <a:cubicBezTo>
                      <a:pt x="1022" y="829"/>
                      <a:pt x="1021" y="840"/>
                      <a:pt x="1026" y="846"/>
                    </a:cubicBezTo>
                    <a:cubicBezTo>
                      <a:pt x="1034" y="855"/>
                      <a:pt x="1050" y="850"/>
                      <a:pt x="1055" y="865"/>
                    </a:cubicBezTo>
                    <a:cubicBezTo>
                      <a:pt x="1057" y="870"/>
                      <a:pt x="1071" y="887"/>
                      <a:pt x="1069" y="891"/>
                    </a:cubicBezTo>
                    <a:cubicBezTo>
                      <a:pt x="1067" y="893"/>
                      <a:pt x="1070" y="895"/>
                      <a:pt x="1072" y="893"/>
                    </a:cubicBezTo>
                    <a:cubicBezTo>
                      <a:pt x="1075" y="889"/>
                      <a:pt x="1078" y="886"/>
                      <a:pt x="1074" y="881"/>
                    </a:cubicBezTo>
                    <a:cubicBezTo>
                      <a:pt x="1066" y="871"/>
                      <a:pt x="1066" y="861"/>
                      <a:pt x="1062" y="850"/>
                    </a:cubicBezTo>
                    <a:cubicBezTo>
                      <a:pt x="1059" y="844"/>
                      <a:pt x="1056" y="841"/>
                      <a:pt x="1049" y="837"/>
                    </a:cubicBezTo>
                    <a:cubicBezTo>
                      <a:pt x="1038" y="831"/>
                      <a:pt x="1039" y="828"/>
                      <a:pt x="1039" y="815"/>
                    </a:cubicBezTo>
                    <a:cubicBezTo>
                      <a:pt x="1039" y="801"/>
                      <a:pt x="1044" y="779"/>
                      <a:pt x="1031" y="768"/>
                    </a:cubicBezTo>
                    <a:cubicBezTo>
                      <a:pt x="1049" y="765"/>
                      <a:pt x="1048" y="793"/>
                      <a:pt x="1062" y="799"/>
                    </a:cubicBezTo>
                    <a:cubicBezTo>
                      <a:pt x="1072" y="803"/>
                      <a:pt x="1082" y="806"/>
                      <a:pt x="1092" y="800"/>
                    </a:cubicBezTo>
                    <a:cubicBezTo>
                      <a:pt x="1100" y="795"/>
                      <a:pt x="1122" y="768"/>
                      <a:pt x="1130" y="772"/>
                    </a:cubicBezTo>
                    <a:cubicBezTo>
                      <a:pt x="1132" y="773"/>
                      <a:pt x="1134" y="770"/>
                      <a:pt x="1133" y="769"/>
                    </a:cubicBezTo>
                    <a:cubicBezTo>
                      <a:pt x="1125" y="762"/>
                      <a:pt x="1121" y="763"/>
                      <a:pt x="1112" y="767"/>
                    </a:cubicBezTo>
                    <a:cubicBezTo>
                      <a:pt x="1104" y="770"/>
                      <a:pt x="1098" y="778"/>
                      <a:pt x="1089" y="782"/>
                    </a:cubicBezTo>
                    <a:cubicBezTo>
                      <a:pt x="1072" y="790"/>
                      <a:pt x="1066" y="765"/>
                      <a:pt x="1061" y="756"/>
                    </a:cubicBezTo>
                    <a:cubicBezTo>
                      <a:pt x="1056" y="747"/>
                      <a:pt x="1042" y="744"/>
                      <a:pt x="1032" y="746"/>
                    </a:cubicBezTo>
                    <a:cubicBezTo>
                      <a:pt x="1023" y="749"/>
                      <a:pt x="1012" y="750"/>
                      <a:pt x="1002" y="753"/>
                    </a:cubicBezTo>
                    <a:cubicBezTo>
                      <a:pt x="996" y="751"/>
                      <a:pt x="991" y="750"/>
                      <a:pt x="985" y="751"/>
                    </a:cubicBezTo>
                    <a:cubicBezTo>
                      <a:pt x="976" y="668"/>
                      <a:pt x="947" y="585"/>
                      <a:pt x="906" y="513"/>
                    </a:cubicBezTo>
                    <a:cubicBezTo>
                      <a:pt x="906" y="513"/>
                      <a:pt x="906" y="513"/>
                      <a:pt x="907" y="512"/>
                    </a:cubicBezTo>
                    <a:cubicBezTo>
                      <a:pt x="932" y="516"/>
                      <a:pt x="961" y="524"/>
                      <a:pt x="975" y="546"/>
                    </a:cubicBezTo>
                    <a:cubicBezTo>
                      <a:pt x="975" y="546"/>
                      <a:pt x="975" y="546"/>
                      <a:pt x="975" y="546"/>
                    </a:cubicBezTo>
                    <a:cubicBezTo>
                      <a:pt x="975" y="567"/>
                      <a:pt x="990" y="578"/>
                      <a:pt x="995" y="597"/>
                    </a:cubicBezTo>
                    <a:cubicBezTo>
                      <a:pt x="997" y="606"/>
                      <a:pt x="985" y="615"/>
                      <a:pt x="987" y="625"/>
                    </a:cubicBezTo>
                    <a:cubicBezTo>
                      <a:pt x="989" y="637"/>
                      <a:pt x="993" y="650"/>
                      <a:pt x="1006" y="655"/>
                    </a:cubicBezTo>
                    <a:cubicBezTo>
                      <a:pt x="1012" y="658"/>
                      <a:pt x="1019" y="661"/>
                      <a:pt x="1025" y="664"/>
                    </a:cubicBezTo>
                    <a:cubicBezTo>
                      <a:pt x="1043" y="674"/>
                      <a:pt x="1037" y="699"/>
                      <a:pt x="1039" y="715"/>
                    </a:cubicBezTo>
                    <a:cubicBezTo>
                      <a:pt x="1039" y="715"/>
                      <a:pt x="1040" y="716"/>
                      <a:pt x="1040" y="715"/>
                    </a:cubicBezTo>
                    <a:cubicBezTo>
                      <a:pt x="1049" y="680"/>
                      <a:pt x="1050" y="667"/>
                      <a:pt x="1018" y="648"/>
                    </a:cubicBezTo>
                    <a:cubicBezTo>
                      <a:pt x="992" y="633"/>
                      <a:pt x="1015" y="618"/>
                      <a:pt x="1010" y="600"/>
                    </a:cubicBezTo>
                    <a:cubicBezTo>
                      <a:pt x="1008" y="591"/>
                      <a:pt x="1003" y="583"/>
                      <a:pt x="999" y="574"/>
                    </a:cubicBezTo>
                    <a:cubicBezTo>
                      <a:pt x="1018" y="580"/>
                      <a:pt x="1034" y="569"/>
                      <a:pt x="1046" y="597"/>
                    </a:cubicBezTo>
                    <a:cubicBezTo>
                      <a:pt x="1053" y="613"/>
                      <a:pt x="1058" y="627"/>
                      <a:pt x="1077" y="632"/>
                    </a:cubicBezTo>
                    <a:cubicBezTo>
                      <a:pt x="1084" y="634"/>
                      <a:pt x="1137" y="621"/>
                      <a:pt x="1135" y="617"/>
                    </a:cubicBezTo>
                    <a:cubicBezTo>
                      <a:pt x="1136" y="619"/>
                      <a:pt x="1138" y="619"/>
                      <a:pt x="1139" y="617"/>
                    </a:cubicBezTo>
                    <a:cubicBezTo>
                      <a:pt x="1139" y="616"/>
                      <a:pt x="1140" y="615"/>
                      <a:pt x="1140" y="614"/>
                    </a:cubicBezTo>
                    <a:cubicBezTo>
                      <a:pt x="1140" y="613"/>
                      <a:pt x="1139" y="611"/>
                      <a:pt x="1138" y="611"/>
                    </a:cubicBezTo>
                    <a:cubicBezTo>
                      <a:pt x="1128" y="607"/>
                      <a:pt x="1122" y="605"/>
                      <a:pt x="1111" y="608"/>
                    </a:cubicBezTo>
                    <a:cubicBezTo>
                      <a:pt x="1082" y="615"/>
                      <a:pt x="1076" y="599"/>
                      <a:pt x="1066" y="576"/>
                    </a:cubicBezTo>
                    <a:cubicBezTo>
                      <a:pt x="1060" y="562"/>
                      <a:pt x="1051" y="544"/>
                      <a:pt x="1032" y="547"/>
                    </a:cubicBezTo>
                    <a:cubicBezTo>
                      <a:pt x="997" y="553"/>
                      <a:pt x="998" y="528"/>
                      <a:pt x="971" y="515"/>
                    </a:cubicBezTo>
                    <a:cubicBezTo>
                      <a:pt x="957" y="507"/>
                      <a:pt x="942" y="502"/>
                      <a:pt x="927" y="499"/>
                    </a:cubicBezTo>
                    <a:cubicBezTo>
                      <a:pt x="936" y="496"/>
                      <a:pt x="945" y="495"/>
                      <a:pt x="956" y="493"/>
                    </a:cubicBezTo>
                    <a:cubicBezTo>
                      <a:pt x="962" y="491"/>
                      <a:pt x="966" y="487"/>
                      <a:pt x="968" y="482"/>
                    </a:cubicBezTo>
                    <a:cubicBezTo>
                      <a:pt x="978" y="486"/>
                      <a:pt x="990" y="491"/>
                      <a:pt x="998" y="485"/>
                    </a:cubicBezTo>
                    <a:cubicBezTo>
                      <a:pt x="1002" y="482"/>
                      <a:pt x="1005" y="478"/>
                      <a:pt x="1007" y="475"/>
                    </a:cubicBezTo>
                    <a:cubicBezTo>
                      <a:pt x="1013" y="467"/>
                      <a:pt x="1017" y="476"/>
                      <a:pt x="1022" y="480"/>
                    </a:cubicBezTo>
                    <a:cubicBezTo>
                      <a:pt x="1026" y="483"/>
                      <a:pt x="1033" y="486"/>
                      <a:pt x="1038" y="486"/>
                    </a:cubicBezTo>
                    <a:cubicBezTo>
                      <a:pt x="1065" y="483"/>
                      <a:pt x="1062" y="446"/>
                      <a:pt x="1060" y="427"/>
                    </a:cubicBezTo>
                    <a:cubicBezTo>
                      <a:pt x="1060" y="425"/>
                      <a:pt x="1057" y="425"/>
                      <a:pt x="1056" y="427"/>
                    </a:cubicBezTo>
                    <a:cubicBezTo>
                      <a:pt x="1055" y="439"/>
                      <a:pt x="1052" y="455"/>
                      <a:pt x="1046" y="466"/>
                    </a:cubicBezTo>
                    <a:cubicBezTo>
                      <a:pt x="1036" y="481"/>
                      <a:pt x="1023" y="449"/>
                      <a:pt x="1010" y="452"/>
                    </a:cubicBezTo>
                    <a:cubicBezTo>
                      <a:pt x="1004" y="454"/>
                      <a:pt x="999" y="456"/>
                      <a:pt x="996" y="461"/>
                    </a:cubicBezTo>
                    <a:cubicBezTo>
                      <a:pt x="986" y="474"/>
                      <a:pt x="980" y="467"/>
                      <a:pt x="970" y="461"/>
                    </a:cubicBezTo>
                    <a:cubicBezTo>
                      <a:pt x="969" y="459"/>
                      <a:pt x="969" y="457"/>
                      <a:pt x="968" y="456"/>
                    </a:cubicBezTo>
                    <a:cubicBezTo>
                      <a:pt x="964" y="443"/>
                      <a:pt x="952" y="424"/>
                      <a:pt x="966" y="414"/>
                    </a:cubicBezTo>
                    <a:cubicBezTo>
                      <a:pt x="970" y="412"/>
                      <a:pt x="973" y="409"/>
                      <a:pt x="975" y="406"/>
                    </a:cubicBezTo>
                    <a:cubicBezTo>
                      <a:pt x="978" y="401"/>
                      <a:pt x="978" y="393"/>
                      <a:pt x="977" y="389"/>
                    </a:cubicBezTo>
                    <a:cubicBezTo>
                      <a:pt x="969" y="368"/>
                      <a:pt x="942" y="298"/>
                      <a:pt x="974" y="290"/>
                    </a:cubicBezTo>
                    <a:cubicBezTo>
                      <a:pt x="976" y="290"/>
                      <a:pt x="976" y="286"/>
                      <a:pt x="974" y="286"/>
                    </a:cubicBezTo>
                    <a:cubicBezTo>
                      <a:pt x="963" y="283"/>
                      <a:pt x="952" y="290"/>
                      <a:pt x="948" y="301"/>
                    </a:cubicBezTo>
                    <a:cubicBezTo>
                      <a:pt x="944" y="316"/>
                      <a:pt x="943" y="329"/>
                      <a:pt x="943" y="345"/>
                    </a:cubicBezTo>
                    <a:cubicBezTo>
                      <a:pt x="944" y="357"/>
                      <a:pt x="954" y="368"/>
                      <a:pt x="954" y="381"/>
                    </a:cubicBezTo>
                    <a:cubicBezTo>
                      <a:pt x="955" y="401"/>
                      <a:pt x="946" y="398"/>
                      <a:pt x="942" y="410"/>
                    </a:cubicBezTo>
                    <a:cubicBezTo>
                      <a:pt x="939" y="423"/>
                      <a:pt x="942" y="437"/>
                      <a:pt x="946" y="449"/>
                    </a:cubicBezTo>
                    <a:cubicBezTo>
                      <a:pt x="947" y="453"/>
                      <a:pt x="948" y="457"/>
                      <a:pt x="949" y="460"/>
                    </a:cubicBezTo>
                    <a:cubicBezTo>
                      <a:pt x="945" y="461"/>
                      <a:pt x="942" y="464"/>
                      <a:pt x="941" y="467"/>
                    </a:cubicBezTo>
                    <a:cubicBezTo>
                      <a:pt x="939" y="469"/>
                      <a:pt x="939" y="472"/>
                      <a:pt x="941" y="475"/>
                    </a:cubicBezTo>
                    <a:cubicBezTo>
                      <a:pt x="933" y="478"/>
                      <a:pt x="921" y="476"/>
                      <a:pt x="912" y="479"/>
                    </a:cubicBezTo>
                    <a:cubicBezTo>
                      <a:pt x="906" y="482"/>
                      <a:pt x="902" y="489"/>
                      <a:pt x="897" y="495"/>
                    </a:cubicBezTo>
                    <a:cubicBezTo>
                      <a:pt x="897" y="495"/>
                      <a:pt x="896" y="495"/>
                      <a:pt x="895" y="495"/>
                    </a:cubicBezTo>
                    <a:cubicBezTo>
                      <a:pt x="892" y="489"/>
                      <a:pt x="888" y="483"/>
                      <a:pt x="885" y="478"/>
                    </a:cubicBezTo>
                    <a:cubicBezTo>
                      <a:pt x="869" y="454"/>
                      <a:pt x="853" y="432"/>
                      <a:pt x="834" y="412"/>
                    </a:cubicBezTo>
                    <a:cubicBezTo>
                      <a:pt x="839" y="379"/>
                      <a:pt x="850" y="344"/>
                      <a:pt x="857" y="313"/>
                    </a:cubicBezTo>
                    <a:cubicBezTo>
                      <a:pt x="869" y="259"/>
                      <a:pt x="879" y="187"/>
                      <a:pt x="909" y="140"/>
                    </a:cubicBezTo>
                    <a:cubicBezTo>
                      <a:pt x="967" y="48"/>
                      <a:pt x="1059" y="163"/>
                      <a:pt x="1096" y="213"/>
                    </a:cubicBezTo>
                    <a:cubicBezTo>
                      <a:pt x="1113" y="237"/>
                      <a:pt x="1133" y="261"/>
                      <a:pt x="1147" y="287"/>
                    </a:cubicBezTo>
                    <a:cubicBezTo>
                      <a:pt x="1162" y="314"/>
                      <a:pt x="1165" y="342"/>
                      <a:pt x="1177" y="370"/>
                    </a:cubicBezTo>
                    <a:cubicBezTo>
                      <a:pt x="1221" y="471"/>
                      <a:pt x="1245" y="580"/>
                      <a:pt x="1280" y="684"/>
                    </a:cubicBezTo>
                    <a:cubicBezTo>
                      <a:pt x="1318" y="794"/>
                      <a:pt x="1308" y="906"/>
                      <a:pt x="1332" y="1018"/>
                    </a:cubicBezTo>
                    <a:cubicBezTo>
                      <a:pt x="1337" y="1039"/>
                      <a:pt x="1351" y="1176"/>
                      <a:pt x="1314" y="1183"/>
                    </a:cubicBezTo>
                    <a:close/>
                  </a:path>
                </a:pathLst>
              </a:custGeom>
              <a:solidFill>
                <a:srgbClr val="804242"/>
              </a:solidFill>
              <a:ln w="9525">
                <a:noFill/>
                <a:round/>
                <a:headEnd/>
                <a:tailEnd/>
              </a:ln>
            </p:spPr>
            <p:txBody>
              <a:bodyPr vert="horz" wrap="square" lIns="91440" tIns="45720" rIns="91440" bIns="45720" numCol="1" anchor="t" anchorCtr="0" compatLnSpc="1">
                <a:prstTxWarp prst="textNoShape">
                  <a:avLst/>
                </a:prstTxWarp>
              </a:bodyPr>
              <a:lstStyle/>
              <a:p>
                <a:endParaRPr lang="x-none"/>
              </a:p>
            </p:txBody>
          </p:sp>
          <p:sp>
            <p:nvSpPr>
              <p:cNvPr id="25" name="Freeform 6"/>
              <p:cNvSpPr>
                <a:spLocks/>
              </p:cNvSpPr>
              <p:nvPr/>
            </p:nvSpPr>
            <p:spPr bwMode="auto">
              <a:xfrm>
                <a:off x="1595" y="758"/>
                <a:ext cx="1082" cy="1521"/>
              </a:xfrm>
              <a:custGeom>
                <a:avLst/>
                <a:gdLst/>
                <a:ahLst/>
                <a:cxnLst>
                  <a:cxn ang="0">
                    <a:pos x="498" y="589"/>
                  </a:cxn>
                  <a:cxn ang="0">
                    <a:pos x="525" y="736"/>
                  </a:cxn>
                  <a:cxn ang="0">
                    <a:pos x="506" y="880"/>
                  </a:cxn>
                  <a:cxn ang="0">
                    <a:pos x="448" y="398"/>
                  </a:cxn>
                  <a:cxn ang="0">
                    <a:pos x="332" y="279"/>
                  </a:cxn>
                  <a:cxn ang="0">
                    <a:pos x="314" y="208"/>
                  </a:cxn>
                  <a:cxn ang="0">
                    <a:pos x="345" y="82"/>
                  </a:cxn>
                  <a:cxn ang="0">
                    <a:pos x="296" y="0"/>
                  </a:cxn>
                  <a:cxn ang="0">
                    <a:pos x="246" y="82"/>
                  </a:cxn>
                  <a:cxn ang="0">
                    <a:pos x="278" y="208"/>
                  </a:cxn>
                  <a:cxn ang="0">
                    <a:pos x="259" y="279"/>
                  </a:cxn>
                  <a:cxn ang="0">
                    <a:pos x="143" y="398"/>
                  </a:cxn>
                  <a:cxn ang="0">
                    <a:pos x="85" y="880"/>
                  </a:cxn>
                  <a:cxn ang="0">
                    <a:pos x="66" y="736"/>
                  </a:cxn>
                  <a:cxn ang="0">
                    <a:pos x="93" y="589"/>
                  </a:cxn>
                  <a:cxn ang="0">
                    <a:pos x="198" y="397"/>
                  </a:cxn>
                  <a:cxn ang="0">
                    <a:pos x="295" y="301"/>
                  </a:cxn>
                  <a:cxn ang="0">
                    <a:pos x="296" y="301"/>
                  </a:cxn>
                  <a:cxn ang="0">
                    <a:pos x="296" y="301"/>
                  </a:cxn>
                  <a:cxn ang="0">
                    <a:pos x="393" y="397"/>
                  </a:cxn>
                  <a:cxn ang="0">
                    <a:pos x="498" y="589"/>
                  </a:cxn>
                </a:cxnLst>
                <a:rect l="0" t="0" r="r" b="b"/>
                <a:pathLst>
                  <a:path w="591" h="880">
                    <a:moveTo>
                      <a:pt x="498" y="589"/>
                    </a:moveTo>
                    <a:cubicBezTo>
                      <a:pt x="519" y="635"/>
                      <a:pt x="526" y="687"/>
                      <a:pt x="525" y="736"/>
                    </a:cubicBezTo>
                    <a:cubicBezTo>
                      <a:pt x="524" y="785"/>
                      <a:pt x="512" y="832"/>
                      <a:pt x="506" y="880"/>
                    </a:cubicBezTo>
                    <a:cubicBezTo>
                      <a:pt x="591" y="730"/>
                      <a:pt x="535" y="537"/>
                      <a:pt x="448" y="398"/>
                    </a:cubicBezTo>
                    <a:cubicBezTo>
                      <a:pt x="418" y="352"/>
                      <a:pt x="381" y="308"/>
                      <a:pt x="332" y="279"/>
                    </a:cubicBezTo>
                    <a:cubicBezTo>
                      <a:pt x="307" y="264"/>
                      <a:pt x="313" y="232"/>
                      <a:pt x="314" y="208"/>
                    </a:cubicBezTo>
                    <a:cubicBezTo>
                      <a:pt x="315" y="163"/>
                      <a:pt x="328" y="123"/>
                      <a:pt x="345" y="82"/>
                    </a:cubicBezTo>
                    <a:cubicBezTo>
                      <a:pt x="365" y="33"/>
                      <a:pt x="340" y="7"/>
                      <a:pt x="296" y="0"/>
                    </a:cubicBezTo>
                    <a:cubicBezTo>
                      <a:pt x="251" y="7"/>
                      <a:pt x="226" y="33"/>
                      <a:pt x="246" y="82"/>
                    </a:cubicBezTo>
                    <a:cubicBezTo>
                      <a:pt x="263" y="123"/>
                      <a:pt x="276" y="163"/>
                      <a:pt x="278" y="208"/>
                    </a:cubicBezTo>
                    <a:cubicBezTo>
                      <a:pt x="278" y="232"/>
                      <a:pt x="285" y="264"/>
                      <a:pt x="259" y="279"/>
                    </a:cubicBezTo>
                    <a:cubicBezTo>
                      <a:pt x="210" y="308"/>
                      <a:pt x="173" y="352"/>
                      <a:pt x="143" y="398"/>
                    </a:cubicBezTo>
                    <a:cubicBezTo>
                      <a:pt x="56" y="537"/>
                      <a:pt x="0" y="730"/>
                      <a:pt x="85" y="880"/>
                    </a:cubicBezTo>
                    <a:cubicBezTo>
                      <a:pt x="79" y="832"/>
                      <a:pt x="67" y="785"/>
                      <a:pt x="66" y="736"/>
                    </a:cubicBezTo>
                    <a:cubicBezTo>
                      <a:pt x="65" y="687"/>
                      <a:pt x="72" y="635"/>
                      <a:pt x="93" y="589"/>
                    </a:cubicBezTo>
                    <a:cubicBezTo>
                      <a:pt x="123" y="522"/>
                      <a:pt x="156" y="457"/>
                      <a:pt x="198" y="397"/>
                    </a:cubicBezTo>
                    <a:cubicBezTo>
                      <a:pt x="223" y="362"/>
                      <a:pt x="253" y="319"/>
                      <a:pt x="295" y="301"/>
                    </a:cubicBezTo>
                    <a:cubicBezTo>
                      <a:pt x="295" y="300"/>
                      <a:pt x="295" y="300"/>
                      <a:pt x="296" y="301"/>
                    </a:cubicBezTo>
                    <a:cubicBezTo>
                      <a:pt x="296" y="300"/>
                      <a:pt x="296" y="300"/>
                      <a:pt x="296" y="301"/>
                    </a:cubicBezTo>
                    <a:cubicBezTo>
                      <a:pt x="338" y="320"/>
                      <a:pt x="368" y="362"/>
                      <a:pt x="393" y="397"/>
                    </a:cubicBezTo>
                    <a:cubicBezTo>
                      <a:pt x="435" y="457"/>
                      <a:pt x="468" y="522"/>
                      <a:pt x="498" y="589"/>
                    </a:cubicBezTo>
                    <a:close/>
                  </a:path>
                </a:pathLst>
              </a:custGeom>
              <a:solidFill>
                <a:srgbClr val="EDA292"/>
              </a:solidFill>
              <a:ln w="9525">
                <a:noFill/>
                <a:round/>
                <a:headEnd/>
                <a:tailEnd/>
              </a:ln>
            </p:spPr>
            <p:txBody>
              <a:bodyPr vert="horz" wrap="square" lIns="91440" tIns="45720" rIns="91440" bIns="45720" numCol="1" anchor="t" anchorCtr="0" compatLnSpc="1">
                <a:prstTxWarp prst="textNoShape">
                  <a:avLst/>
                </a:prstTxWarp>
              </a:bodyPr>
              <a:lstStyle/>
              <a:p>
                <a:endParaRPr lang="x-none"/>
              </a:p>
            </p:txBody>
          </p:sp>
          <p:sp>
            <p:nvSpPr>
              <p:cNvPr id="26" name="Freeform 7"/>
              <p:cNvSpPr>
                <a:spLocks/>
              </p:cNvSpPr>
              <p:nvPr/>
            </p:nvSpPr>
            <p:spPr bwMode="auto">
              <a:xfrm>
                <a:off x="941" y="672"/>
                <a:ext cx="1046" cy="1982"/>
              </a:xfrm>
              <a:custGeom>
                <a:avLst/>
                <a:gdLst/>
                <a:ahLst/>
                <a:cxnLst>
                  <a:cxn ang="0">
                    <a:pos x="467" y="683"/>
                  </a:cxn>
                  <a:cxn ang="0">
                    <a:pos x="463" y="780"/>
                  </a:cxn>
                  <a:cxn ang="0">
                    <a:pos x="543" y="839"/>
                  </a:cxn>
                  <a:cxn ang="0">
                    <a:pos x="507" y="827"/>
                  </a:cxn>
                  <a:cxn ang="0">
                    <a:pos x="468" y="799"/>
                  </a:cxn>
                  <a:cxn ang="0">
                    <a:pos x="453" y="864"/>
                  </a:cxn>
                  <a:cxn ang="0">
                    <a:pos x="507" y="903"/>
                  </a:cxn>
                  <a:cxn ang="0">
                    <a:pos x="523" y="918"/>
                  </a:cxn>
                  <a:cxn ang="0">
                    <a:pos x="475" y="881"/>
                  </a:cxn>
                  <a:cxn ang="0">
                    <a:pos x="471" y="978"/>
                  </a:cxn>
                  <a:cxn ang="0">
                    <a:pos x="386" y="909"/>
                  </a:cxn>
                  <a:cxn ang="0">
                    <a:pos x="279" y="1006"/>
                  </a:cxn>
                  <a:cxn ang="0">
                    <a:pos x="269" y="980"/>
                  </a:cxn>
                  <a:cxn ang="0">
                    <a:pos x="330" y="899"/>
                  </a:cxn>
                  <a:cxn ang="0">
                    <a:pos x="342" y="892"/>
                  </a:cxn>
                  <a:cxn ang="0">
                    <a:pos x="226" y="885"/>
                  </a:cxn>
                  <a:cxn ang="0">
                    <a:pos x="217" y="840"/>
                  </a:cxn>
                  <a:cxn ang="0">
                    <a:pos x="291" y="866"/>
                  </a:cxn>
                  <a:cxn ang="0">
                    <a:pos x="361" y="850"/>
                  </a:cxn>
                  <a:cxn ang="0">
                    <a:pos x="365" y="722"/>
                  </a:cxn>
                  <a:cxn ang="0">
                    <a:pos x="329" y="775"/>
                  </a:cxn>
                  <a:cxn ang="0">
                    <a:pos x="283" y="843"/>
                  </a:cxn>
                  <a:cxn ang="0">
                    <a:pos x="289" y="802"/>
                  </a:cxn>
                  <a:cxn ang="0">
                    <a:pos x="320" y="720"/>
                  </a:cxn>
                  <a:cxn ang="0">
                    <a:pos x="221" y="724"/>
                  </a:cxn>
                  <a:cxn ang="0">
                    <a:pos x="262" y="734"/>
                  </a:cxn>
                  <a:cxn ang="0">
                    <a:pos x="349" y="705"/>
                  </a:cxn>
                  <a:cxn ang="0">
                    <a:pos x="445" y="464"/>
                  </a:cxn>
                  <a:cxn ang="0">
                    <a:pos x="356" y="549"/>
                  </a:cxn>
                  <a:cxn ang="0">
                    <a:pos x="326" y="616"/>
                  </a:cxn>
                  <a:cxn ang="0">
                    <a:pos x="333" y="600"/>
                  </a:cxn>
                  <a:cxn ang="0">
                    <a:pos x="305" y="549"/>
                  </a:cxn>
                  <a:cxn ang="0">
                    <a:pos x="212" y="569"/>
                  </a:cxn>
                  <a:cxn ang="0">
                    <a:pos x="240" y="560"/>
                  </a:cxn>
                  <a:cxn ang="0">
                    <a:pos x="380" y="467"/>
                  </a:cxn>
                  <a:cxn ang="0">
                    <a:pos x="383" y="434"/>
                  </a:cxn>
                  <a:cxn ang="0">
                    <a:pos x="329" y="432"/>
                  </a:cxn>
                  <a:cxn ang="0">
                    <a:pos x="295" y="379"/>
                  </a:cxn>
                  <a:cxn ang="0">
                    <a:pos x="356" y="413"/>
                  </a:cxn>
                  <a:cxn ang="0">
                    <a:pos x="385" y="366"/>
                  </a:cxn>
                  <a:cxn ang="0">
                    <a:pos x="377" y="242"/>
                  </a:cxn>
                  <a:cxn ang="0">
                    <a:pos x="408" y="297"/>
                  </a:cxn>
                  <a:cxn ang="0">
                    <a:pos x="405" y="401"/>
                  </a:cxn>
                  <a:cxn ang="0">
                    <a:pos x="410" y="427"/>
                  </a:cxn>
                  <a:cxn ang="0">
                    <a:pos x="456" y="447"/>
                  </a:cxn>
                  <a:cxn ang="0">
                    <a:pos x="494" y="265"/>
                  </a:cxn>
                  <a:cxn ang="0">
                    <a:pos x="204" y="239"/>
                  </a:cxn>
                  <a:cxn ang="0">
                    <a:pos x="19" y="970"/>
                  </a:cxn>
                  <a:cxn ang="0">
                    <a:pos x="537" y="1037"/>
                  </a:cxn>
                  <a:cxn ang="0">
                    <a:pos x="555" y="644"/>
                  </a:cxn>
                </a:cxnLst>
                <a:rect l="0" t="0" r="r" b="b"/>
                <a:pathLst>
                  <a:path w="571" h="1147">
                    <a:moveTo>
                      <a:pt x="541" y="548"/>
                    </a:moveTo>
                    <a:cubicBezTo>
                      <a:pt x="541" y="547"/>
                      <a:pt x="539" y="542"/>
                      <a:pt x="538" y="535"/>
                    </a:cubicBezTo>
                    <a:cubicBezTo>
                      <a:pt x="512" y="582"/>
                      <a:pt x="483" y="633"/>
                      <a:pt x="467" y="683"/>
                    </a:cubicBezTo>
                    <a:cubicBezTo>
                      <a:pt x="459" y="709"/>
                      <a:pt x="453" y="736"/>
                      <a:pt x="450" y="763"/>
                    </a:cubicBezTo>
                    <a:cubicBezTo>
                      <a:pt x="452" y="768"/>
                      <a:pt x="455" y="772"/>
                      <a:pt x="457" y="777"/>
                    </a:cubicBezTo>
                    <a:cubicBezTo>
                      <a:pt x="458" y="783"/>
                      <a:pt x="458" y="780"/>
                      <a:pt x="463" y="780"/>
                    </a:cubicBezTo>
                    <a:cubicBezTo>
                      <a:pt x="473" y="778"/>
                      <a:pt x="488" y="779"/>
                      <a:pt x="497" y="784"/>
                    </a:cubicBezTo>
                    <a:cubicBezTo>
                      <a:pt x="504" y="788"/>
                      <a:pt x="513" y="793"/>
                      <a:pt x="512" y="802"/>
                    </a:cubicBezTo>
                    <a:cubicBezTo>
                      <a:pt x="511" y="819"/>
                      <a:pt x="526" y="834"/>
                      <a:pt x="543" y="839"/>
                    </a:cubicBezTo>
                    <a:cubicBezTo>
                      <a:pt x="544" y="839"/>
                      <a:pt x="545" y="840"/>
                      <a:pt x="545" y="841"/>
                    </a:cubicBezTo>
                    <a:cubicBezTo>
                      <a:pt x="545" y="842"/>
                      <a:pt x="544" y="844"/>
                      <a:pt x="542" y="844"/>
                    </a:cubicBezTo>
                    <a:cubicBezTo>
                      <a:pt x="530" y="843"/>
                      <a:pt x="515" y="836"/>
                      <a:pt x="507" y="827"/>
                    </a:cubicBezTo>
                    <a:cubicBezTo>
                      <a:pt x="502" y="823"/>
                      <a:pt x="500" y="818"/>
                      <a:pt x="498" y="812"/>
                    </a:cubicBezTo>
                    <a:cubicBezTo>
                      <a:pt x="496" y="803"/>
                      <a:pt x="505" y="797"/>
                      <a:pt x="479" y="798"/>
                    </a:cubicBezTo>
                    <a:cubicBezTo>
                      <a:pt x="475" y="798"/>
                      <a:pt x="472" y="798"/>
                      <a:pt x="468" y="799"/>
                    </a:cubicBezTo>
                    <a:cubicBezTo>
                      <a:pt x="460" y="805"/>
                      <a:pt x="454" y="805"/>
                      <a:pt x="448" y="803"/>
                    </a:cubicBezTo>
                    <a:cubicBezTo>
                      <a:pt x="448" y="812"/>
                      <a:pt x="448" y="821"/>
                      <a:pt x="449" y="830"/>
                    </a:cubicBezTo>
                    <a:cubicBezTo>
                      <a:pt x="449" y="841"/>
                      <a:pt x="451" y="853"/>
                      <a:pt x="453" y="864"/>
                    </a:cubicBezTo>
                    <a:cubicBezTo>
                      <a:pt x="454" y="865"/>
                      <a:pt x="454" y="866"/>
                      <a:pt x="455" y="867"/>
                    </a:cubicBezTo>
                    <a:cubicBezTo>
                      <a:pt x="460" y="876"/>
                      <a:pt x="495" y="855"/>
                      <a:pt x="492" y="879"/>
                    </a:cubicBezTo>
                    <a:cubicBezTo>
                      <a:pt x="490" y="893"/>
                      <a:pt x="497" y="894"/>
                      <a:pt x="507" y="903"/>
                    </a:cubicBezTo>
                    <a:cubicBezTo>
                      <a:pt x="509" y="905"/>
                      <a:pt x="513" y="906"/>
                      <a:pt x="516" y="907"/>
                    </a:cubicBezTo>
                    <a:cubicBezTo>
                      <a:pt x="519" y="910"/>
                      <a:pt x="522" y="913"/>
                      <a:pt x="525" y="915"/>
                    </a:cubicBezTo>
                    <a:cubicBezTo>
                      <a:pt x="527" y="917"/>
                      <a:pt x="525" y="919"/>
                      <a:pt x="523" y="918"/>
                    </a:cubicBezTo>
                    <a:cubicBezTo>
                      <a:pt x="506" y="911"/>
                      <a:pt x="479" y="909"/>
                      <a:pt x="478" y="887"/>
                    </a:cubicBezTo>
                    <a:cubicBezTo>
                      <a:pt x="478" y="885"/>
                      <a:pt x="478" y="883"/>
                      <a:pt x="478" y="881"/>
                    </a:cubicBezTo>
                    <a:cubicBezTo>
                      <a:pt x="477" y="881"/>
                      <a:pt x="476" y="881"/>
                      <a:pt x="475" y="881"/>
                    </a:cubicBezTo>
                    <a:cubicBezTo>
                      <a:pt x="470" y="882"/>
                      <a:pt x="465" y="884"/>
                      <a:pt x="459" y="884"/>
                    </a:cubicBezTo>
                    <a:cubicBezTo>
                      <a:pt x="458" y="884"/>
                      <a:pt x="457" y="884"/>
                      <a:pt x="456" y="884"/>
                    </a:cubicBezTo>
                    <a:cubicBezTo>
                      <a:pt x="462" y="915"/>
                      <a:pt x="468" y="946"/>
                      <a:pt x="471" y="978"/>
                    </a:cubicBezTo>
                    <a:cubicBezTo>
                      <a:pt x="471" y="988"/>
                      <a:pt x="455" y="995"/>
                      <a:pt x="448" y="987"/>
                    </a:cubicBezTo>
                    <a:cubicBezTo>
                      <a:pt x="415" y="950"/>
                      <a:pt x="393" y="908"/>
                      <a:pt x="380" y="865"/>
                    </a:cubicBezTo>
                    <a:cubicBezTo>
                      <a:pt x="378" y="877"/>
                      <a:pt x="399" y="897"/>
                      <a:pt x="386" y="909"/>
                    </a:cubicBezTo>
                    <a:cubicBezTo>
                      <a:pt x="372" y="923"/>
                      <a:pt x="335" y="909"/>
                      <a:pt x="339" y="933"/>
                    </a:cubicBezTo>
                    <a:cubicBezTo>
                      <a:pt x="341" y="945"/>
                      <a:pt x="342" y="964"/>
                      <a:pt x="328" y="971"/>
                    </a:cubicBezTo>
                    <a:cubicBezTo>
                      <a:pt x="309" y="982"/>
                      <a:pt x="280" y="965"/>
                      <a:pt x="279" y="1006"/>
                    </a:cubicBezTo>
                    <a:cubicBezTo>
                      <a:pt x="279" y="1011"/>
                      <a:pt x="286" y="1035"/>
                      <a:pt x="289" y="1041"/>
                    </a:cubicBezTo>
                    <a:cubicBezTo>
                      <a:pt x="290" y="1043"/>
                      <a:pt x="287" y="1045"/>
                      <a:pt x="285" y="1043"/>
                    </a:cubicBezTo>
                    <a:cubicBezTo>
                      <a:pt x="275" y="1028"/>
                      <a:pt x="256" y="998"/>
                      <a:pt x="269" y="980"/>
                    </a:cubicBezTo>
                    <a:cubicBezTo>
                      <a:pt x="275" y="971"/>
                      <a:pt x="282" y="961"/>
                      <a:pt x="294" y="958"/>
                    </a:cubicBezTo>
                    <a:cubicBezTo>
                      <a:pt x="319" y="951"/>
                      <a:pt x="317" y="942"/>
                      <a:pt x="316" y="919"/>
                    </a:cubicBezTo>
                    <a:cubicBezTo>
                      <a:pt x="316" y="909"/>
                      <a:pt x="323" y="905"/>
                      <a:pt x="330" y="899"/>
                    </a:cubicBezTo>
                    <a:cubicBezTo>
                      <a:pt x="338" y="894"/>
                      <a:pt x="372" y="907"/>
                      <a:pt x="364" y="886"/>
                    </a:cubicBezTo>
                    <a:cubicBezTo>
                      <a:pt x="364" y="883"/>
                      <a:pt x="362" y="880"/>
                      <a:pt x="361" y="877"/>
                    </a:cubicBezTo>
                    <a:cubicBezTo>
                      <a:pt x="355" y="882"/>
                      <a:pt x="350" y="888"/>
                      <a:pt x="342" y="892"/>
                    </a:cubicBezTo>
                    <a:cubicBezTo>
                      <a:pt x="335" y="896"/>
                      <a:pt x="323" y="895"/>
                      <a:pt x="316" y="893"/>
                    </a:cubicBezTo>
                    <a:cubicBezTo>
                      <a:pt x="299" y="890"/>
                      <a:pt x="289" y="886"/>
                      <a:pt x="271" y="891"/>
                    </a:cubicBezTo>
                    <a:cubicBezTo>
                      <a:pt x="256" y="894"/>
                      <a:pt x="238" y="897"/>
                      <a:pt x="226" y="885"/>
                    </a:cubicBezTo>
                    <a:cubicBezTo>
                      <a:pt x="221" y="881"/>
                      <a:pt x="213" y="849"/>
                      <a:pt x="212" y="849"/>
                    </a:cubicBezTo>
                    <a:cubicBezTo>
                      <a:pt x="210" y="850"/>
                      <a:pt x="208" y="847"/>
                      <a:pt x="209" y="846"/>
                    </a:cubicBezTo>
                    <a:cubicBezTo>
                      <a:pt x="213" y="841"/>
                      <a:pt x="212" y="842"/>
                      <a:pt x="217" y="840"/>
                    </a:cubicBezTo>
                    <a:cubicBezTo>
                      <a:pt x="219" y="839"/>
                      <a:pt x="221" y="839"/>
                      <a:pt x="223" y="840"/>
                    </a:cubicBezTo>
                    <a:cubicBezTo>
                      <a:pt x="230" y="845"/>
                      <a:pt x="231" y="854"/>
                      <a:pt x="234" y="862"/>
                    </a:cubicBezTo>
                    <a:cubicBezTo>
                      <a:pt x="242" y="887"/>
                      <a:pt x="275" y="867"/>
                      <a:pt x="291" y="866"/>
                    </a:cubicBezTo>
                    <a:cubicBezTo>
                      <a:pt x="313" y="866"/>
                      <a:pt x="330" y="886"/>
                      <a:pt x="348" y="862"/>
                    </a:cubicBezTo>
                    <a:cubicBezTo>
                      <a:pt x="353" y="855"/>
                      <a:pt x="356" y="854"/>
                      <a:pt x="360" y="853"/>
                    </a:cubicBezTo>
                    <a:cubicBezTo>
                      <a:pt x="360" y="852"/>
                      <a:pt x="361" y="851"/>
                      <a:pt x="361" y="850"/>
                    </a:cubicBezTo>
                    <a:cubicBezTo>
                      <a:pt x="364" y="846"/>
                      <a:pt x="372" y="841"/>
                      <a:pt x="372" y="847"/>
                    </a:cubicBezTo>
                    <a:cubicBezTo>
                      <a:pt x="372" y="844"/>
                      <a:pt x="373" y="843"/>
                      <a:pt x="374" y="841"/>
                    </a:cubicBezTo>
                    <a:cubicBezTo>
                      <a:pt x="365" y="803"/>
                      <a:pt x="362" y="763"/>
                      <a:pt x="365" y="722"/>
                    </a:cubicBezTo>
                    <a:cubicBezTo>
                      <a:pt x="358" y="726"/>
                      <a:pt x="350" y="726"/>
                      <a:pt x="343" y="725"/>
                    </a:cubicBezTo>
                    <a:cubicBezTo>
                      <a:pt x="335" y="732"/>
                      <a:pt x="329" y="742"/>
                      <a:pt x="329" y="751"/>
                    </a:cubicBezTo>
                    <a:cubicBezTo>
                      <a:pt x="329" y="759"/>
                      <a:pt x="329" y="767"/>
                      <a:pt x="329" y="775"/>
                    </a:cubicBezTo>
                    <a:cubicBezTo>
                      <a:pt x="329" y="781"/>
                      <a:pt x="330" y="792"/>
                      <a:pt x="325" y="798"/>
                    </a:cubicBezTo>
                    <a:cubicBezTo>
                      <a:pt x="317" y="807"/>
                      <a:pt x="301" y="802"/>
                      <a:pt x="296" y="817"/>
                    </a:cubicBezTo>
                    <a:cubicBezTo>
                      <a:pt x="294" y="822"/>
                      <a:pt x="280" y="839"/>
                      <a:pt x="283" y="843"/>
                    </a:cubicBezTo>
                    <a:cubicBezTo>
                      <a:pt x="284" y="845"/>
                      <a:pt x="281" y="847"/>
                      <a:pt x="279" y="845"/>
                    </a:cubicBezTo>
                    <a:cubicBezTo>
                      <a:pt x="276" y="841"/>
                      <a:pt x="273" y="838"/>
                      <a:pt x="277" y="833"/>
                    </a:cubicBezTo>
                    <a:cubicBezTo>
                      <a:pt x="285" y="823"/>
                      <a:pt x="285" y="813"/>
                      <a:pt x="289" y="802"/>
                    </a:cubicBezTo>
                    <a:cubicBezTo>
                      <a:pt x="292" y="796"/>
                      <a:pt x="295" y="793"/>
                      <a:pt x="302" y="789"/>
                    </a:cubicBezTo>
                    <a:cubicBezTo>
                      <a:pt x="313" y="783"/>
                      <a:pt x="312" y="780"/>
                      <a:pt x="312" y="767"/>
                    </a:cubicBezTo>
                    <a:cubicBezTo>
                      <a:pt x="312" y="753"/>
                      <a:pt x="308" y="731"/>
                      <a:pt x="320" y="720"/>
                    </a:cubicBezTo>
                    <a:cubicBezTo>
                      <a:pt x="302" y="717"/>
                      <a:pt x="303" y="745"/>
                      <a:pt x="289" y="751"/>
                    </a:cubicBezTo>
                    <a:cubicBezTo>
                      <a:pt x="279" y="755"/>
                      <a:pt x="269" y="758"/>
                      <a:pt x="259" y="752"/>
                    </a:cubicBezTo>
                    <a:cubicBezTo>
                      <a:pt x="252" y="747"/>
                      <a:pt x="229" y="720"/>
                      <a:pt x="221" y="724"/>
                    </a:cubicBezTo>
                    <a:cubicBezTo>
                      <a:pt x="219" y="725"/>
                      <a:pt x="217" y="722"/>
                      <a:pt x="219" y="721"/>
                    </a:cubicBezTo>
                    <a:cubicBezTo>
                      <a:pt x="226" y="714"/>
                      <a:pt x="230" y="715"/>
                      <a:pt x="239" y="719"/>
                    </a:cubicBezTo>
                    <a:cubicBezTo>
                      <a:pt x="247" y="722"/>
                      <a:pt x="253" y="730"/>
                      <a:pt x="262" y="734"/>
                    </a:cubicBezTo>
                    <a:cubicBezTo>
                      <a:pt x="279" y="742"/>
                      <a:pt x="285" y="717"/>
                      <a:pt x="290" y="708"/>
                    </a:cubicBezTo>
                    <a:cubicBezTo>
                      <a:pt x="295" y="699"/>
                      <a:pt x="309" y="696"/>
                      <a:pt x="319" y="698"/>
                    </a:cubicBezTo>
                    <a:cubicBezTo>
                      <a:pt x="328" y="701"/>
                      <a:pt x="339" y="702"/>
                      <a:pt x="349" y="705"/>
                    </a:cubicBezTo>
                    <a:cubicBezTo>
                      <a:pt x="355" y="703"/>
                      <a:pt x="360" y="702"/>
                      <a:pt x="366" y="703"/>
                    </a:cubicBezTo>
                    <a:cubicBezTo>
                      <a:pt x="375" y="620"/>
                      <a:pt x="404" y="537"/>
                      <a:pt x="445" y="465"/>
                    </a:cubicBezTo>
                    <a:cubicBezTo>
                      <a:pt x="445" y="465"/>
                      <a:pt x="445" y="465"/>
                      <a:pt x="445" y="464"/>
                    </a:cubicBezTo>
                    <a:cubicBezTo>
                      <a:pt x="419" y="468"/>
                      <a:pt x="390" y="476"/>
                      <a:pt x="376" y="498"/>
                    </a:cubicBezTo>
                    <a:cubicBezTo>
                      <a:pt x="376" y="498"/>
                      <a:pt x="376" y="498"/>
                      <a:pt x="376" y="498"/>
                    </a:cubicBezTo>
                    <a:cubicBezTo>
                      <a:pt x="376" y="519"/>
                      <a:pt x="361" y="530"/>
                      <a:pt x="356" y="549"/>
                    </a:cubicBezTo>
                    <a:cubicBezTo>
                      <a:pt x="354" y="558"/>
                      <a:pt x="366" y="567"/>
                      <a:pt x="364" y="577"/>
                    </a:cubicBezTo>
                    <a:cubicBezTo>
                      <a:pt x="362" y="589"/>
                      <a:pt x="358" y="602"/>
                      <a:pt x="345" y="607"/>
                    </a:cubicBezTo>
                    <a:cubicBezTo>
                      <a:pt x="339" y="610"/>
                      <a:pt x="332" y="613"/>
                      <a:pt x="326" y="616"/>
                    </a:cubicBezTo>
                    <a:cubicBezTo>
                      <a:pt x="308" y="626"/>
                      <a:pt x="314" y="651"/>
                      <a:pt x="312" y="667"/>
                    </a:cubicBezTo>
                    <a:cubicBezTo>
                      <a:pt x="312" y="667"/>
                      <a:pt x="311" y="668"/>
                      <a:pt x="311" y="667"/>
                    </a:cubicBezTo>
                    <a:cubicBezTo>
                      <a:pt x="302" y="632"/>
                      <a:pt x="301" y="619"/>
                      <a:pt x="333" y="600"/>
                    </a:cubicBezTo>
                    <a:cubicBezTo>
                      <a:pt x="359" y="585"/>
                      <a:pt x="336" y="570"/>
                      <a:pt x="341" y="552"/>
                    </a:cubicBezTo>
                    <a:cubicBezTo>
                      <a:pt x="343" y="543"/>
                      <a:pt x="348" y="535"/>
                      <a:pt x="352" y="526"/>
                    </a:cubicBezTo>
                    <a:cubicBezTo>
                      <a:pt x="333" y="532"/>
                      <a:pt x="317" y="521"/>
                      <a:pt x="305" y="549"/>
                    </a:cubicBezTo>
                    <a:cubicBezTo>
                      <a:pt x="298" y="565"/>
                      <a:pt x="293" y="579"/>
                      <a:pt x="274" y="584"/>
                    </a:cubicBezTo>
                    <a:cubicBezTo>
                      <a:pt x="267" y="586"/>
                      <a:pt x="215" y="573"/>
                      <a:pt x="216" y="569"/>
                    </a:cubicBezTo>
                    <a:cubicBezTo>
                      <a:pt x="215" y="571"/>
                      <a:pt x="213" y="571"/>
                      <a:pt x="212" y="569"/>
                    </a:cubicBezTo>
                    <a:cubicBezTo>
                      <a:pt x="212" y="568"/>
                      <a:pt x="211" y="567"/>
                      <a:pt x="211" y="566"/>
                    </a:cubicBezTo>
                    <a:cubicBezTo>
                      <a:pt x="211" y="565"/>
                      <a:pt x="212" y="563"/>
                      <a:pt x="213" y="563"/>
                    </a:cubicBezTo>
                    <a:cubicBezTo>
                      <a:pt x="223" y="559"/>
                      <a:pt x="229" y="557"/>
                      <a:pt x="240" y="560"/>
                    </a:cubicBezTo>
                    <a:cubicBezTo>
                      <a:pt x="269" y="567"/>
                      <a:pt x="275" y="551"/>
                      <a:pt x="285" y="528"/>
                    </a:cubicBezTo>
                    <a:cubicBezTo>
                      <a:pt x="291" y="514"/>
                      <a:pt x="300" y="496"/>
                      <a:pt x="319" y="499"/>
                    </a:cubicBezTo>
                    <a:cubicBezTo>
                      <a:pt x="354" y="505"/>
                      <a:pt x="353" y="480"/>
                      <a:pt x="380" y="467"/>
                    </a:cubicBezTo>
                    <a:cubicBezTo>
                      <a:pt x="394" y="459"/>
                      <a:pt x="409" y="454"/>
                      <a:pt x="424" y="451"/>
                    </a:cubicBezTo>
                    <a:cubicBezTo>
                      <a:pt x="415" y="448"/>
                      <a:pt x="406" y="447"/>
                      <a:pt x="395" y="445"/>
                    </a:cubicBezTo>
                    <a:cubicBezTo>
                      <a:pt x="389" y="443"/>
                      <a:pt x="385" y="439"/>
                      <a:pt x="383" y="434"/>
                    </a:cubicBezTo>
                    <a:cubicBezTo>
                      <a:pt x="373" y="438"/>
                      <a:pt x="361" y="443"/>
                      <a:pt x="353" y="437"/>
                    </a:cubicBezTo>
                    <a:cubicBezTo>
                      <a:pt x="349" y="434"/>
                      <a:pt x="346" y="430"/>
                      <a:pt x="344" y="427"/>
                    </a:cubicBezTo>
                    <a:cubicBezTo>
                      <a:pt x="338" y="419"/>
                      <a:pt x="334" y="428"/>
                      <a:pt x="329" y="432"/>
                    </a:cubicBezTo>
                    <a:cubicBezTo>
                      <a:pt x="325" y="435"/>
                      <a:pt x="318" y="438"/>
                      <a:pt x="313" y="438"/>
                    </a:cubicBezTo>
                    <a:cubicBezTo>
                      <a:pt x="286" y="435"/>
                      <a:pt x="289" y="398"/>
                      <a:pt x="291" y="379"/>
                    </a:cubicBezTo>
                    <a:cubicBezTo>
                      <a:pt x="292" y="377"/>
                      <a:pt x="295" y="377"/>
                      <a:pt x="295" y="379"/>
                    </a:cubicBezTo>
                    <a:cubicBezTo>
                      <a:pt x="296" y="391"/>
                      <a:pt x="299" y="407"/>
                      <a:pt x="305" y="418"/>
                    </a:cubicBezTo>
                    <a:cubicBezTo>
                      <a:pt x="315" y="433"/>
                      <a:pt x="328" y="401"/>
                      <a:pt x="341" y="404"/>
                    </a:cubicBezTo>
                    <a:cubicBezTo>
                      <a:pt x="347" y="406"/>
                      <a:pt x="352" y="408"/>
                      <a:pt x="356" y="413"/>
                    </a:cubicBezTo>
                    <a:cubicBezTo>
                      <a:pt x="365" y="426"/>
                      <a:pt x="371" y="419"/>
                      <a:pt x="381" y="413"/>
                    </a:cubicBezTo>
                    <a:cubicBezTo>
                      <a:pt x="382" y="411"/>
                      <a:pt x="382" y="409"/>
                      <a:pt x="383" y="408"/>
                    </a:cubicBezTo>
                    <a:cubicBezTo>
                      <a:pt x="387" y="395"/>
                      <a:pt x="399" y="376"/>
                      <a:pt x="385" y="366"/>
                    </a:cubicBezTo>
                    <a:cubicBezTo>
                      <a:pt x="381" y="364"/>
                      <a:pt x="378" y="361"/>
                      <a:pt x="376" y="358"/>
                    </a:cubicBezTo>
                    <a:cubicBezTo>
                      <a:pt x="373" y="353"/>
                      <a:pt x="373" y="345"/>
                      <a:pt x="374" y="341"/>
                    </a:cubicBezTo>
                    <a:cubicBezTo>
                      <a:pt x="382" y="320"/>
                      <a:pt x="409" y="250"/>
                      <a:pt x="377" y="242"/>
                    </a:cubicBezTo>
                    <a:cubicBezTo>
                      <a:pt x="375" y="242"/>
                      <a:pt x="375" y="238"/>
                      <a:pt x="377" y="238"/>
                    </a:cubicBezTo>
                    <a:cubicBezTo>
                      <a:pt x="388" y="235"/>
                      <a:pt x="399" y="242"/>
                      <a:pt x="403" y="253"/>
                    </a:cubicBezTo>
                    <a:cubicBezTo>
                      <a:pt x="407" y="268"/>
                      <a:pt x="408" y="281"/>
                      <a:pt x="408" y="297"/>
                    </a:cubicBezTo>
                    <a:cubicBezTo>
                      <a:pt x="407" y="309"/>
                      <a:pt x="397" y="320"/>
                      <a:pt x="397" y="333"/>
                    </a:cubicBezTo>
                    <a:cubicBezTo>
                      <a:pt x="396" y="353"/>
                      <a:pt x="405" y="350"/>
                      <a:pt x="409" y="362"/>
                    </a:cubicBezTo>
                    <a:cubicBezTo>
                      <a:pt x="412" y="375"/>
                      <a:pt x="409" y="389"/>
                      <a:pt x="405" y="401"/>
                    </a:cubicBezTo>
                    <a:cubicBezTo>
                      <a:pt x="404" y="405"/>
                      <a:pt x="403" y="409"/>
                      <a:pt x="402" y="412"/>
                    </a:cubicBezTo>
                    <a:cubicBezTo>
                      <a:pt x="406" y="413"/>
                      <a:pt x="409" y="416"/>
                      <a:pt x="410" y="419"/>
                    </a:cubicBezTo>
                    <a:cubicBezTo>
                      <a:pt x="412" y="421"/>
                      <a:pt x="412" y="424"/>
                      <a:pt x="410" y="427"/>
                    </a:cubicBezTo>
                    <a:cubicBezTo>
                      <a:pt x="418" y="430"/>
                      <a:pt x="430" y="428"/>
                      <a:pt x="439" y="431"/>
                    </a:cubicBezTo>
                    <a:cubicBezTo>
                      <a:pt x="445" y="434"/>
                      <a:pt x="449" y="441"/>
                      <a:pt x="454" y="447"/>
                    </a:cubicBezTo>
                    <a:cubicBezTo>
                      <a:pt x="454" y="447"/>
                      <a:pt x="455" y="447"/>
                      <a:pt x="456" y="447"/>
                    </a:cubicBezTo>
                    <a:cubicBezTo>
                      <a:pt x="459" y="441"/>
                      <a:pt x="463" y="435"/>
                      <a:pt x="466" y="430"/>
                    </a:cubicBezTo>
                    <a:cubicBezTo>
                      <a:pt x="482" y="406"/>
                      <a:pt x="498" y="384"/>
                      <a:pt x="517" y="364"/>
                    </a:cubicBezTo>
                    <a:cubicBezTo>
                      <a:pt x="512" y="331"/>
                      <a:pt x="501" y="296"/>
                      <a:pt x="494" y="265"/>
                    </a:cubicBezTo>
                    <a:cubicBezTo>
                      <a:pt x="482" y="211"/>
                      <a:pt x="472" y="139"/>
                      <a:pt x="442" y="92"/>
                    </a:cubicBezTo>
                    <a:cubicBezTo>
                      <a:pt x="384" y="0"/>
                      <a:pt x="292" y="115"/>
                      <a:pt x="255" y="165"/>
                    </a:cubicBezTo>
                    <a:cubicBezTo>
                      <a:pt x="238" y="189"/>
                      <a:pt x="218" y="213"/>
                      <a:pt x="204" y="239"/>
                    </a:cubicBezTo>
                    <a:cubicBezTo>
                      <a:pt x="189" y="266"/>
                      <a:pt x="187" y="294"/>
                      <a:pt x="174" y="322"/>
                    </a:cubicBezTo>
                    <a:cubicBezTo>
                      <a:pt x="130" y="423"/>
                      <a:pt x="106" y="532"/>
                      <a:pt x="71" y="636"/>
                    </a:cubicBezTo>
                    <a:cubicBezTo>
                      <a:pt x="33" y="746"/>
                      <a:pt x="43" y="858"/>
                      <a:pt x="19" y="970"/>
                    </a:cubicBezTo>
                    <a:cubicBezTo>
                      <a:pt x="14" y="991"/>
                      <a:pt x="0" y="1128"/>
                      <a:pt x="37" y="1135"/>
                    </a:cubicBezTo>
                    <a:cubicBezTo>
                      <a:pt x="93" y="1147"/>
                      <a:pt x="161" y="1136"/>
                      <a:pt x="219" y="1136"/>
                    </a:cubicBezTo>
                    <a:cubicBezTo>
                      <a:pt x="323" y="1135"/>
                      <a:pt x="478" y="1142"/>
                      <a:pt x="537" y="1037"/>
                    </a:cubicBezTo>
                    <a:cubicBezTo>
                      <a:pt x="571" y="978"/>
                      <a:pt x="568" y="908"/>
                      <a:pt x="566" y="841"/>
                    </a:cubicBezTo>
                    <a:cubicBezTo>
                      <a:pt x="565" y="818"/>
                      <a:pt x="565" y="796"/>
                      <a:pt x="565" y="775"/>
                    </a:cubicBezTo>
                    <a:cubicBezTo>
                      <a:pt x="567" y="731"/>
                      <a:pt x="559" y="687"/>
                      <a:pt x="555" y="644"/>
                    </a:cubicBezTo>
                    <a:cubicBezTo>
                      <a:pt x="552" y="611"/>
                      <a:pt x="550" y="580"/>
                      <a:pt x="541" y="548"/>
                    </a:cubicBezTo>
                    <a:close/>
                  </a:path>
                </a:pathLst>
              </a:custGeom>
              <a:solidFill>
                <a:srgbClr val="D16258"/>
              </a:solidFill>
              <a:ln w="9525">
                <a:noFill/>
                <a:round/>
                <a:headEnd/>
                <a:tailEnd/>
              </a:ln>
            </p:spPr>
            <p:txBody>
              <a:bodyPr vert="horz" wrap="square" lIns="91440" tIns="45720" rIns="91440" bIns="45720" numCol="1" anchor="t" anchorCtr="0" compatLnSpc="1">
                <a:prstTxWarp prst="textNoShape">
                  <a:avLst/>
                </a:prstTxWarp>
              </a:bodyPr>
              <a:lstStyle/>
              <a:p>
                <a:endParaRPr lang="x-none"/>
              </a:p>
            </p:txBody>
          </p:sp>
          <p:sp>
            <p:nvSpPr>
              <p:cNvPr id="27" name="Freeform 8"/>
              <p:cNvSpPr>
                <a:spLocks/>
              </p:cNvSpPr>
              <p:nvPr/>
            </p:nvSpPr>
            <p:spPr bwMode="auto">
              <a:xfrm>
                <a:off x="2285" y="672"/>
                <a:ext cx="1046" cy="1982"/>
              </a:xfrm>
              <a:custGeom>
                <a:avLst/>
                <a:gdLst/>
                <a:ahLst/>
                <a:cxnLst>
                  <a:cxn ang="0">
                    <a:pos x="367" y="239"/>
                  </a:cxn>
                  <a:cxn ang="0">
                    <a:pos x="77" y="265"/>
                  </a:cxn>
                  <a:cxn ang="0">
                    <a:pos x="115" y="447"/>
                  </a:cxn>
                  <a:cxn ang="0">
                    <a:pos x="161" y="427"/>
                  </a:cxn>
                  <a:cxn ang="0">
                    <a:pos x="166" y="401"/>
                  </a:cxn>
                  <a:cxn ang="0">
                    <a:pos x="163" y="297"/>
                  </a:cxn>
                  <a:cxn ang="0">
                    <a:pos x="194" y="242"/>
                  </a:cxn>
                  <a:cxn ang="0">
                    <a:pos x="186" y="366"/>
                  </a:cxn>
                  <a:cxn ang="0">
                    <a:pos x="216" y="413"/>
                  </a:cxn>
                  <a:cxn ang="0">
                    <a:pos x="276" y="379"/>
                  </a:cxn>
                  <a:cxn ang="0">
                    <a:pos x="242" y="432"/>
                  </a:cxn>
                  <a:cxn ang="0">
                    <a:pos x="188" y="434"/>
                  </a:cxn>
                  <a:cxn ang="0">
                    <a:pos x="191" y="467"/>
                  </a:cxn>
                  <a:cxn ang="0">
                    <a:pos x="331" y="560"/>
                  </a:cxn>
                  <a:cxn ang="0">
                    <a:pos x="359" y="569"/>
                  </a:cxn>
                  <a:cxn ang="0">
                    <a:pos x="266" y="549"/>
                  </a:cxn>
                  <a:cxn ang="0">
                    <a:pos x="238" y="600"/>
                  </a:cxn>
                  <a:cxn ang="0">
                    <a:pos x="245" y="616"/>
                  </a:cxn>
                  <a:cxn ang="0">
                    <a:pos x="215" y="549"/>
                  </a:cxn>
                  <a:cxn ang="0">
                    <a:pos x="127" y="464"/>
                  </a:cxn>
                  <a:cxn ang="0">
                    <a:pos x="222" y="705"/>
                  </a:cxn>
                  <a:cxn ang="0">
                    <a:pos x="309" y="734"/>
                  </a:cxn>
                  <a:cxn ang="0">
                    <a:pos x="350" y="724"/>
                  </a:cxn>
                  <a:cxn ang="0">
                    <a:pos x="251" y="720"/>
                  </a:cxn>
                  <a:cxn ang="0">
                    <a:pos x="282" y="802"/>
                  </a:cxn>
                  <a:cxn ang="0">
                    <a:pos x="289" y="843"/>
                  </a:cxn>
                  <a:cxn ang="0">
                    <a:pos x="242" y="775"/>
                  </a:cxn>
                  <a:cxn ang="0">
                    <a:pos x="207" y="722"/>
                  </a:cxn>
                  <a:cxn ang="0">
                    <a:pos x="210" y="850"/>
                  </a:cxn>
                  <a:cxn ang="0">
                    <a:pos x="281" y="866"/>
                  </a:cxn>
                  <a:cxn ang="0">
                    <a:pos x="354" y="840"/>
                  </a:cxn>
                  <a:cxn ang="0">
                    <a:pos x="345" y="885"/>
                  </a:cxn>
                  <a:cxn ang="0">
                    <a:pos x="229" y="892"/>
                  </a:cxn>
                  <a:cxn ang="0">
                    <a:pos x="241" y="899"/>
                  </a:cxn>
                  <a:cxn ang="0">
                    <a:pos x="302" y="980"/>
                  </a:cxn>
                  <a:cxn ang="0">
                    <a:pos x="292" y="1006"/>
                  </a:cxn>
                  <a:cxn ang="0">
                    <a:pos x="185" y="909"/>
                  </a:cxn>
                  <a:cxn ang="0">
                    <a:pos x="101" y="978"/>
                  </a:cxn>
                  <a:cxn ang="0">
                    <a:pos x="96" y="881"/>
                  </a:cxn>
                  <a:cxn ang="0">
                    <a:pos x="48" y="918"/>
                  </a:cxn>
                  <a:cxn ang="0">
                    <a:pos x="64" y="903"/>
                  </a:cxn>
                  <a:cxn ang="0">
                    <a:pos x="118" y="864"/>
                  </a:cxn>
                  <a:cxn ang="0">
                    <a:pos x="103" y="799"/>
                  </a:cxn>
                  <a:cxn ang="0">
                    <a:pos x="64" y="827"/>
                  </a:cxn>
                  <a:cxn ang="0">
                    <a:pos x="28" y="839"/>
                  </a:cxn>
                  <a:cxn ang="0">
                    <a:pos x="108" y="780"/>
                  </a:cxn>
                  <a:cxn ang="0">
                    <a:pos x="104" y="683"/>
                  </a:cxn>
                  <a:cxn ang="0">
                    <a:pos x="16" y="644"/>
                  </a:cxn>
                  <a:cxn ang="0">
                    <a:pos x="34" y="1037"/>
                  </a:cxn>
                  <a:cxn ang="0">
                    <a:pos x="552" y="970"/>
                  </a:cxn>
                </a:cxnLst>
                <a:rect l="0" t="0" r="r" b="b"/>
                <a:pathLst>
                  <a:path w="571" h="1147">
                    <a:moveTo>
                      <a:pt x="500" y="636"/>
                    </a:moveTo>
                    <a:cubicBezTo>
                      <a:pt x="465" y="532"/>
                      <a:pt x="441" y="423"/>
                      <a:pt x="397" y="322"/>
                    </a:cubicBezTo>
                    <a:cubicBezTo>
                      <a:pt x="385" y="294"/>
                      <a:pt x="382" y="266"/>
                      <a:pt x="367" y="239"/>
                    </a:cubicBezTo>
                    <a:cubicBezTo>
                      <a:pt x="353" y="213"/>
                      <a:pt x="333" y="189"/>
                      <a:pt x="316" y="165"/>
                    </a:cubicBezTo>
                    <a:cubicBezTo>
                      <a:pt x="279" y="115"/>
                      <a:pt x="187" y="0"/>
                      <a:pt x="129" y="92"/>
                    </a:cubicBezTo>
                    <a:cubicBezTo>
                      <a:pt x="99" y="139"/>
                      <a:pt x="89" y="211"/>
                      <a:pt x="77" y="265"/>
                    </a:cubicBezTo>
                    <a:cubicBezTo>
                      <a:pt x="70" y="296"/>
                      <a:pt x="59" y="331"/>
                      <a:pt x="54" y="364"/>
                    </a:cubicBezTo>
                    <a:cubicBezTo>
                      <a:pt x="73" y="384"/>
                      <a:pt x="89" y="406"/>
                      <a:pt x="105" y="430"/>
                    </a:cubicBezTo>
                    <a:cubicBezTo>
                      <a:pt x="108" y="435"/>
                      <a:pt x="112" y="441"/>
                      <a:pt x="115" y="447"/>
                    </a:cubicBezTo>
                    <a:cubicBezTo>
                      <a:pt x="116" y="447"/>
                      <a:pt x="117" y="447"/>
                      <a:pt x="117" y="447"/>
                    </a:cubicBezTo>
                    <a:cubicBezTo>
                      <a:pt x="122" y="441"/>
                      <a:pt x="126" y="434"/>
                      <a:pt x="132" y="431"/>
                    </a:cubicBezTo>
                    <a:cubicBezTo>
                      <a:pt x="141" y="428"/>
                      <a:pt x="153" y="430"/>
                      <a:pt x="161" y="427"/>
                    </a:cubicBezTo>
                    <a:cubicBezTo>
                      <a:pt x="159" y="424"/>
                      <a:pt x="159" y="421"/>
                      <a:pt x="161" y="419"/>
                    </a:cubicBezTo>
                    <a:cubicBezTo>
                      <a:pt x="162" y="416"/>
                      <a:pt x="165" y="413"/>
                      <a:pt x="169" y="412"/>
                    </a:cubicBezTo>
                    <a:cubicBezTo>
                      <a:pt x="168" y="409"/>
                      <a:pt x="167" y="405"/>
                      <a:pt x="166" y="401"/>
                    </a:cubicBezTo>
                    <a:cubicBezTo>
                      <a:pt x="162" y="389"/>
                      <a:pt x="159" y="375"/>
                      <a:pt x="162" y="362"/>
                    </a:cubicBezTo>
                    <a:cubicBezTo>
                      <a:pt x="166" y="350"/>
                      <a:pt x="175" y="353"/>
                      <a:pt x="174" y="333"/>
                    </a:cubicBezTo>
                    <a:cubicBezTo>
                      <a:pt x="174" y="320"/>
                      <a:pt x="164" y="309"/>
                      <a:pt x="163" y="297"/>
                    </a:cubicBezTo>
                    <a:cubicBezTo>
                      <a:pt x="163" y="281"/>
                      <a:pt x="164" y="268"/>
                      <a:pt x="168" y="253"/>
                    </a:cubicBezTo>
                    <a:cubicBezTo>
                      <a:pt x="172" y="242"/>
                      <a:pt x="183" y="235"/>
                      <a:pt x="194" y="238"/>
                    </a:cubicBezTo>
                    <a:cubicBezTo>
                      <a:pt x="196" y="238"/>
                      <a:pt x="196" y="242"/>
                      <a:pt x="194" y="242"/>
                    </a:cubicBezTo>
                    <a:cubicBezTo>
                      <a:pt x="162" y="250"/>
                      <a:pt x="189" y="320"/>
                      <a:pt x="197" y="341"/>
                    </a:cubicBezTo>
                    <a:cubicBezTo>
                      <a:pt x="198" y="345"/>
                      <a:pt x="198" y="353"/>
                      <a:pt x="195" y="358"/>
                    </a:cubicBezTo>
                    <a:cubicBezTo>
                      <a:pt x="193" y="361"/>
                      <a:pt x="190" y="364"/>
                      <a:pt x="186" y="366"/>
                    </a:cubicBezTo>
                    <a:cubicBezTo>
                      <a:pt x="172" y="376"/>
                      <a:pt x="184" y="395"/>
                      <a:pt x="188" y="408"/>
                    </a:cubicBezTo>
                    <a:cubicBezTo>
                      <a:pt x="189" y="409"/>
                      <a:pt x="189" y="411"/>
                      <a:pt x="190" y="413"/>
                    </a:cubicBezTo>
                    <a:cubicBezTo>
                      <a:pt x="200" y="419"/>
                      <a:pt x="206" y="426"/>
                      <a:pt x="216" y="413"/>
                    </a:cubicBezTo>
                    <a:cubicBezTo>
                      <a:pt x="219" y="408"/>
                      <a:pt x="224" y="406"/>
                      <a:pt x="230" y="404"/>
                    </a:cubicBezTo>
                    <a:cubicBezTo>
                      <a:pt x="243" y="401"/>
                      <a:pt x="256" y="433"/>
                      <a:pt x="266" y="418"/>
                    </a:cubicBezTo>
                    <a:cubicBezTo>
                      <a:pt x="272" y="407"/>
                      <a:pt x="275" y="391"/>
                      <a:pt x="276" y="379"/>
                    </a:cubicBezTo>
                    <a:cubicBezTo>
                      <a:pt x="277" y="377"/>
                      <a:pt x="280" y="377"/>
                      <a:pt x="280" y="379"/>
                    </a:cubicBezTo>
                    <a:cubicBezTo>
                      <a:pt x="282" y="398"/>
                      <a:pt x="285" y="435"/>
                      <a:pt x="258" y="438"/>
                    </a:cubicBezTo>
                    <a:cubicBezTo>
                      <a:pt x="253" y="438"/>
                      <a:pt x="246" y="435"/>
                      <a:pt x="242" y="432"/>
                    </a:cubicBezTo>
                    <a:cubicBezTo>
                      <a:pt x="237" y="428"/>
                      <a:pt x="233" y="419"/>
                      <a:pt x="227" y="427"/>
                    </a:cubicBezTo>
                    <a:cubicBezTo>
                      <a:pt x="225" y="430"/>
                      <a:pt x="222" y="434"/>
                      <a:pt x="218" y="437"/>
                    </a:cubicBezTo>
                    <a:cubicBezTo>
                      <a:pt x="210" y="443"/>
                      <a:pt x="198" y="438"/>
                      <a:pt x="188" y="434"/>
                    </a:cubicBezTo>
                    <a:cubicBezTo>
                      <a:pt x="186" y="439"/>
                      <a:pt x="182" y="443"/>
                      <a:pt x="176" y="445"/>
                    </a:cubicBezTo>
                    <a:cubicBezTo>
                      <a:pt x="165" y="447"/>
                      <a:pt x="156" y="448"/>
                      <a:pt x="147" y="451"/>
                    </a:cubicBezTo>
                    <a:cubicBezTo>
                      <a:pt x="162" y="454"/>
                      <a:pt x="177" y="459"/>
                      <a:pt x="191" y="467"/>
                    </a:cubicBezTo>
                    <a:cubicBezTo>
                      <a:pt x="218" y="480"/>
                      <a:pt x="217" y="505"/>
                      <a:pt x="252" y="499"/>
                    </a:cubicBezTo>
                    <a:cubicBezTo>
                      <a:pt x="271" y="496"/>
                      <a:pt x="280" y="514"/>
                      <a:pt x="286" y="528"/>
                    </a:cubicBezTo>
                    <a:cubicBezTo>
                      <a:pt x="296" y="551"/>
                      <a:pt x="302" y="567"/>
                      <a:pt x="331" y="560"/>
                    </a:cubicBezTo>
                    <a:cubicBezTo>
                      <a:pt x="342" y="557"/>
                      <a:pt x="348" y="559"/>
                      <a:pt x="358" y="563"/>
                    </a:cubicBezTo>
                    <a:cubicBezTo>
                      <a:pt x="359" y="563"/>
                      <a:pt x="360" y="565"/>
                      <a:pt x="360" y="566"/>
                    </a:cubicBezTo>
                    <a:cubicBezTo>
                      <a:pt x="360" y="567"/>
                      <a:pt x="359" y="568"/>
                      <a:pt x="359" y="569"/>
                    </a:cubicBezTo>
                    <a:cubicBezTo>
                      <a:pt x="358" y="571"/>
                      <a:pt x="356" y="571"/>
                      <a:pt x="355" y="569"/>
                    </a:cubicBezTo>
                    <a:cubicBezTo>
                      <a:pt x="357" y="573"/>
                      <a:pt x="304" y="586"/>
                      <a:pt x="297" y="584"/>
                    </a:cubicBezTo>
                    <a:cubicBezTo>
                      <a:pt x="278" y="579"/>
                      <a:pt x="273" y="565"/>
                      <a:pt x="266" y="549"/>
                    </a:cubicBezTo>
                    <a:cubicBezTo>
                      <a:pt x="254" y="521"/>
                      <a:pt x="238" y="532"/>
                      <a:pt x="219" y="526"/>
                    </a:cubicBezTo>
                    <a:cubicBezTo>
                      <a:pt x="223" y="535"/>
                      <a:pt x="228" y="543"/>
                      <a:pt x="230" y="552"/>
                    </a:cubicBezTo>
                    <a:cubicBezTo>
                      <a:pt x="235" y="570"/>
                      <a:pt x="212" y="585"/>
                      <a:pt x="238" y="600"/>
                    </a:cubicBezTo>
                    <a:cubicBezTo>
                      <a:pt x="270" y="619"/>
                      <a:pt x="269" y="632"/>
                      <a:pt x="260" y="667"/>
                    </a:cubicBezTo>
                    <a:cubicBezTo>
                      <a:pt x="260" y="668"/>
                      <a:pt x="259" y="667"/>
                      <a:pt x="259" y="667"/>
                    </a:cubicBezTo>
                    <a:cubicBezTo>
                      <a:pt x="257" y="651"/>
                      <a:pt x="263" y="626"/>
                      <a:pt x="245" y="616"/>
                    </a:cubicBezTo>
                    <a:cubicBezTo>
                      <a:pt x="239" y="613"/>
                      <a:pt x="232" y="610"/>
                      <a:pt x="226" y="607"/>
                    </a:cubicBezTo>
                    <a:cubicBezTo>
                      <a:pt x="213" y="602"/>
                      <a:pt x="209" y="589"/>
                      <a:pt x="207" y="577"/>
                    </a:cubicBezTo>
                    <a:cubicBezTo>
                      <a:pt x="205" y="567"/>
                      <a:pt x="217" y="558"/>
                      <a:pt x="215" y="549"/>
                    </a:cubicBezTo>
                    <a:cubicBezTo>
                      <a:pt x="210" y="530"/>
                      <a:pt x="195" y="519"/>
                      <a:pt x="195" y="498"/>
                    </a:cubicBezTo>
                    <a:cubicBezTo>
                      <a:pt x="195" y="498"/>
                      <a:pt x="195" y="498"/>
                      <a:pt x="195" y="498"/>
                    </a:cubicBezTo>
                    <a:cubicBezTo>
                      <a:pt x="181" y="476"/>
                      <a:pt x="152" y="468"/>
                      <a:pt x="127" y="464"/>
                    </a:cubicBezTo>
                    <a:cubicBezTo>
                      <a:pt x="126" y="465"/>
                      <a:pt x="126" y="465"/>
                      <a:pt x="126" y="465"/>
                    </a:cubicBezTo>
                    <a:cubicBezTo>
                      <a:pt x="167" y="537"/>
                      <a:pt x="196" y="620"/>
                      <a:pt x="205" y="703"/>
                    </a:cubicBezTo>
                    <a:cubicBezTo>
                      <a:pt x="211" y="702"/>
                      <a:pt x="216" y="703"/>
                      <a:pt x="222" y="705"/>
                    </a:cubicBezTo>
                    <a:cubicBezTo>
                      <a:pt x="232" y="702"/>
                      <a:pt x="243" y="701"/>
                      <a:pt x="252" y="698"/>
                    </a:cubicBezTo>
                    <a:cubicBezTo>
                      <a:pt x="262" y="696"/>
                      <a:pt x="276" y="699"/>
                      <a:pt x="281" y="708"/>
                    </a:cubicBezTo>
                    <a:cubicBezTo>
                      <a:pt x="286" y="717"/>
                      <a:pt x="292" y="742"/>
                      <a:pt x="309" y="734"/>
                    </a:cubicBezTo>
                    <a:cubicBezTo>
                      <a:pt x="318" y="730"/>
                      <a:pt x="324" y="722"/>
                      <a:pt x="332" y="719"/>
                    </a:cubicBezTo>
                    <a:cubicBezTo>
                      <a:pt x="341" y="715"/>
                      <a:pt x="345" y="714"/>
                      <a:pt x="353" y="721"/>
                    </a:cubicBezTo>
                    <a:cubicBezTo>
                      <a:pt x="354" y="722"/>
                      <a:pt x="352" y="725"/>
                      <a:pt x="350" y="724"/>
                    </a:cubicBezTo>
                    <a:cubicBezTo>
                      <a:pt x="342" y="720"/>
                      <a:pt x="320" y="747"/>
                      <a:pt x="312" y="752"/>
                    </a:cubicBezTo>
                    <a:cubicBezTo>
                      <a:pt x="302" y="758"/>
                      <a:pt x="292" y="755"/>
                      <a:pt x="282" y="751"/>
                    </a:cubicBezTo>
                    <a:cubicBezTo>
                      <a:pt x="268" y="745"/>
                      <a:pt x="269" y="717"/>
                      <a:pt x="251" y="720"/>
                    </a:cubicBezTo>
                    <a:cubicBezTo>
                      <a:pt x="264" y="731"/>
                      <a:pt x="259" y="753"/>
                      <a:pt x="259" y="767"/>
                    </a:cubicBezTo>
                    <a:cubicBezTo>
                      <a:pt x="259" y="780"/>
                      <a:pt x="258" y="783"/>
                      <a:pt x="269" y="789"/>
                    </a:cubicBezTo>
                    <a:cubicBezTo>
                      <a:pt x="276" y="793"/>
                      <a:pt x="279" y="796"/>
                      <a:pt x="282" y="802"/>
                    </a:cubicBezTo>
                    <a:cubicBezTo>
                      <a:pt x="286" y="813"/>
                      <a:pt x="286" y="823"/>
                      <a:pt x="294" y="833"/>
                    </a:cubicBezTo>
                    <a:cubicBezTo>
                      <a:pt x="298" y="838"/>
                      <a:pt x="295" y="841"/>
                      <a:pt x="292" y="845"/>
                    </a:cubicBezTo>
                    <a:cubicBezTo>
                      <a:pt x="290" y="847"/>
                      <a:pt x="287" y="845"/>
                      <a:pt x="289" y="843"/>
                    </a:cubicBezTo>
                    <a:cubicBezTo>
                      <a:pt x="291" y="839"/>
                      <a:pt x="277" y="822"/>
                      <a:pt x="275" y="817"/>
                    </a:cubicBezTo>
                    <a:cubicBezTo>
                      <a:pt x="270" y="802"/>
                      <a:pt x="254" y="807"/>
                      <a:pt x="246" y="798"/>
                    </a:cubicBezTo>
                    <a:cubicBezTo>
                      <a:pt x="241" y="792"/>
                      <a:pt x="242" y="781"/>
                      <a:pt x="242" y="775"/>
                    </a:cubicBezTo>
                    <a:cubicBezTo>
                      <a:pt x="242" y="767"/>
                      <a:pt x="242" y="759"/>
                      <a:pt x="242" y="751"/>
                    </a:cubicBezTo>
                    <a:cubicBezTo>
                      <a:pt x="242" y="742"/>
                      <a:pt x="236" y="732"/>
                      <a:pt x="228" y="725"/>
                    </a:cubicBezTo>
                    <a:cubicBezTo>
                      <a:pt x="221" y="726"/>
                      <a:pt x="213" y="726"/>
                      <a:pt x="207" y="722"/>
                    </a:cubicBezTo>
                    <a:cubicBezTo>
                      <a:pt x="209" y="763"/>
                      <a:pt x="206" y="803"/>
                      <a:pt x="197" y="841"/>
                    </a:cubicBezTo>
                    <a:cubicBezTo>
                      <a:pt x="199" y="843"/>
                      <a:pt x="199" y="844"/>
                      <a:pt x="200" y="847"/>
                    </a:cubicBezTo>
                    <a:cubicBezTo>
                      <a:pt x="200" y="841"/>
                      <a:pt x="207" y="846"/>
                      <a:pt x="210" y="850"/>
                    </a:cubicBezTo>
                    <a:cubicBezTo>
                      <a:pt x="210" y="851"/>
                      <a:pt x="211" y="852"/>
                      <a:pt x="211" y="853"/>
                    </a:cubicBezTo>
                    <a:cubicBezTo>
                      <a:pt x="216" y="854"/>
                      <a:pt x="218" y="855"/>
                      <a:pt x="223" y="862"/>
                    </a:cubicBezTo>
                    <a:cubicBezTo>
                      <a:pt x="241" y="886"/>
                      <a:pt x="258" y="866"/>
                      <a:pt x="281" y="866"/>
                    </a:cubicBezTo>
                    <a:cubicBezTo>
                      <a:pt x="296" y="867"/>
                      <a:pt x="329" y="887"/>
                      <a:pt x="337" y="862"/>
                    </a:cubicBezTo>
                    <a:cubicBezTo>
                      <a:pt x="340" y="854"/>
                      <a:pt x="341" y="845"/>
                      <a:pt x="348" y="840"/>
                    </a:cubicBezTo>
                    <a:cubicBezTo>
                      <a:pt x="350" y="839"/>
                      <a:pt x="352" y="839"/>
                      <a:pt x="354" y="840"/>
                    </a:cubicBezTo>
                    <a:cubicBezTo>
                      <a:pt x="359" y="842"/>
                      <a:pt x="358" y="841"/>
                      <a:pt x="362" y="846"/>
                    </a:cubicBezTo>
                    <a:cubicBezTo>
                      <a:pt x="363" y="847"/>
                      <a:pt x="361" y="850"/>
                      <a:pt x="359" y="849"/>
                    </a:cubicBezTo>
                    <a:cubicBezTo>
                      <a:pt x="358" y="849"/>
                      <a:pt x="350" y="881"/>
                      <a:pt x="345" y="885"/>
                    </a:cubicBezTo>
                    <a:cubicBezTo>
                      <a:pt x="333" y="897"/>
                      <a:pt x="315" y="894"/>
                      <a:pt x="300" y="891"/>
                    </a:cubicBezTo>
                    <a:cubicBezTo>
                      <a:pt x="282" y="886"/>
                      <a:pt x="272" y="890"/>
                      <a:pt x="256" y="893"/>
                    </a:cubicBezTo>
                    <a:cubicBezTo>
                      <a:pt x="249" y="895"/>
                      <a:pt x="236" y="896"/>
                      <a:pt x="229" y="892"/>
                    </a:cubicBezTo>
                    <a:cubicBezTo>
                      <a:pt x="221" y="888"/>
                      <a:pt x="216" y="882"/>
                      <a:pt x="210" y="877"/>
                    </a:cubicBezTo>
                    <a:cubicBezTo>
                      <a:pt x="209" y="880"/>
                      <a:pt x="208" y="883"/>
                      <a:pt x="207" y="886"/>
                    </a:cubicBezTo>
                    <a:cubicBezTo>
                      <a:pt x="199" y="907"/>
                      <a:pt x="233" y="894"/>
                      <a:pt x="241" y="899"/>
                    </a:cubicBezTo>
                    <a:cubicBezTo>
                      <a:pt x="248" y="905"/>
                      <a:pt x="255" y="909"/>
                      <a:pt x="255" y="919"/>
                    </a:cubicBezTo>
                    <a:cubicBezTo>
                      <a:pt x="254" y="942"/>
                      <a:pt x="252" y="951"/>
                      <a:pt x="277" y="958"/>
                    </a:cubicBezTo>
                    <a:cubicBezTo>
                      <a:pt x="289" y="961"/>
                      <a:pt x="296" y="971"/>
                      <a:pt x="302" y="980"/>
                    </a:cubicBezTo>
                    <a:cubicBezTo>
                      <a:pt x="315" y="998"/>
                      <a:pt x="296" y="1028"/>
                      <a:pt x="286" y="1043"/>
                    </a:cubicBezTo>
                    <a:cubicBezTo>
                      <a:pt x="284" y="1045"/>
                      <a:pt x="281" y="1043"/>
                      <a:pt x="282" y="1041"/>
                    </a:cubicBezTo>
                    <a:cubicBezTo>
                      <a:pt x="285" y="1035"/>
                      <a:pt x="292" y="1011"/>
                      <a:pt x="292" y="1006"/>
                    </a:cubicBezTo>
                    <a:cubicBezTo>
                      <a:pt x="291" y="965"/>
                      <a:pt x="262" y="982"/>
                      <a:pt x="243" y="971"/>
                    </a:cubicBezTo>
                    <a:cubicBezTo>
                      <a:pt x="229" y="964"/>
                      <a:pt x="230" y="945"/>
                      <a:pt x="232" y="933"/>
                    </a:cubicBezTo>
                    <a:cubicBezTo>
                      <a:pt x="236" y="909"/>
                      <a:pt x="200" y="923"/>
                      <a:pt x="185" y="909"/>
                    </a:cubicBezTo>
                    <a:cubicBezTo>
                      <a:pt x="172" y="897"/>
                      <a:pt x="193" y="877"/>
                      <a:pt x="191" y="865"/>
                    </a:cubicBezTo>
                    <a:cubicBezTo>
                      <a:pt x="178" y="908"/>
                      <a:pt x="156" y="950"/>
                      <a:pt x="123" y="987"/>
                    </a:cubicBezTo>
                    <a:cubicBezTo>
                      <a:pt x="116" y="995"/>
                      <a:pt x="100" y="988"/>
                      <a:pt x="101" y="978"/>
                    </a:cubicBezTo>
                    <a:cubicBezTo>
                      <a:pt x="103" y="946"/>
                      <a:pt x="110" y="915"/>
                      <a:pt x="115" y="884"/>
                    </a:cubicBezTo>
                    <a:cubicBezTo>
                      <a:pt x="114" y="884"/>
                      <a:pt x="113" y="884"/>
                      <a:pt x="112" y="884"/>
                    </a:cubicBezTo>
                    <a:cubicBezTo>
                      <a:pt x="106" y="884"/>
                      <a:pt x="101" y="882"/>
                      <a:pt x="96" y="881"/>
                    </a:cubicBezTo>
                    <a:cubicBezTo>
                      <a:pt x="95" y="881"/>
                      <a:pt x="94" y="881"/>
                      <a:pt x="93" y="881"/>
                    </a:cubicBezTo>
                    <a:cubicBezTo>
                      <a:pt x="93" y="883"/>
                      <a:pt x="93" y="885"/>
                      <a:pt x="93" y="887"/>
                    </a:cubicBezTo>
                    <a:cubicBezTo>
                      <a:pt x="92" y="909"/>
                      <a:pt x="65" y="911"/>
                      <a:pt x="48" y="918"/>
                    </a:cubicBezTo>
                    <a:cubicBezTo>
                      <a:pt x="46" y="919"/>
                      <a:pt x="44" y="917"/>
                      <a:pt x="46" y="915"/>
                    </a:cubicBezTo>
                    <a:cubicBezTo>
                      <a:pt x="49" y="913"/>
                      <a:pt x="52" y="910"/>
                      <a:pt x="55" y="907"/>
                    </a:cubicBezTo>
                    <a:cubicBezTo>
                      <a:pt x="58" y="906"/>
                      <a:pt x="62" y="905"/>
                      <a:pt x="64" y="903"/>
                    </a:cubicBezTo>
                    <a:cubicBezTo>
                      <a:pt x="74" y="894"/>
                      <a:pt x="81" y="893"/>
                      <a:pt x="79" y="879"/>
                    </a:cubicBezTo>
                    <a:cubicBezTo>
                      <a:pt x="76" y="855"/>
                      <a:pt x="111" y="876"/>
                      <a:pt x="116" y="867"/>
                    </a:cubicBezTo>
                    <a:cubicBezTo>
                      <a:pt x="117" y="866"/>
                      <a:pt x="118" y="865"/>
                      <a:pt x="118" y="864"/>
                    </a:cubicBezTo>
                    <a:cubicBezTo>
                      <a:pt x="120" y="853"/>
                      <a:pt x="122" y="841"/>
                      <a:pt x="122" y="830"/>
                    </a:cubicBezTo>
                    <a:cubicBezTo>
                      <a:pt x="123" y="821"/>
                      <a:pt x="123" y="812"/>
                      <a:pt x="123" y="803"/>
                    </a:cubicBezTo>
                    <a:cubicBezTo>
                      <a:pt x="118" y="805"/>
                      <a:pt x="111" y="805"/>
                      <a:pt x="103" y="799"/>
                    </a:cubicBezTo>
                    <a:cubicBezTo>
                      <a:pt x="99" y="798"/>
                      <a:pt x="96" y="798"/>
                      <a:pt x="92" y="798"/>
                    </a:cubicBezTo>
                    <a:cubicBezTo>
                      <a:pt x="66" y="797"/>
                      <a:pt x="75" y="803"/>
                      <a:pt x="73" y="812"/>
                    </a:cubicBezTo>
                    <a:cubicBezTo>
                      <a:pt x="71" y="818"/>
                      <a:pt x="69" y="823"/>
                      <a:pt x="64" y="827"/>
                    </a:cubicBezTo>
                    <a:cubicBezTo>
                      <a:pt x="56" y="836"/>
                      <a:pt x="41" y="843"/>
                      <a:pt x="29" y="844"/>
                    </a:cubicBezTo>
                    <a:cubicBezTo>
                      <a:pt x="27" y="844"/>
                      <a:pt x="26" y="842"/>
                      <a:pt x="26" y="841"/>
                    </a:cubicBezTo>
                    <a:cubicBezTo>
                      <a:pt x="26" y="840"/>
                      <a:pt x="27" y="839"/>
                      <a:pt x="28" y="839"/>
                    </a:cubicBezTo>
                    <a:cubicBezTo>
                      <a:pt x="45" y="834"/>
                      <a:pt x="60" y="819"/>
                      <a:pt x="59" y="802"/>
                    </a:cubicBezTo>
                    <a:cubicBezTo>
                      <a:pt x="58" y="793"/>
                      <a:pt x="67" y="788"/>
                      <a:pt x="74" y="784"/>
                    </a:cubicBezTo>
                    <a:cubicBezTo>
                      <a:pt x="83" y="779"/>
                      <a:pt x="98" y="778"/>
                      <a:pt x="108" y="780"/>
                    </a:cubicBezTo>
                    <a:cubicBezTo>
                      <a:pt x="113" y="780"/>
                      <a:pt x="113" y="783"/>
                      <a:pt x="114" y="777"/>
                    </a:cubicBezTo>
                    <a:cubicBezTo>
                      <a:pt x="116" y="772"/>
                      <a:pt x="119" y="768"/>
                      <a:pt x="121" y="763"/>
                    </a:cubicBezTo>
                    <a:cubicBezTo>
                      <a:pt x="118" y="736"/>
                      <a:pt x="112" y="709"/>
                      <a:pt x="104" y="683"/>
                    </a:cubicBezTo>
                    <a:cubicBezTo>
                      <a:pt x="88" y="633"/>
                      <a:pt x="59" y="582"/>
                      <a:pt x="33" y="535"/>
                    </a:cubicBezTo>
                    <a:cubicBezTo>
                      <a:pt x="32" y="542"/>
                      <a:pt x="30" y="547"/>
                      <a:pt x="30" y="548"/>
                    </a:cubicBezTo>
                    <a:cubicBezTo>
                      <a:pt x="21" y="580"/>
                      <a:pt x="19" y="611"/>
                      <a:pt x="16" y="644"/>
                    </a:cubicBezTo>
                    <a:cubicBezTo>
                      <a:pt x="13" y="687"/>
                      <a:pt x="4" y="731"/>
                      <a:pt x="6" y="775"/>
                    </a:cubicBezTo>
                    <a:cubicBezTo>
                      <a:pt x="6" y="796"/>
                      <a:pt x="6" y="818"/>
                      <a:pt x="5" y="841"/>
                    </a:cubicBezTo>
                    <a:cubicBezTo>
                      <a:pt x="3" y="908"/>
                      <a:pt x="0" y="978"/>
                      <a:pt x="34" y="1037"/>
                    </a:cubicBezTo>
                    <a:cubicBezTo>
                      <a:pt x="93" y="1142"/>
                      <a:pt x="248" y="1135"/>
                      <a:pt x="352" y="1136"/>
                    </a:cubicBezTo>
                    <a:cubicBezTo>
                      <a:pt x="410" y="1136"/>
                      <a:pt x="478" y="1147"/>
                      <a:pt x="534" y="1135"/>
                    </a:cubicBezTo>
                    <a:cubicBezTo>
                      <a:pt x="571" y="1128"/>
                      <a:pt x="557" y="991"/>
                      <a:pt x="552" y="970"/>
                    </a:cubicBezTo>
                    <a:cubicBezTo>
                      <a:pt x="528" y="858"/>
                      <a:pt x="538" y="746"/>
                      <a:pt x="500" y="636"/>
                    </a:cubicBezTo>
                    <a:close/>
                  </a:path>
                </a:pathLst>
              </a:custGeom>
              <a:solidFill>
                <a:schemeClr val="tx2">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x-none"/>
              </a:p>
            </p:txBody>
          </p:sp>
        </p:grpSp>
        <p:sp>
          <p:nvSpPr>
            <p:cNvPr id="31" name="ZoneTexte 30"/>
            <p:cNvSpPr txBox="1"/>
            <p:nvPr/>
          </p:nvSpPr>
          <p:spPr>
            <a:xfrm>
              <a:off x="10418105" y="3449214"/>
              <a:ext cx="3824498" cy="646331"/>
            </a:xfrm>
            <a:prstGeom prst="rect">
              <a:avLst/>
            </a:prstGeom>
            <a:noFill/>
          </p:spPr>
          <p:txBody>
            <a:bodyPr wrap="square" rtlCol="0">
              <a:spAutoFit/>
            </a:bodyPr>
            <a:lstStyle/>
            <a:p>
              <a:pPr marL="285750" indent="-285750">
                <a:buFont typeface="Arial" panose="020B0604020202020204" pitchFamily="34" charset="0"/>
                <a:buChar char="•"/>
              </a:pPr>
              <a:r>
                <a:rPr lang="fr-FR" b="1" dirty="0" smtClean="0">
                  <a:solidFill>
                    <a:schemeClr val="accent6">
                      <a:lumMod val="50000"/>
                    </a:schemeClr>
                  </a:solidFill>
                </a:rPr>
                <a:t>Asthme </a:t>
              </a:r>
            </a:p>
            <a:p>
              <a:pPr marL="285750" indent="-285750">
                <a:buFont typeface="Arial" panose="020B0604020202020204" pitchFamily="34" charset="0"/>
                <a:buChar char="•"/>
              </a:pPr>
              <a:r>
                <a:rPr lang="fr-FR" b="1" dirty="0" smtClean="0">
                  <a:solidFill>
                    <a:schemeClr val="accent6">
                      <a:lumMod val="75000"/>
                    </a:schemeClr>
                  </a:solidFill>
                </a:rPr>
                <a:t>Tabagisme</a:t>
              </a:r>
              <a:endParaRPr lang="fr-FR" dirty="0"/>
            </a:p>
          </p:txBody>
        </p:sp>
      </p:grpSp>
      <p:grpSp>
        <p:nvGrpSpPr>
          <p:cNvPr id="10" name="Groupe 9"/>
          <p:cNvGrpSpPr/>
          <p:nvPr/>
        </p:nvGrpSpPr>
        <p:grpSpPr>
          <a:xfrm>
            <a:off x="3048330" y="967347"/>
            <a:ext cx="3104025" cy="1479851"/>
            <a:chOff x="3048330" y="967347"/>
            <a:chExt cx="3104025" cy="1479851"/>
          </a:xfrm>
        </p:grpSpPr>
        <p:grpSp>
          <p:nvGrpSpPr>
            <p:cNvPr id="33" name="Groupe 32"/>
            <p:cNvGrpSpPr/>
            <p:nvPr/>
          </p:nvGrpSpPr>
          <p:grpSpPr>
            <a:xfrm rot="580750">
              <a:off x="4067803" y="967347"/>
              <a:ext cx="2084552" cy="1479851"/>
              <a:chOff x="3436954" y="3780448"/>
              <a:chExt cx="2084552" cy="1479851"/>
            </a:xfrm>
          </p:grpSpPr>
          <p:sp>
            <p:nvSpPr>
              <p:cNvPr id="34" name="Double flèche horizontale 33"/>
              <p:cNvSpPr/>
              <p:nvPr/>
            </p:nvSpPr>
            <p:spPr>
              <a:xfrm rot="2737495">
                <a:off x="4660198" y="4398991"/>
                <a:ext cx="1107154" cy="615462"/>
              </a:xfrm>
              <a:prstGeom prst="leftRightArrow">
                <a:avLst/>
              </a:prstGeom>
              <a:solidFill>
                <a:srgbClr val="FF00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rot="21019250">
                <a:off x="3436954" y="3780448"/>
                <a:ext cx="1679202" cy="523220"/>
              </a:xfrm>
              <a:prstGeom prst="rect">
                <a:avLst/>
              </a:prstGeom>
              <a:noFill/>
            </p:spPr>
            <p:txBody>
              <a:bodyPr wrap="square" rtlCol="0">
                <a:spAutoFit/>
              </a:bodyPr>
              <a:lstStyle/>
              <a:p>
                <a:r>
                  <a:rPr lang="fr-FR" sz="2800" b="1" dirty="0" smtClean="0">
                    <a:solidFill>
                      <a:srgbClr val="FF0000"/>
                    </a:solidFill>
                  </a:rPr>
                  <a:t>Liens PC</a:t>
                </a:r>
                <a:endParaRPr lang="fr-FR" sz="2800" b="1" dirty="0">
                  <a:solidFill>
                    <a:srgbClr val="FF0000"/>
                  </a:solidFill>
                </a:endParaRPr>
              </a:p>
            </p:txBody>
          </p:sp>
        </p:grpSp>
        <p:sp>
          <p:nvSpPr>
            <p:cNvPr id="37" name="Double flèche horizontale 36"/>
            <p:cNvSpPr/>
            <p:nvPr/>
          </p:nvSpPr>
          <p:spPr>
            <a:xfrm rot="8218910">
              <a:off x="3048330" y="1484570"/>
              <a:ext cx="1107154" cy="615462"/>
            </a:xfrm>
            <a:prstGeom prst="leftRightArrow">
              <a:avLst/>
            </a:prstGeom>
            <a:solidFill>
              <a:srgbClr val="FF00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 name="Groupe 15"/>
          <p:cNvGrpSpPr/>
          <p:nvPr/>
        </p:nvGrpSpPr>
        <p:grpSpPr>
          <a:xfrm>
            <a:off x="1091033" y="5502954"/>
            <a:ext cx="3506543" cy="846666"/>
            <a:chOff x="1091033" y="5502954"/>
            <a:chExt cx="3506543" cy="846666"/>
          </a:xfrm>
        </p:grpSpPr>
        <p:sp>
          <p:nvSpPr>
            <p:cNvPr id="45" name="ZoneTexte 44"/>
            <p:cNvSpPr txBox="1"/>
            <p:nvPr/>
          </p:nvSpPr>
          <p:spPr>
            <a:xfrm>
              <a:off x="2018514" y="5887954"/>
              <a:ext cx="2579062" cy="461665"/>
            </a:xfrm>
            <a:prstGeom prst="rect">
              <a:avLst/>
            </a:prstGeom>
            <a:noFill/>
          </p:spPr>
          <p:txBody>
            <a:bodyPr wrap="square" rtlCol="0">
              <a:spAutoFit/>
            </a:bodyPr>
            <a:lstStyle/>
            <a:p>
              <a:r>
                <a:rPr lang="fr-FR" sz="2400" b="1" dirty="0" smtClean="0">
                  <a:solidFill>
                    <a:srgbClr val="92D050"/>
                  </a:solidFill>
                </a:rPr>
                <a:t>Liens avec STSS</a:t>
              </a:r>
              <a:endParaRPr lang="fr-FR" sz="2400" b="1" dirty="0">
                <a:solidFill>
                  <a:srgbClr val="92D050"/>
                </a:solidFill>
              </a:endParaRPr>
            </a:p>
          </p:txBody>
        </p:sp>
        <p:sp>
          <p:nvSpPr>
            <p:cNvPr id="11" name="Flèche angle droit à deux pointes 10"/>
            <p:cNvSpPr/>
            <p:nvPr/>
          </p:nvSpPr>
          <p:spPr>
            <a:xfrm rot="5400000">
              <a:off x="1047502" y="5546485"/>
              <a:ext cx="846666" cy="759603"/>
            </a:xfrm>
            <a:prstGeom prst="lef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 name="Groupe 13"/>
          <p:cNvGrpSpPr/>
          <p:nvPr/>
        </p:nvGrpSpPr>
        <p:grpSpPr>
          <a:xfrm>
            <a:off x="8692738" y="4598986"/>
            <a:ext cx="3568092" cy="1855361"/>
            <a:chOff x="8692738" y="4598986"/>
            <a:chExt cx="3568092" cy="1855361"/>
          </a:xfrm>
        </p:grpSpPr>
        <p:grpSp>
          <p:nvGrpSpPr>
            <p:cNvPr id="39" name="Groupe 38"/>
            <p:cNvGrpSpPr/>
            <p:nvPr/>
          </p:nvGrpSpPr>
          <p:grpSpPr>
            <a:xfrm rot="21277340">
              <a:off x="9784810" y="4598986"/>
              <a:ext cx="2476020" cy="1855361"/>
              <a:chOff x="9776728" y="2238047"/>
              <a:chExt cx="2655276" cy="2304369"/>
            </a:xfrm>
          </p:grpSpPr>
          <p:sp>
            <p:nvSpPr>
              <p:cNvPr id="40" name="Double flèche horizontale 39"/>
              <p:cNvSpPr/>
              <p:nvPr/>
            </p:nvSpPr>
            <p:spPr>
              <a:xfrm rot="17032662">
                <a:off x="10359463" y="2633436"/>
                <a:ext cx="1434357" cy="643579"/>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rgbClr val="00B050"/>
                  </a:solidFill>
                </a:endParaRPr>
              </a:p>
            </p:txBody>
          </p:sp>
          <p:sp>
            <p:nvSpPr>
              <p:cNvPr id="41" name="ZoneTexte 40"/>
              <p:cNvSpPr txBox="1"/>
              <p:nvPr/>
            </p:nvSpPr>
            <p:spPr>
              <a:xfrm rot="322660">
                <a:off x="9776728" y="4080751"/>
                <a:ext cx="2655276" cy="461665"/>
              </a:xfrm>
              <a:prstGeom prst="rect">
                <a:avLst/>
              </a:prstGeom>
              <a:noFill/>
            </p:spPr>
            <p:txBody>
              <a:bodyPr wrap="square" rtlCol="0">
                <a:spAutoFit/>
              </a:bodyPr>
              <a:lstStyle/>
              <a:p>
                <a:r>
                  <a:rPr lang="fr-FR" sz="2400" b="1" dirty="0" smtClean="0">
                    <a:solidFill>
                      <a:srgbClr val="92D050"/>
                    </a:solidFill>
                  </a:rPr>
                  <a:t>Liens avec STSS</a:t>
                </a:r>
                <a:endParaRPr lang="fr-FR" sz="2400" b="1" dirty="0">
                  <a:solidFill>
                    <a:srgbClr val="92D050"/>
                  </a:solidFill>
                </a:endParaRPr>
              </a:p>
            </p:txBody>
          </p:sp>
        </p:grpSp>
        <p:sp>
          <p:nvSpPr>
            <p:cNvPr id="48" name="Double flèche horizontale 47"/>
            <p:cNvSpPr/>
            <p:nvPr/>
          </p:nvSpPr>
          <p:spPr>
            <a:xfrm rot="710335">
              <a:off x="8692738" y="5916109"/>
              <a:ext cx="1057859" cy="527186"/>
            </a:xfrm>
            <a:prstGeom prst="left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solidFill>
                  <a:srgbClr val="00B050"/>
                </a:solidFill>
              </a:endParaRPr>
            </a:p>
          </p:txBody>
        </p:sp>
      </p:grpSp>
    </p:spTree>
    <p:extLst>
      <p:ext uri="{BB962C8B-B14F-4D97-AF65-F5344CB8AC3E}">
        <p14:creationId xmlns:p14="http://schemas.microsoft.com/office/powerpoint/2010/main" val="14083691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ppt_w</p:attrName>
                                        </p:attrNameLst>
                                      </p:cBhvr>
                                      <p:tavLst>
                                        <p:tav tm="0">
                                          <p:val>
                                            <p:fltVal val="0"/>
                                          </p:val>
                                        </p:tav>
                                        <p:tav tm="100000">
                                          <p:val>
                                            <p:strVal val="#ppt_w"/>
                                          </p:val>
                                        </p:tav>
                                      </p:tavLst>
                                    </p:anim>
                                    <p:anim calcmode="lin" valueType="num">
                                      <p:cBhvr>
                                        <p:cTn id="8" dur="500" fill="hold"/>
                                        <p:tgtEl>
                                          <p:spTgt spid="5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p:cTn id="12" dur="500" fill="hold"/>
                                        <p:tgtEl>
                                          <p:spTgt spid="61"/>
                                        </p:tgtEl>
                                        <p:attrNameLst>
                                          <p:attrName>ppt_w</p:attrName>
                                        </p:attrNameLst>
                                      </p:cBhvr>
                                      <p:tavLst>
                                        <p:tav tm="0">
                                          <p:val>
                                            <p:fltVal val="0"/>
                                          </p:val>
                                        </p:tav>
                                        <p:tav tm="100000">
                                          <p:val>
                                            <p:strVal val="#ppt_w"/>
                                          </p:val>
                                        </p:tav>
                                      </p:tavLst>
                                    </p:anim>
                                    <p:anim calcmode="lin" valueType="num">
                                      <p:cBhvr>
                                        <p:cTn id="13" dur="500" fill="hold"/>
                                        <p:tgtEl>
                                          <p:spTgt spid="6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10" presetClass="entr" presetSubtype="0" fill="hold" nodeType="with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2631226" y="1860602"/>
            <a:ext cx="7065620" cy="4755969"/>
          </a:xfrm>
          <a:prstGeom prst="rect">
            <a:avLst/>
          </a:prstGeom>
        </p:spPr>
      </p:pic>
      <p:pic>
        <p:nvPicPr>
          <p:cNvPr id="3" name="Image 2"/>
          <p:cNvPicPr>
            <a:picLocks noChangeAspect="1"/>
          </p:cNvPicPr>
          <p:nvPr/>
        </p:nvPicPr>
        <p:blipFill>
          <a:blip r:embed="rId4"/>
          <a:stretch>
            <a:fillRect/>
          </a:stretch>
        </p:blipFill>
        <p:spPr>
          <a:xfrm>
            <a:off x="2631230" y="-27018"/>
            <a:ext cx="7065620" cy="1831321"/>
          </a:xfrm>
          <a:prstGeom prst="rect">
            <a:avLst/>
          </a:prstGeom>
        </p:spPr>
      </p:pic>
      <p:sp>
        <p:nvSpPr>
          <p:cNvPr id="5" name="ZoneTexte 4"/>
          <p:cNvSpPr txBox="1"/>
          <p:nvPr/>
        </p:nvSpPr>
        <p:spPr>
          <a:xfrm>
            <a:off x="9853125" y="1101012"/>
            <a:ext cx="2276670" cy="1754326"/>
          </a:xfrm>
          <a:prstGeom prst="rect">
            <a:avLst/>
          </a:prstGeom>
          <a:noFill/>
          <a:ln w="28575">
            <a:solidFill>
              <a:srgbClr val="FF0000"/>
            </a:solidFill>
          </a:ln>
        </p:spPr>
        <p:txBody>
          <a:bodyPr wrap="square" rtlCol="0">
            <a:spAutoFit/>
          </a:bodyPr>
          <a:lstStyle/>
          <a:p>
            <a:r>
              <a:rPr lang="fr-FR" dirty="0"/>
              <a:t>savoirs et </a:t>
            </a:r>
            <a:r>
              <a:rPr lang="fr-FR" dirty="0" smtClean="0"/>
              <a:t>savoir-faire </a:t>
            </a:r>
            <a:r>
              <a:rPr lang="fr-FR" dirty="0"/>
              <a:t>que l’élève doit </a:t>
            </a:r>
            <a:r>
              <a:rPr lang="fr-FR" dirty="0" smtClean="0"/>
              <a:t>maîtriser </a:t>
            </a:r>
            <a:r>
              <a:rPr lang="fr-FR" dirty="0"/>
              <a:t>et pouvoir </a:t>
            </a:r>
          </a:p>
          <a:p>
            <a:r>
              <a:rPr lang="fr-FR" dirty="0"/>
              <a:t>mobiliser </a:t>
            </a:r>
            <a:r>
              <a:rPr lang="fr-FR" dirty="0" smtClean="0"/>
              <a:t>en fin </a:t>
            </a:r>
            <a:r>
              <a:rPr lang="fr-FR" dirty="0"/>
              <a:t>de cycle. </a:t>
            </a:r>
          </a:p>
          <a:p>
            <a:endParaRPr lang="fr-FR" dirty="0"/>
          </a:p>
        </p:txBody>
      </p:sp>
      <p:cxnSp>
        <p:nvCxnSpPr>
          <p:cNvPr id="7" name="Connecteur droit avec flèche 6"/>
          <p:cNvCxnSpPr>
            <a:stCxn id="5" idx="1"/>
          </p:cNvCxnSpPr>
          <p:nvPr/>
        </p:nvCxnSpPr>
        <p:spPr>
          <a:xfrm flipH="1">
            <a:off x="9517221" y="1978175"/>
            <a:ext cx="335904" cy="485107"/>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8" name="Rectangle à coins arrondis 7"/>
          <p:cNvSpPr/>
          <p:nvPr/>
        </p:nvSpPr>
        <p:spPr>
          <a:xfrm>
            <a:off x="5467736" y="1860602"/>
            <a:ext cx="4049485" cy="166636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à coins arrondis 8"/>
          <p:cNvSpPr/>
          <p:nvPr/>
        </p:nvSpPr>
        <p:spPr>
          <a:xfrm>
            <a:off x="5467735" y="3526971"/>
            <a:ext cx="4135809" cy="48519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10117491" y="4012163"/>
            <a:ext cx="1657739" cy="1200329"/>
          </a:xfrm>
          <a:prstGeom prst="rect">
            <a:avLst/>
          </a:prstGeom>
          <a:noFill/>
          <a:ln w="28575">
            <a:solidFill>
              <a:srgbClr val="FF0000"/>
            </a:solidFill>
          </a:ln>
        </p:spPr>
        <p:txBody>
          <a:bodyPr wrap="square" rtlCol="0">
            <a:spAutoFit/>
          </a:bodyPr>
          <a:lstStyle/>
          <a:p>
            <a:r>
              <a:rPr lang="fr-FR" dirty="0"/>
              <a:t>exemples </a:t>
            </a:r>
            <a:r>
              <a:rPr lang="fr-FR" dirty="0" smtClean="0"/>
              <a:t>d’activités </a:t>
            </a:r>
            <a:r>
              <a:rPr lang="fr-FR" dirty="0" err="1" smtClean="0"/>
              <a:t>expérimentalestechnologiques</a:t>
            </a:r>
            <a:endParaRPr lang="fr-FR" dirty="0"/>
          </a:p>
        </p:txBody>
      </p:sp>
      <p:cxnSp>
        <p:nvCxnSpPr>
          <p:cNvPr id="11" name="Connecteur droit avec flèche 10"/>
          <p:cNvCxnSpPr>
            <a:stCxn id="10" idx="1"/>
          </p:cNvCxnSpPr>
          <p:nvPr/>
        </p:nvCxnSpPr>
        <p:spPr>
          <a:xfrm flipH="1" flipV="1">
            <a:off x="9664165" y="3824054"/>
            <a:ext cx="453326" cy="788274"/>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3" name="Accolade ouvrante 12"/>
          <p:cNvSpPr/>
          <p:nvPr/>
        </p:nvSpPr>
        <p:spPr>
          <a:xfrm>
            <a:off x="2420650" y="1823280"/>
            <a:ext cx="351281" cy="2207860"/>
          </a:xfrm>
          <a:prstGeom prst="leftBrace">
            <a:avLst/>
          </a:prstGeom>
          <a:ln w="28575">
            <a:solidFill>
              <a:srgbClr val="6EFB3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5" name="ZoneTexte 14"/>
          <p:cNvSpPr txBox="1"/>
          <p:nvPr/>
        </p:nvSpPr>
        <p:spPr>
          <a:xfrm>
            <a:off x="734439" y="2724539"/>
            <a:ext cx="1476142" cy="369332"/>
          </a:xfrm>
          <a:prstGeom prst="rect">
            <a:avLst/>
          </a:prstGeom>
          <a:noFill/>
          <a:ln w="28575">
            <a:solidFill>
              <a:srgbClr val="6EFB35"/>
            </a:solidFill>
          </a:ln>
        </p:spPr>
        <p:txBody>
          <a:bodyPr wrap="square" rtlCol="0">
            <a:spAutoFit/>
          </a:bodyPr>
          <a:lstStyle/>
          <a:p>
            <a:pPr algn="ctr"/>
            <a:r>
              <a:rPr lang="fr-FR" dirty="0" smtClean="0"/>
              <a:t>Physiologie</a:t>
            </a:r>
            <a:endParaRPr lang="fr-FR" dirty="0"/>
          </a:p>
        </p:txBody>
      </p:sp>
      <p:sp>
        <p:nvSpPr>
          <p:cNvPr id="16" name="ZoneTexte 15"/>
          <p:cNvSpPr txBox="1"/>
          <p:nvPr/>
        </p:nvSpPr>
        <p:spPr>
          <a:xfrm>
            <a:off x="83391" y="5358225"/>
            <a:ext cx="2127190" cy="369332"/>
          </a:xfrm>
          <a:prstGeom prst="rect">
            <a:avLst/>
          </a:prstGeom>
          <a:noFill/>
          <a:ln w="28575">
            <a:solidFill>
              <a:srgbClr val="FFC000"/>
            </a:solidFill>
          </a:ln>
        </p:spPr>
        <p:txBody>
          <a:bodyPr wrap="square" rtlCol="0">
            <a:spAutoFit/>
          </a:bodyPr>
          <a:lstStyle/>
          <a:p>
            <a:pPr algn="ctr"/>
            <a:r>
              <a:rPr lang="fr-FR" dirty="0" smtClean="0"/>
              <a:t>Physiopathologie</a:t>
            </a:r>
            <a:endParaRPr lang="fr-FR" dirty="0"/>
          </a:p>
        </p:txBody>
      </p:sp>
      <p:sp>
        <p:nvSpPr>
          <p:cNvPr id="20" name="Accolade ouvrante 19"/>
          <p:cNvSpPr/>
          <p:nvPr/>
        </p:nvSpPr>
        <p:spPr>
          <a:xfrm>
            <a:off x="2366860" y="5039195"/>
            <a:ext cx="342102" cy="876413"/>
          </a:xfrm>
          <a:prstGeom prst="leftBrace">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Accolade ouvrante 20"/>
          <p:cNvSpPr/>
          <p:nvPr/>
        </p:nvSpPr>
        <p:spPr>
          <a:xfrm>
            <a:off x="2366860" y="4124761"/>
            <a:ext cx="345215" cy="842234"/>
          </a:xfrm>
          <a:prstGeom prst="leftBrace">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ZoneTexte 21"/>
          <p:cNvSpPr txBox="1"/>
          <p:nvPr/>
        </p:nvSpPr>
        <p:spPr>
          <a:xfrm>
            <a:off x="83391" y="4356690"/>
            <a:ext cx="2127190" cy="646331"/>
          </a:xfrm>
          <a:prstGeom prst="rect">
            <a:avLst/>
          </a:prstGeom>
          <a:noFill/>
          <a:ln w="28575">
            <a:solidFill>
              <a:srgbClr val="00B0F0"/>
            </a:solidFill>
          </a:ln>
        </p:spPr>
        <p:txBody>
          <a:bodyPr wrap="square" rtlCol="0">
            <a:spAutoFit/>
          </a:bodyPr>
          <a:lstStyle/>
          <a:p>
            <a:pPr algn="ctr"/>
            <a:r>
              <a:rPr lang="fr-FR" dirty="0" smtClean="0"/>
              <a:t>Techniques d’exploration</a:t>
            </a:r>
            <a:endParaRPr lang="fr-FR" dirty="0"/>
          </a:p>
        </p:txBody>
      </p:sp>
      <p:sp>
        <p:nvSpPr>
          <p:cNvPr id="23" name="ZoneTexte 22"/>
          <p:cNvSpPr txBox="1"/>
          <p:nvPr/>
        </p:nvSpPr>
        <p:spPr>
          <a:xfrm>
            <a:off x="83391" y="6100491"/>
            <a:ext cx="2127190" cy="369332"/>
          </a:xfrm>
          <a:prstGeom prst="rect">
            <a:avLst/>
          </a:prstGeom>
          <a:noFill/>
          <a:ln w="28575">
            <a:solidFill>
              <a:srgbClr val="D24EE8"/>
            </a:solidFill>
          </a:ln>
        </p:spPr>
        <p:txBody>
          <a:bodyPr wrap="square" rtlCol="0">
            <a:spAutoFit/>
          </a:bodyPr>
          <a:lstStyle/>
          <a:p>
            <a:pPr algn="ctr"/>
            <a:r>
              <a:rPr lang="fr-FR" dirty="0" smtClean="0"/>
              <a:t>Terminologie</a:t>
            </a:r>
            <a:endParaRPr lang="fr-FR" dirty="0"/>
          </a:p>
        </p:txBody>
      </p:sp>
      <p:sp>
        <p:nvSpPr>
          <p:cNvPr id="24" name="Accolade ouvrante 23"/>
          <p:cNvSpPr/>
          <p:nvPr/>
        </p:nvSpPr>
        <p:spPr>
          <a:xfrm>
            <a:off x="2369972" y="5882058"/>
            <a:ext cx="342102" cy="876413"/>
          </a:xfrm>
          <a:prstGeom prst="leftBrace">
            <a:avLst/>
          </a:prstGeom>
          <a:ln w="28575">
            <a:solidFill>
              <a:srgbClr val="D24EE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5" name="Rectangle à coins arrondis 24"/>
          <p:cNvSpPr/>
          <p:nvPr/>
        </p:nvSpPr>
        <p:spPr>
          <a:xfrm>
            <a:off x="2813197" y="1978175"/>
            <a:ext cx="2449272" cy="166636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293253" y="241753"/>
            <a:ext cx="2202026" cy="1477328"/>
          </a:xfrm>
          <a:prstGeom prst="rect">
            <a:avLst/>
          </a:prstGeom>
          <a:noFill/>
          <a:ln w="28575">
            <a:solidFill>
              <a:srgbClr val="FF0000"/>
            </a:solidFill>
          </a:ln>
        </p:spPr>
        <p:txBody>
          <a:bodyPr wrap="square" rtlCol="0">
            <a:spAutoFit/>
          </a:bodyPr>
          <a:lstStyle/>
          <a:p>
            <a:r>
              <a:rPr lang="fr-FR" dirty="0"/>
              <a:t>connaissances</a:t>
            </a:r>
          </a:p>
          <a:p>
            <a:r>
              <a:rPr lang="fr-FR" dirty="0"/>
              <a:t>et </a:t>
            </a:r>
            <a:r>
              <a:rPr lang="fr-FR" dirty="0" smtClean="0"/>
              <a:t>principales </a:t>
            </a:r>
            <a:endParaRPr lang="fr-FR" dirty="0"/>
          </a:p>
          <a:p>
            <a:r>
              <a:rPr lang="fr-FR" dirty="0"/>
              <a:t>notions qu’il s’agit de faire acquérir aux élèves</a:t>
            </a:r>
            <a:r>
              <a:rPr lang="fr-FR" dirty="0" smtClean="0"/>
              <a:t>.</a:t>
            </a:r>
            <a:endParaRPr lang="fr-FR" dirty="0"/>
          </a:p>
        </p:txBody>
      </p:sp>
      <p:cxnSp>
        <p:nvCxnSpPr>
          <p:cNvPr id="28" name="Connecteur droit avec flèche 27"/>
          <p:cNvCxnSpPr>
            <a:stCxn id="26" idx="3"/>
          </p:cNvCxnSpPr>
          <p:nvPr/>
        </p:nvCxnSpPr>
        <p:spPr>
          <a:xfrm>
            <a:off x="2495279" y="980417"/>
            <a:ext cx="1128083" cy="100894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950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down)">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down)">
                                      <p:cBhvr>
                                        <p:cTn id="39" dur="500"/>
                                        <p:tgtEl>
                                          <p:spTgt spid="25"/>
                                        </p:tgtEl>
                                      </p:cBhvr>
                                    </p:animEffect>
                                  </p:childTnLst>
                                </p:cTn>
                              </p:par>
                              <p:par>
                                <p:cTn id="40" presetID="22" presetClass="entr" presetSubtype="4"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down)">
                                      <p:cBhvr>
                                        <p:cTn id="50" dur="500"/>
                                        <p:tgtEl>
                                          <p:spTgt spid="8"/>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wipe(down)">
                                      <p:cBhvr>
                                        <p:cTn id="53" dur="500"/>
                                        <p:tgtEl>
                                          <p:spTgt spid="5"/>
                                        </p:tgtEl>
                                      </p:cBhvr>
                                    </p:animEffect>
                                  </p:childTnLst>
                                </p:cTn>
                              </p:par>
                              <p:par>
                                <p:cTn id="54" presetID="22" presetClass="entr" presetSubtype="4"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down)">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00"/>
                                        <p:tgtEl>
                                          <p:spTgt spid="9"/>
                                        </p:tgtEl>
                                      </p:cBhvr>
                                    </p:animEffect>
                                  </p:childTnLst>
                                </p:cTn>
                              </p:par>
                              <p:par>
                                <p:cTn id="62" presetID="22" presetClass="entr" presetSubtype="4"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down)">
                                      <p:cBhvr>
                                        <p:cTn id="64" dur="500"/>
                                        <p:tgtEl>
                                          <p:spTgt spid="11"/>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wipe(down)">
                                      <p:cBhvr>
                                        <p:cTn id="6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3" grpId="0" animBg="1"/>
      <p:bldP spid="15" grpId="0" animBg="1"/>
      <p:bldP spid="16" grpId="0" animBg="1"/>
      <p:bldP spid="20" grpId="0" animBg="1"/>
      <p:bldP spid="21" grpId="0" animBg="1"/>
      <p:bldP spid="22" grpId="0" animBg="1"/>
      <p:bldP spid="23" grpId="0" animBg="1"/>
      <p:bldP spid="24" grpId="0" animBg="1"/>
      <p:bldP spid="25" grpId="0" animBg="1"/>
      <p:bldP spid="26" grpId="0" animBg="1"/>
    </p:bldLst>
  </p:timing>
</p:sld>
</file>

<file path=ppt/theme/theme1.xml><?xml version="1.0" encoding="utf-8"?>
<a:theme xmlns:a="http://schemas.openxmlformats.org/drawingml/2006/main" name="2018.modèle.ppt.ACNORMANDI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1674</TotalTime>
  <Words>760</Words>
  <Application>Microsoft Macintosh PowerPoint</Application>
  <PresentationFormat>Personnalisé</PresentationFormat>
  <Paragraphs>142</Paragraphs>
  <Slides>15</Slides>
  <Notes>12</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2018.modèle.ppt.ACNORMANDIE</vt:lpstr>
      <vt:lpstr>Plan national de formation Série ST2S</vt:lpstr>
      <vt:lpstr>Programme  Biologie  et  Physiopathologie  Humaines</vt:lpstr>
      <vt:lpstr>BPH - Philosophie (ce qui a guidé les choix)</vt:lpstr>
      <vt:lpstr>Objectifs de formation</vt:lpstr>
      <vt:lpstr>Grandes fonctions physiologiques</vt:lpstr>
      <vt:lpstr>Présentation PowerPoint</vt:lpstr>
      <vt:lpstr>Présentation PowerPoint</vt:lpstr>
      <vt:lpstr>Présentation PowerPoint</vt:lpstr>
      <vt:lpstr>Présentation PowerPoint</vt:lpstr>
      <vt:lpstr>Des activités expérimentales diverses</vt:lpstr>
      <vt:lpstr>Présentation PowerPoint</vt:lpstr>
      <vt:lpstr>Des activités expérimentales diverses</vt:lpstr>
      <vt:lpstr>Les techniques d’exploration</vt:lpstr>
      <vt:lpstr>La terminologie médicale</vt:lpstr>
      <vt:lpstr> Au delà des contenus disciplinaires, </vt:lpstr>
    </vt:vector>
  </TitlesOfParts>
  <Company>Aix-Marseille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national de formation Série ST2S</dc:title>
  <dc:creator>jvincent8</dc:creator>
  <cp:lastModifiedBy>Sabine Carotti</cp:lastModifiedBy>
  <cp:revision>32</cp:revision>
  <dcterms:created xsi:type="dcterms:W3CDTF">2019-03-31T08:54:08Z</dcterms:created>
  <dcterms:modified xsi:type="dcterms:W3CDTF">2019-04-03T04:56:21Z</dcterms:modified>
</cp:coreProperties>
</file>