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14"/>
  </p:notesMasterIdLst>
  <p:sldIdLst>
    <p:sldId id="256" r:id="rId3"/>
    <p:sldId id="257" r:id="rId4"/>
    <p:sldId id="264" r:id="rId5"/>
    <p:sldId id="259" r:id="rId6"/>
    <p:sldId id="263" r:id="rId7"/>
    <p:sldId id="260" r:id="rId8"/>
    <p:sldId id="261" r:id="rId9"/>
    <p:sldId id="262" r:id="rId10"/>
    <p:sldId id="265" r:id="rId11"/>
    <p:sldId id="267" r:id="rId12"/>
    <p:sldId id="25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CE129-32C8-4E55-8097-E45B3624E687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783B2-10DE-4162-9791-D120B8A1BC4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40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83B2-10DE-4162-9791-D120B8A1BC4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04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2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04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07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162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4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03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82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5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A136-3069-4B2C-8813-6106F97BCB1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54DC-9757-46D1-BBA5-BC8EB3895D6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4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71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8281-5374-4477-863C-30FB6BB938F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8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B526-455D-423B-B96F-48F1A8817F3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054B-E785-4771-AC5D-C70B675996B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26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C74E-70CF-4470-8B83-AEA243E3C36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66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3AF3-982B-42BC-B1DD-8F12F829A1B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22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495F-50EB-4364-ADA7-862DF257111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5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8FA2-2F01-4028-B2FD-A207BD7DC6D2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68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944-4343-491F-8FFD-247A0CF69A7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9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53C9-D708-42E0-979B-740A9C223B9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67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F45F-AC67-4A96-A447-EBFC3FC7AD09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2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58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F09B-B3DF-4387-AFA9-A20BB49C19E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23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6DA3-E456-4817-9FD4-86771BF72AA9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46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CA0F-C961-4449-9459-609445BCCCD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03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FBE-2C04-49A8-A9A7-5F1E2EAD7AE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5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897A-D853-4F34-A04B-B1E844E3C6D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2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39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78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91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4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17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3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31E694-5868-4BC6-9B33-1987EC499ABA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5EFD52-8149-4ADA-B9A0-D759C5D7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66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E3A401D1-0483-4DE4-8253-C1DC9035513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9/25/2016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28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../2016_2017/2015_09_28_Pres%20Lycee%20B%20Pascal-F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arrete_10_sept199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2016_2017/BP%20PP/BO%2011%20du%2014%20mars%202016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54568" y="1300786"/>
            <a:ext cx="6886419" cy="211211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cap="none" dirty="0" smtClean="0">
                <a:solidFill>
                  <a:schemeClr val="accent1">
                    <a:lumMod val="75000"/>
                  </a:schemeClr>
                </a:solidFill>
              </a:rPr>
              <a:t>Journée pédagogique</a:t>
            </a:r>
            <a:br>
              <a:rPr lang="fr-FR" cap="non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cap="none" dirty="0" smtClean="0">
                <a:solidFill>
                  <a:schemeClr val="accent1">
                    <a:lumMod val="75000"/>
                  </a:schemeClr>
                </a:solidFill>
              </a:rPr>
              <a:t>BP préparateur en pharmacie</a:t>
            </a:r>
            <a:endParaRPr lang="fr-F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54568" y="4618829"/>
            <a:ext cx="6886420" cy="109792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cap="none" dirty="0" smtClean="0"/>
              <a:t>Vendredi 30 septembre 2016</a:t>
            </a:r>
          </a:p>
          <a:p>
            <a:r>
              <a:rPr lang="fr-FR" cap="none" dirty="0" smtClean="0"/>
              <a:t>Lycée Blaise </a:t>
            </a:r>
            <a:r>
              <a:rPr lang="fr-FR" cap="none" dirty="0"/>
              <a:t>P</a:t>
            </a:r>
            <a:r>
              <a:rPr lang="fr-FR" cap="none" dirty="0" smtClean="0"/>
              <a:t>ascal COLMAR</a:t>
            </a:r>
            <a:endParaRPr lang="fr-FR" cap="none" dirty="0"/>
          </a:p>
        </p:txBody>
      </p:sp>
      <p:grpSp>
        <p:nvGrpSpPr>
          <p:cNvPr id="10" name="Groupe 9"/>
          <p:cNvGrpSpPr/>
          <p:nvPr/>
        </p:nvGrpSpPr>
        <p:grpSpPr>
          <a:xfrm>
            <a:off x="327761" y="686728"/>
            <a:ext cx="2609430" cy="5268016"/>
            <a:chOff x="327761" y="686728"/>
            <a:chExt cx="2609430" cy="526801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61" y="4380838"/>
              <a:ext cx="2360859" cy="15739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9" name="Groupe 8"/>
            <p:cNvGrpSpPr/>
            <p:nvPr/>
          </p:nvGrpSpPr>
          <p:grpSpPr>
            <a:xfrm>
              <a:off x="327761" y="686728"/>
              <a:ext cx="2609430" cy="3972513"/>
              <a:chOff x="379277" y="313320"/>
              <a:chExt cx="2609430" cy="3972513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8543" y="2495669"/>
                <a:ext cx="1790164" cy="17901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277" y="1498217"/>
                <a:ext cx="1524000" cy="12477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399" y="313320"/>
                <a:ext cx="883920" cy="14142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889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d’échange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Equipement</a:t>
            </a:r>
          </a:p>
          <a:p>
            <a:r>
              <a:rPr lang="fr-FR" dirty="0" smtClean="0"/>
              <a:t>Visite du plateau technique de la filière bac pro Bio industries de transformation</a:t>
            </a:r>
          </a:p>
          <a:p>
            <a:r>
              <a:rPr lang="fr-FR" dirty="0" smtClean="0">
                <a:hlinkClick r:id="rId2" action="ppaction://hlinkfile"/>
              </a:rPr>
              <a:t>EASE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2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0011179"/>
              </p:ext>
            </p:extLst>
          </p:nvPr>
        </p:nvGraphicFramePr>
        <p:xfrm>
          <a:off x="0" y="-56184"/>
          <a:ext cx="11140440" cy="693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981"/>
                <a:gridCol w="2526869"/>
                <a:gridCol w="2726122"/>
                <a:gridCol w="247646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Matières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CFA Roosevelt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CFA Oberlin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Remarque(s)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Chimie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Biochimie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Microbiologie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Immunologie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Botanique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Anatomie - Physiologie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Pathologie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Pharmacologie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Toxicologie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Pharmacognosie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Homéopathie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Phytothérapie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Dispositifs médicaux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Pharmacie Galénique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Législation pharmaceutique – Gestion – législation du travail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Communication professionnelle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Français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 rot="5400000">
            <a:off x="8266582" y="2675738"/>
            <a:ext cx="6860236" cy="1508760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Heures d’enseignement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6269" y="618518"/>
            <a:ext cx="8861957" cy="69512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cap="none" dirty="0" smtClean="0">
                <a:solidFill>
                  <a:schemeClr val="accent1">
                    <a:lumMod val="50000"/>
                  </a:schemeClr>
                </a:solidFill>
              </a:rPr>
              <a:t>Points d’échange</a:t>
            </a:r>
            <a:endParaRPr lang="fr-FR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573171" y="2367092"/>
            <a:ext cx="8704428" cy="3424107"/>
          </a:xfrm>
        </p:spPr>
        <p:txBody>
          <a:bodyPr/>
          <a:lstStyle/>
          <a:p>
            <a:r>
              <a:rPr lang="fr-FR" cap="none" dirty="0" smtClean="0">
                <a:solidFill>
                  <a:schemeClr val="accent1">
                    <a:lumMod val="50000"/>
                  </a:schemeClr>
                </a:solidFill>
              </a:rPr>
              <a:t>Bilan de la rentrée 2016</a:t>
            </a:r>
            <a:endParaRPr lang="fr-FR" cap="non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cap="none" dirty="0" smtClean="0">
                <a:solidFill>
                  <a:schemeClr val="accent1">
                    <a:lumMod val="50000"/>
                  </a:schemeClr>
                </a:solidFill>
              </a:rPr>
              <a:t>Nouveauté: </a:t>
            </a:r>
            <a:r>
              <a:rPr lang="fr-FR" cap="none" dirty="0" smtClean="0">
                <a:solidFill>
                  <a:schemeClr val="accent1">
                    <a:lumMod val="50000"/>
                  </a:schemeClr>
                </a:solidFill>
              </a:rPr>
              <a:t>BO n°11 du 14 mars 2016</a:t>
            </a:r>
          </a:p>
          <a:p>
            <a:r>
              <a:rPr lang="fr-FR" cap="none" dirty="0" smtClean="0">
                <a:solidFill>
                  <a:schemeClr val="accent1">
                    <a:lumMod val="50000"/>
                  </a:schemeClr>
                </a:solidFill>
              </a:rPr>
              <a:t>Communication sur la formation BP PP</a:t>
            </a:r>
            <a:endParaRPr lang="fr-FR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cap="none" dirty="0" smtClean="0">
                <a:solidFill>
                  <a:schemeClr val="accent1">
                    <a:lumMod val="50000"/>
                  </a:schemeClr>
                </a:solidFill>
              </a:rPr>
              <a:t>Bilan des examens session 2016</a:t>
            </a:r>
          </a:p>
          <a:p>
            <a:r>
              <a:rPr lang="fr-FR" cap="none" dirty="0" smtClean="0">
                <a:solidFill>
                  <a:schemeClr val="accent1">
                    <a:lumMod val="50000"/>
                  </a:schemeClr>
                </a:solidFill>
              </a:rPr>
              <a:t>Equipement</a:t>
            </a:r>
          </a:p>
          <a:p>
            <a:r>
              <a:rPr lang="fr-FR" cap="none" dirty="0" smtClean="0">
                <a:solidFill>
                  <a:schemeClr val="accent1">
                    <a:lumMod val="50000"/>
                  </a:schemeClr>
                </a:solidFill>
              </a:rPr>
              <a:t>Visite du plateau technique du bac pro bio industries de transformation</a:t>
            </a:r>
          </a:p>
          <a:p>
            <a:r>
              <a:rPr lang="fr-FR" cap="none" dirty="0" smtClean="0">
                <a:solidFill>
                  <a:schemeClr val="accent1">
                    <a:lumMod val="50000"/>
                  </a:schemeClr>
                </a:solidFill>
              </a:rPr>
              <a:t>EASE</a:t>
            </a:r>
          </a:p>
          <a:p>
            <a:endParaRPr lang="fr-FR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95928" y="2068525"/>
            <a:ext cx="1101794" cy="2425933"/>
            <a:chOff x="327761" y="686728"/>
            <a:chExt cx="2609430" cy="526801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61" y="4380838"/>
              <a:ext cx="2360859" cy="15739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6" name="Groupe 5"/>
            <p:cNvGrpSpPr/>
            <p:nvPr/>
          </p:nvGrpSpPr>
          <p:grpSpPr>
            <a:xfrm>
              <a:off x="327761" y="686728"/>
              <a:ext cx="2609430" cy="3972513"/>
              <a:chOff x="379277" y="313320"/>
              <a:chExt cx="2609430" cy="3972513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8543" y="2495669"/>
                <a:ext cx="1790164" cy="17901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277" y="1498217"/>
                <a:ext cx="1524000" cy="12477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399" y="313320"/>
                <a:ext cx="883920" cy="14142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5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Année 2016-2017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CFA Oberlin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0182059"/>
              </p:ext>
            </p:extLst>
          </p:nvPr>
        </p:nvGraphicFramePr>
        <p:xfrm>
          <a:off x="914400" y="3051173"/>
          <a:ext cx="5105400" cy="26333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2700"/>
                <a:gridCol w="2552700"/>
              </a:tblGrid>
              <a:tr h="87778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Année</a:t>
                      </a:r>
                      <a:r>
                        <a:rPr lang="fr-FR" baseline="0" dirty="0" smtClean="0"/>
                        <a:t> de formation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d’apprentis</a:t>
                      </a:r>
                      <a:endParaRPr lang="fr-FR" dirty="0"/>
                    </a:p>
                  </a:txBody>
                  <a:tcPr anchor="ctr"/>
                </a:tc>
              </a:tr>
              <a:tr h="87778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dirty="0" smtClean="0"/>
                        <a:t> Année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</a:tr>
              <a:tr h="87778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ième</a:t>
                      </a:r>
                      <a:r>
                        <a:rPr lang="fr-FR" dirty="0" smtClean="0"/>
                        <a:t> Année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CFA Roosevelt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69549229"/>
              </p:ext>
            </p:extLst>
          </p:nvPr>
        </p:nvGraphicFramePr>
        <p:xfrm>
          <a:off x="6172200" y="3051173"/>
          <a:ext cx="5105400" cy="26485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2700"/>
                <a:gridCol w="2552700"/>
              </a:tblGrid>
              <a:tr h="8828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Année de formation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d’apprentis</a:t>
                      </a:r>
                      <a:endParaRPr lang="fr-FR" dirty="0"/>
                    </a:p>
                  </a:txBody>
                  <a:tcPr anchor="ctr"/>
                </a:tc>
              </a:tr>
              <a:tr h="8828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dirty="0" smtClean="0"/>
                        <a:t> Année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</a:tr>
              <a:tr h="8828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ième</a:t>
                      </a:r>
                      <a:r>
                        <a:rPr lang="fr-FR" baseline="0" dirty="0" smtClean="0"/>
                        <a:t> Année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4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64563"/>
          </a:xfrm>
        </p:spPr>
        <p:txBody>
          <a:bodyPr/>
          <a:lstStyle/>
          <a:p>
            <a:r>
              <a:rPr lang="de-DE" cap="none" dirty="0" err="1" smtClean="0"/>
              <a:t>Nouveautés</a:t>
            </a:r>
            <a:endParaRPr lang="de-DE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BO n°11 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du 14 mars 2016 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 arrêté en vigueur à partir de la rentrée 2016 :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remière session en juin 2018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petit regard sur les sites de vos CFA...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0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67640" y="-184666"/>
            <a:ext cx="29413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CFA OBERLIN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111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67640" y="-184666"/>
            <a:ext cx="29413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CFA ROOSEVELT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070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6415" y="452718"/>
            <a:ext cx="9404723" cy="995082"/>
          </a:xfrm>
        </p:spPr>
        <p:txBody>
          <a:bodyPr/>
          <a:lstStyle/>
          <a:p>
            <a:pPr algn="ctr"/>
            <a:r>
              <a:rPr lang="fr-FR" dirty="0" smtClean="0"/>
              <a:t>Bilan des corrections session 2016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2073499" y="1453166"/>
          <a:ext cx="754702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175"/>
                <a:gridCol w="1985953"/>
                <a:gridCol w="2327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Matière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</a:t>
                      </a:r>
                      <a:r>
                        <a:rPr lang="fr-FR" baseline="0" dirty="0" smtClean="0"/>
                        <a:t> de copies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 /20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CHIMIE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8,</a:t>
                      </a:r>
                      <a:r>
                        <a:rPr lang="fr-FR" baseline="0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BIOCHIMIE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9,6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BOTANIQUE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9,8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MICROBIOLOGIE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8,7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PHARMACIE GALENIQUE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11,09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Sciences Pharmaceutiques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8,96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Commentaire technique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8,83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Législation et gestion professionnelle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10,32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Patricia MULLER IEN/ET SBSSA Académie de Strasbourg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2975</TotalTime>
  <Words>215</Words>
  <Application>Microsoft Office PowerPoint</Application>
  <PresentationFormat>Grand écran</PresentationFormat>
  <Paragraphs>83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Tw Cen MT</vt:lpstr>
      <vt:lpstr>Wingdings 3</vt:lpstr>
      <vt:lpstr>Ronds dans l’eau</vt:lpstr>
      <vt:lpstr>Ion</vt:lpstr>
      <vt:lpstr>Journée pédagogique BP préparateur en pharmacie</vt:lpstr>
      <vt:lpstr>Points d’échange</vt:lpstr>
      <vt:lpstr>Année 2016-2017</vt:lpstr>
      <vt:lpstr>Nouveautés</vt:lpstr>
      <vt:lpstr>Un petit regard sur les sites de vos CFA...</vt:lpstr>
      <vt:lpstr>Présentation PowerPoint</vt:lpstr>
      <vt:lpstr>Présentation PowerPoint</vt:lpstr>
      <vt:lpstr>Présentation PowerPoint</vt:lpstr>
      <vt:lpstr>Bilan des corrections session 2016</vt:lpstr>
      <vt:lpstr>Points d’échange</vt:lpstr>
      <vt:lpstr>Heures d’enseignement</vt:lpstr>
    </vt:vector>
  </TitlesOfParts>
  <Company>RECTORAT DE STRASBOURG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pédagogique Préparateur en pharmacie</dc:title>
  <dc:creator>pmuller2</dc:creator>
  <cp:lastModifiedBy>pmuller2</cp:lastModifiedBy>
  <cp:revision>17</cp:revision>
  <dcterms:created xsi:type="dcterms:W3CDTF">2016-04-06T16:53:34Z</dcterms:created>
  <dcterms:modified xsi:type="dcterms:W3CDTF">2016-09-25T19:39:37Z</dcterms:modified>
</cp:coreProperties>
</file>