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2" r:id="rId3"/>
    <p:sldId id="258" r:id="rId4"/>
    <p:sldId id="257" r:id="rId5"/>
    <p:sldId id="268" r:id="rId6"/>
    <p:sldId id="259" r:id="rId7"/>
    <p:sldId id="261" r:id="rId8"/>
    <p:sldId id="262" r:id="rId9"/>
    <p:sldId id="263" r:id="rId10"/>
    <p:sldId id="264" r:id="rId11"/>
    <p:sldId id="265" r:id="rId12"/>
    <p:sldId id="274" r:id="rId13"/>
    <p:sldId id="275" r:id="rId14"/>
    <p:sldId id="279" r:id="rId15"/>
    <p:sldId id="276" r:id="rId16"/>
    <p:sldId id="277" r:id="rId17"/>
    <p:sldId id="267" r:id="rId18"/>
    <p:sldId id="28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83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2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2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06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77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52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41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1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03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7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25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E792-F83F-4DDB-9EFA-833693E443CA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726E-E473-4597-90D7-516AF1128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93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ogle.fr/imgres?biw=1874&amp;bih=914&amp;tbm=isch&amp;tbnid=CNiKeB17-kRknM:&amp;imgrefurl=http://missiontice.ac-besancon.fr/college_edgar_faure/spip.php?article701&amp;docid=GvgYZurr_DsVTM&amp;imgurl=http://missiontice.ac-besancon.fr/college_edgar_faure/IMG/jpg/cha.jpg&amp;w=600&amp;h=733&amp;ei=1BGiUtWQOaeS0AXh-YGYDg&amp;zoom=1&amp;iact=hc&amp;vpx=381&amp;vpy=221&amp;dur=172&amp;hovh=248&amp;hovw=203&amp;tx=92&amp;ty=141&amp;page=1&amp;tbnh=142&amp;tbnw=119&amp;start=0&amp;ndsp=46&amp;ved=1t:429,r:11,s:0,i:120" TargetMode="External"/><Relationship Id="rId12" Type="http://schemas.openxmlformats.org/officeDocument/2006/relationships/image" Target="../media/image40.jpeg"/><Relationship Id="rId13" Type="http://schemas.openxmlformats.org/officeDocument/2006/relationships/image" Target="https://encrypted-tbn2.gstatic.com/images?q=tbn:ANd9GcTOoGqqKO3wzxSXdAPCrBdy5rHUCv0C8uqSETNHM9y7xitJ-Puy" TargetMode="External"/><Relationship Id="rId14" Type="http://schemas.openxmlformats.org/officeDocument/2006/relationships/image" Target="../media/image41.jpeg"/><Relationship Id="rId15" Type="http://schemas.openxmlformats.org/officeDocument/2006/relationships/image" Target="http://files.meilleurduchef.com/mdc/photo/recette/choux-creme/choux-creme-640.jpg" TargetMode="External"/><Relationship Id="rId16" Type="http://schemas.openxmlformats.org/officeDocument/2006/relationships/image" Target="../media/image42.png"/><Relationship Id="rId17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http://www.tribugourmande.com/photos/109761259276165.jpg" TargetMode="External"/><Relationship Id="rId4" Type="http://schemas.openxmlformats.org/officeDocument/2006/relationships/image" Target="../media/image37.jpeg"/><Relationship Id="rId5" Type="http://schemas.openxmlformats.org/officeDocument/2006/relationships/image" Target="http://purenrgy.com/wp-content/uploads/2012/01/recette_compote_de_pommes.jpg" TargetMode="External"/><Relationship Id="rId6" Type="http://schemas.openxmlformats.org/officeDocument/2006/relationships/hyperlink" Target="http://www.google.fr/imgres?start=269&amp;biw=1874&amp;bih=914&amp;tbm=isch&amp;tbnid=X4aPwjPESzupuM:&amp;imgrefurl=http://www.gulli.fr/Environnement/Agir/Les-produits-de-saison-L-automne/Crumble-Poires-Chocolat&amp;docid=_B1_o5IBi66bEM&amp;imgurl=http://cdn-gulli.ladmedia.fr/var/jeunesse/storage/images/gulli/encyclopedie-et-dictionnaire/environnement/les-produits-de-saison-l-automne/crumble-poires-chocolat/crumble-poires-chocolat/12445193-1-fre-FR/Crumble-poires-chocolat.jpg&amp;w=424&amp;h=283&amp;ei=EhGiUoWhDISn0QXk5YCACw&amp;zoom=1&amp;iact=hc&amp;vpx=685&amp;vpy=346&amp;dur=1389&amp;hovh=183&amp;hovw=275&amp;tx=125&amp;ty=105&amp;page=6&amp;tbnh=132&amp;tbnw=193&amp;ndsp=60&amp;ved=1t:429,r:2,s:300,i:10" TargetMode="External"/><Relationship Id="rId7" Type="http://schemas.openxmlformats.org/officeDocument/2006/relationships/image" Target="../media/image38.jpeg"/><Relationship Id="rId8" Type="http://schemas.openxmlformats.org/officeDocument/2006/relationships/image" Target="https://encrypted-tbn3.gstatic.com/images?q=tbn:ANd9GcQq1UPr0DyoZjrD-3urRUKiEckxULoSRgsUKT4xHXYiU1OoSSP3eQ" TargetMode="External"/><Relationship Id="rId9" Type="http://schemas.openxmlformats.org/officeDocument/2006/relationships/image" Target="../media/image39.jpeg"/><Relationship Id="rId10" Type="http://schemas.openxmlformats.org/officeDocument/2006/relationships/image" Target="http://www.yummymagazine.fr/index.php?q=files/imagecache/vignette/Mendiant%20cerises%20noires%20DSC_0270%202.jpg" TargetMode="Externa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jpeg"/><Relationship Id="rId12" Type="http://schemas.openxmlformats.org/officeDocument/2006/relationships/image" Target="http://tbn3.google.com/images?q=tbn:y_C7uqsuZ1i9PM:http://www.bankizbenodet.com/images/gaufres/bruxelloise.JPG" TargetMode="External"/><Relationship Id="rId13" Type="http://schemas.openxmlformats.org/officeDocument/2006/relationships/image" Target="../media/image49.jpeg"/><Relationship Id="rId14" Type="http://schemas.openxmlformats.org/officeDocument/2006/relationships/image" Target="http://www.proxiliege.net/photos/crepes.jpg" TargetMode="External"/><Relationship Id="rId15" Type="http://schemas.openxmlformats.org/officeDocument/2006/relationships/image" Target="../media/image50.jpeg"/><Relationship Id="rId16" Type="http://schemas.openxmlformats.org/officeDocument/2006/relationships/image" Target="http://www.recette-dessert.com/local/cache-vignettes/L330xH227/arton309-3240b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ankizbenodet.com/images/gaufres/bruxelloise.JPG" TargetMode="External"/><Relationship Id="rId3" Type="http://schemas.openxmlformats.org/officeDocument/2006/relationships/image" Target="../media/image44.jpeg"/><Relationship Id="rId4" Type="http://schemas.openxmlformats.org/officeDocument/2006/relationships/image" Target="http://www.magazine-avantages.fr/data/photos/F0/7d9314b102fcitron.jpg" TargetMode="External"/><Relationship Id="rId5" Type="http://schemas.openxmlformats.org/officeDocument/2006/relationships/image" Target="../media/image45.jpeg"/><Relationship Id="rId6" Type="http://schemas.openxmlformats.org/officeDocument/2006/relationships/image" Target="http://asset.keldelice.com/attachments/photos/568859/original/chausson-aux-pommes.jpg?1289233379" TargetMode="External"/><Relationship Id="rId7" Type="http://schemas.openxmlformats.org/officeDocument/2006/relationships/image" Target="../media/image46.jpeg"/><Relationship Id="rId8" Type="http://schemas.openxmlformats.org/officeDocument/2006/relationships/image" Target="http://u.jimdo.com/www30/o/s24011000bfb813f7/img/i187ebfc0047a0ded/1370288134/std/image.jpg" TargetMode="External"/><Relationship Id="rId9" Type="http://schemas.openxmlformats.org/officeDocument/2006/relationships/image" Target="../media/image47.jpeg"/><Relationship Id="rId10" Type="http://schemas.openxmlformats.org/officeDocument/2006/relationships/image" Target="http://p7.storage.canalblog.com/73/60/887780/6933451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image" Target="../media/image57.emf"/><Relationship Id="rId21" Type="http://schemas.openxmlformats.org/officeDocument/2006/relationships/image" Target="../media/image59.jpeg"/><Relationship Id="rId22" Type="http://schemas.openxmlformats.org/officeDocument/2006/relationships/oleObject" Target="../embeddings/oleObject7.bin"/><Relationship Id="rId23" Type="http://schemas.openxmlformats.org/officeDocument/2006/relationships/oleObject" Target="../embeddings/Document_Microsoft_Word_97_-_20045.doc"/><Relationship Id="rId24" Type="http://schemas.openxmlformats.org/officeDocument/2006/relationships/image" Target="../media/image58.emf"/><Relationship Id="rId10" Type="http://schemas.openxmlformats.org/officeDocument/2006/relationships/package" Target="../embeddings/Document_Microsoft_Word1.docx"/><Relationship Id="rId11" Type="http://schemas.openxmlformats.org/officeDocument/2006/relationships/image" Target="../media/image54.emf"/><Relationship Id="rId12" Type="http://schemas.openxmlformats.org/officeDocument/2006/relationships/oleObject" Target="../embeddings/oleObject4.bin"/><Relationship Id="rId13" Type="http://schemas.openxmlformats.org/officeDocument/2006/relationships/oleObject" Target="../embeddings/Document_Microsoft_Word_97_-_20043.doc"/><Relationship Id="rId14" Type="http://schemas.openxmlformats.org/officeDocument/2006/relationships/image" Target="../media/image55.emf"/><Relationship Id="rId15" Type="http://schemas.openxmlformats.org/officeDocument/2006/relationships/oleObject" Target="../embeddings/oleObject5.bin"/><Relationship Id="rId16" Type="http://schemas.openxmlformats.org/officeDocument/2006/relationships/oleObject" Target="../embeddings/Document_Microsoft_Word_97_-_20044.doc"/><Relationship Id="rId17" Type="http://schemas.openxmlformats.org/officeDocument/2006/relationships/image" Target="../media/image56.emf"/><Relationship Id="rId18" Type="http://schemas.openxmlformats.org/officeDocument/2006/relationships/oleObject" Target="../embeddings/oleObject6.bin"/><Relationship Id="rId19" Type="http://schemas.openxmlformats.org/officeDocument/2006/relationships/package" Target="../embeddings/Document_Microsoft_Word2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Document_Microsoft_Word_97_-_20041.doc"/><Relationship Id="rId5" Type="http://schemas.openxmlformats.org/officeDocument/2006/relationships/image" Target="../media/image52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Document_Microsoft_Word_97_-_20042.doc"/><Relationship Id="rId8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http://www.laboutiquedeschefs.com/boutique/images_produits/z_241554.jpg" TargetMode="External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http://www.cdirect-display.fr/78-178-large/chevalet-ardoise.jpg" TargetMode="External"/><Relationship Id="rId16" Type="http://schemas.openxmlformats.org/officeDocument/2006/relationships/image" Target="../media/image14.jpeg"/><Relationship Id="rId17" Type="http://schemas.openxmlformats.org/officeDocument/2006/relationships/image" Target="http://static.seety.pagesjaunes.fr/asset_site_014d1ae3-cb1e-438d-b997-8e68e0fb0146/06753111_PVI_0001_GA_03.jpe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https://encrypted-tbn3.gstatic.com/images?q=tbn:ANd9GcR02vLrHOgj4iGXXOHS2dC8vHiT_6vnzM-0fKY9SznpfioqNzvC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http://www.mdestock.com/Images/Articles/3824_z_1.jpg" TargetMode="External"/><Relationship Id="rId7" Type="http://schemas.openxmlformats.org/officeDocument/2006/relationships/image" Target="../media/image9.jpeg"/><Relationship Id="rId8" Type="http://schemas.openxmlformats.org/officeDocument/2006/relationships/image" Target="http://copares.fr/Photos/3221170003067.jpg" TargetMode="External"/><Relationship Id="rId9" Type="http://schemas.openxmlformats.org/officeDocument/2006/relationships/image" Target="../media/image10.jpeg"/><Relationship Id="rId10" Type="http://schemas.openxmlformats.org/officeDocument/2006/relationships/image" Target="http://csimg.leguide.com/srv/FR/29041439324/T/150x150/C/FFFFFF/url/01-sofraca-10172-panini-25x2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logismarket.fr/ip/sagop-thermoscelleuse-manuelle-thermoscelleuse-manuelle-bp-30-580683-FGR.jpg" TargetMode="External"/><Relationship Id="rId4" Type="http://schemas.openxmlformats.org/officeDocument/2006/relationships/image" Target="../media/image16.jpeg"/><Relationship Id="rId5" Type="http://schemas.openxmlformats.org/officeDocument/2006/relationships/image" Target="http://images.rouxel.com/125/8551.jpg" TargetMode="External"/><Relationship Id="rId6" Type="http://schemas.openxmlformats.org/officeDocument/2006/relationships/image" Target="../media/image17.jpeg"/><Relationship Id="rId7" Type="http://schemas.openxmlformats.org/officeDocument/2006/relationships/image" Target="http://images.rouxel.com/400/8400.jpg" TargetMode="External"/><Relationship Id="rId8" Type="http://schemas.openxmlformats.org/officeDocument/2006/relationships/image" Target="../media/image18.jpeg"/><Relationship Id="rId9" Type="http://schemas.openxmlformats.org/officeDocument/2006/relationships/image" Target="http://www.femina.fr/var/femina/storage/images/cuisine/recettes-de-chefs/un-livre-une-recette-verrines-du-soleil/2192082-1-fre-FR/un_livre_une_recette_verrines_du_soleil_rubrique_article_une.jpg" TargetMode="External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logismarket.fr/ip/sagop-thermoscelleuse-manuelle-thermoscelleuse-manuelle-bp-30-580683-FGR.jpg" TargetMode="External"/><Relationship Id="rId4" Type="http://schemas.openxmlformats.org/officeDocument/2006/relationships/image" Target="../media/image16.jpeg"/><Relationship Id="rId5" Type="http://schemas.openxmlformats.org/officeDocument/2006/relationships/image" Target="http://images.rouxel.com/125/8551.jpg" TargetMode="External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jpe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http://www.raja.fr/wcsstore/images/sand2c_w2.jpg" TargetMode="External"/><Relationship Id="rId5" Type="http://schemas.openxmlformats.org/officeDocument/2006/relationships/image" Target="../media/image27.jpeg"/><Relationship Id="rId6" Type="http://schemas.openxmlformats.org/officeDocument/2006/relationships/image" Target="http://www.coupdepates.fr/images/produits/grandes/29144.jpg" TargetMode="External"/><Relationship Id="rId7" Type="http://schemas.openxmlformats.org/officeDocument/2006/relationships/image" Target="../media/image28.jpeg"/><Relationship Id="rId8" Type="http://schemas.openxmlformats.org/officeDocument/2006/relationships/image" Target="http://www.painconcept.com/media/petit_pain_viennois__071168500_1041_18122007.jpg" TargetMode="External"/><Relationship Id="rId9" Type="http://schemas.openxmlformats.org/officeDocument/2006/relationships/image" Target="../media/image29.jpeg"/><Relationship Id="rId10" Type="http://schemas.openxmlformats.org/officeDocument/2006/relationships/image" Target="http://www.crockandwich.com/bagna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kangout-pizza.com/images/panini.jpg" TargetMode="External"/><Relationship Id="rId4" Type="http://schemas.openxmlformats.org/officeDocument/2006/relationships/image" Target="../media/image33.jpeg"/><Relationship Id="rId5" Type="http://schemas.openxmlformats.org/officeDocument/2006/relationships/image" Target="http://t1.gstatic.com/images?q=tbn:ANd9GcSYKW45fc8DlwkmQzz0scwmMvR2xCVv3ryIBUe0n0gJ6l0RkCZ4" TargetMode="External"/><Relationship Id="rId6" Type="http://schemas.openxmlformats.org/officeDocument/2006/relationships/image" Target="../media/image34.jpeg"/><Relationship Id="rId7" Type="http://schemas.openxmlformats.org/officeDocument/2006/relationships/image" Target="http://www.bureaudepresseagro.com/wp-content/uploads/2011/01/croque-monsieurBD.jpg" TargetMode="External"/><Relationship Id="rId8" Type="http://schemas.openxmlformats.org/officeDocument/2006/relationships/image" Target="../media/image35.jpeg"/><Relationship Id="rId9" Type="http://schemas.openxmlformats.org/officeDocument/2006/relationships/image" Target="http://asset.keldelice.com/attachments/photos/568859/original/chausson-aux-pommes.jpg?1289233379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POINT DE VENTE APR</a:t>
            </a:r>
            <a:br>
              <a:rPr lang="fr-FR" dirty="0" smtClean="0"/>
            </a:br>
            <a:r>
              <a:rPr lang="fr-FR" dirty="0" smtClean="0"/>
              <a:t>Equipement du point de vente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Picture 2" descr="C:\Users\Asus\Pictures\2012-11-19 point de vente lycée nov 2012\point de vente lycée nov 2012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4816611" cy="36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1763688" y="1988840"/>
            <a:ext cx="2133600" cy="1482725"/>
            <a:chOff x="0" y="0"/>
            <a:chExt cx="3398689" cy="2258740"/>
          </a:xfrm>
        </p:grpSpPr>
        <p:sp>
          <p:nvSpPr>
            <p:cNvPr id="5" name="Ellipse 4"/>
            <p:cNvSpPr/>
            <p:nvPr/>
          </p:nvSpPr>
          <p:spPr>
            <a:xfrm>
              <a:off x="0" y="98500"/>
              <a:ext cx="3398689" cy="216024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 rot="21382070">
              <a:off x="1066800" y="0"/>
              <a:ext cx="942975" cy="1743075"/>
              <a:chOff x="1066800" y="0"/>
              <a:chExt cx="942975" cy="1743075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3"/>
              <a:srcRect l="-2988" t="10915" r="73243"/>
              <a:stretch/>
            </p:blipFill>
            <p:spPr bwMode="auto">
              <a:xfrm rot="2505837">
                <a:off x="1066800" y="0"/>
                <a:ext cx="361950" cy="17430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Image 10" descr="C:\Users\Asus\AppData\Local\Microsoft\Windows\Temporary Internet Files\Content.IE5\C4LR62FG\MC900215949[1]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428750" y="847725"/>
                <a:ext cx="581025" cy="4286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Image 6" descr="C:\Users\Asus\AppData\Local\Microsoft\Windows\Temporary Internet Files\Content.IE5\2EP742TN\MC900013040[1].wmf"/>
            <p:cNvPicPr/>
            <p:nvPr/>
          </p:nvPicPr>
          <p:blipFill rotWithShape="1">
            <a:blip r:embed="rId5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19" r="40353"/>
            <a:stretch/>
          </p:blipFill>
          <p:spPr bwMode="auto">
            <a:xfrm rot="19672661">
              <a:off x="2041772" y="33071"/>
              <a:ext cx="237819" cy="16808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/>
            <p:cNvPicPr/>
            <p:nvPr/>
          </p:nvPicPr>
          <p:blipFill rotWithShape="1">
            <a:blip r:embed="rId6">
              <a:duotone>
                <a:prstClr val="black"/>
                <a:srgbClr val="FFFF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16898" b="-6758"/>
            <a:stretch/>
          </p:blipFill>
          <p:spPr bwMode="auto">
            <a:xfrm>
              <a:off x="878409" y="1322636"/>
              <a:ext cx="1872208" cy="4320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ZoneTexte 10"/>
            <p:cNvSpPr txBox="1"/>
            <p:nvPr/>
          </p:nvSpPr>
          <p:spPr>
            <a:xfrm>
              <a:off x="418093" y="1681312"/>
              <a:ext cx="2461353" cy="426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000000"/>
                  </a:solidFill>
                  <a:effectLst/>
                  <a:latin typeface="Cambria"/>
                  <a:ea typeface="Times New Roman"/>
                  <a:cs typeface="Times New Roman"/>
                </a:rPr>
                <a:t>   </a:t>
              </a:r>
              <a:r>
                <a:rPr lang="fr-FR" sz="1400" b="1" kern="1200" dirty="0" err="1">
                  <a:solidFill>
                    <a:srgbClr val="000000"/>
                  </a:solidFill>
                  <a:effectLst/>
                  <a:latin typeface="Cambria"/>
                  <a:ea typeface="Times New Roman"/>
                  <a:cs typeface="Times New Roman"/>
                </a:rPr>
                <a:t>Crousti</a:t>
              </a:r>
              <a:r>
                <a:rPr lang="fr-FR" sz="1400" b="1" kern="1200" dirty="0">
                  <a:solidFill>
                    <a:srgbClr val="000000"/>
                  </a:solidFill>
                  <a:effectLst/>
                  <a:latin typeface="Cambria"/>
                  <a:ea typeface="Times New Roman"/>
                  <a:cs typeface="Times New Roman"/>
                </a:rPr>
                <a:t>-Blaise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57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848008"/>
              </p:ext>
            </p:extLst>
          </p:nvPr>
        </p:nvGraphicFramePr>
        <p:xfrm>
          <a:off x="683568" y="404664"/>
          <a:ext cx="7776864" cy="5966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8241"/>
                <a:gridCol w="3928623"/>
              </a:tblGrid>
              <a:tr h="64807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chemeClr val="tx1"/>
                          </a:solidFill>
                          <a:effectLst/>
                        </a:rPr>
                        <a:t>PREPARATIONS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SUCREES : </a:t>
                      </a:r>
                      <a:endParaRPr lang="fr-F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   </a:t>
                      </a:r>
                      <a:endParaRPr lang="fr-F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SALADE DE FRUITS, COMPOTES, CRUMBLES, MENDIANTS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Salade de fruits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Compote de pommes 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meringuée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Compote pommes rhubarbe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Compote de pommes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Crumble aux pommes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Crumble a la rhubarbe et aux pommes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Crumble aux fruits rouges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Crumble pommes prunes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Mendiant aux abricots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Mendiant aux cerises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Mendiant aux raisins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CAKES 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anglais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aux carottes 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</a:t>
                      </a:r>
                      <a:r>
                        <a:rPr lang="fr-FR" sz="1100" dirty="0" smtClean="0">
                          <a:effectLst/>
                        </a:rPr>
                        <a:t>façon </a:t>
                      </a:r>
                      <a:r>
                        <a:rPr lang="fr-FR" sz="1100" dirty="0">
                          <a:effectLst/>
                        </a:rPr>
                        <a:t>pain </a:t>
                      </a:r>
                      <a:r>
                        <a:rPr lang="fr-FR" sz="1100" dirty="0" smtClean="0">
                          <a:effectLst/>
                        </a:rPr>
                        <a:t>d’épices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 aux fruits confits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au vin blanc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coco </a:t>
                      </a:r>
                      <a:r>
                        <a:rPr lang="fr-FR" sz="1100" dirty="0" smtClean="0">
                          <a:effectLst/>
                        </a:rPr>
                        <a:t>pépites </a:t>
                      </a:r>
                      <a:r>
                        <a:rPr lang="fr-FR" sz="1100" dirty="0">
                          <a:effectLst/>
                        </a:rPr>
                        <a:t>de chocolat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à la cannelle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marbre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aux pépites de chocolat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à l’orange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aux noisettes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Cake au yaourt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Brownies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Fondant au chocolat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(préparations du </a:t>
                      </a:r>
                      <a:r>
                        <a:rPr lang="fr-FR" sz="1100" b="1" dirty="0" smtClean="0">
                          <a:effectLst/>
                        </a:rPr>
                        <a:t>commerce en poudre)</a:t>
                      </a:r>
                      <a:endParaRPr lang="fr-FR" sz="9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Moelleux nature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Gâteau saveur citron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  <a:ea typeface="Times New Roman"/>
                        </a:rPr>
                        <a:t>Fondant chocolat</a:t>
                      </a:r>
                      <a:endParaRPr lang="fr-FR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3881" marR="53881" marT="0" marB="0"/>
                </a:tc>
              </a:tr>
              <a:tr h="1656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FLANS,</a:t>
                      </a:r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ENTREMETS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</a:rPr>
                        <a:t>(préparations du commerce en poudre)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Flan vanille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Flan pistache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Crème</a:t>
                      </a: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brûlée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Crème brûlée au chocolat  </a:t>
                      </a:r>
                      <a:endParaRPr lang="fr-FR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3881" marR="5388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8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CHARLOTTES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Charlotte à l’ananas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Charlotte au chocolat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Charlotte aux fraises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Charlotte aux fruits rouges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Charlotte poire chocolat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CHOUX 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(choux à garnir)</a:t>
                      </a:r>
                      <a:endParaRPr lang="fr-FR" sz="9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CHOUX A LA VANILLE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CHOUX AU CAFE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CHOUX AU CHOCOLAT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CHOUX AU PRALIN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881" marR="53881" marT="0" marB="0"/>
                </a:tc>
              </a:tr>
            </a:tbl>
          </a:graphicData>
        </a:graphic>
      </p:graphicFrame>
      <p:pic>
        <p:nvPicPr>
          <p:cNvPr id="1031" name="il_fi" descr="http://www.tribugourmande.com/photos/10976125927616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839751" cy="8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urenrgy.com/wp-content/uploads/2012/01/recette_compote_de_pommes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0" r="8878"/>
          <a:stretch>
            <a:fillRect/>
          </a:stretch>
        </p:blipFill>
        <p:spPr bwMode="auto">
          <a:xfrm>
            <a:off x="2411760" y="2348880"/>
            <a:ext cx="6667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rg_hi" descr="https://encrypted-tbn3.gstatic.com/images?q=tbn:ANd9GcQq1UPr0DyoZjrD-3urRUKiEckxULoSRgsUKT4xHXYiU1OoSSP3eQ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1196055" cy="8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yummymagazine.fr/index.php?q=files/imagecache/vignette/Mendiant%20cerises%20noires%20DSC_0270%202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6" r="9134"/>
          <a:stretch>
            <a:fillRect/>
          </a:stretch>
        </p:blipFill>
        <p:spPr bwMode="auto">
          <a:xfrm>
            <a:off x="3635896" y="1268760"/>
            <a:ext cx="887762" cy="72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2.gstatic.com/images?q=tbn:ANd9GcTOoGqqKO3wzxSXdAPCrBdy5rHUCv0C8uqSETNHM9y7xitJ-Puy">
            <a:hlinkClick r:id="rId11"/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t="12553" r="7220" b="21129"/>
          <a:stretch>
            <a:fillRect/>
          </a:stretch>
        </p:blipFill>
        <p:spPr bwMode="auto">
          <a:xfrm>
            <a:off x="2699792" y="5229200"/>
            <a:ext cx="892447" cy="8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files.meilleurduchef.com/mdc/photo/recette/choux-creme/choux-creme-640.jpg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8" t="39903" r="3334" b="5569"/>
          <a:stretch>
            <a:fillRect/>
          </a:stretch>
        </p:blipFill>
        <p:spPr bwMode="auto">
          <a:xfrm>
            <a:off x="6516216" y="5445224"/>
            <a:ext cx="6953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3789040"/>
            <a:ext cx="1434929" cy="91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uisinelolo.fr/wp-content/uploads/2013/06/Cakes-au-magret-fum%C3%A9-et-tomates-s%C3%A9ch%C3%A9es-5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99"/>
          <a:stretch/>
        </p:blipFill>
        <p:spPr bwMode="auto">
          <a:xfrm>
            <a:off x="6372200" y="2276872"/>
            <a:ext cx="2022503" cy="10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4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39689"/>
              </p:ext>
            </p:extLst>
          </p:nvPr>
        </p:nvGraphicFramePr>
        <p:xfrm>
          <a:off x="539552" y="404663"/>
          <a:ext cx="8064896" cy="581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5405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PREPARATIONS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SUCREES :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  </a:t>
                      </a:r>
                      <a:r>
                        <a:rPr lang="fr-FR" sz="1000" dirty="0">
                          <a:effectLst/>
                        </a:rPr>
                        <a:t>   </a:t>
                      </a:r>
                      <a:r>
                        <a:rPr lang="fr-FR" sz="750" u="none" strike="noStrike" dirty="0">
                          <a:effectLst/>
                          <a:hlinkClick r:id="rId2"/>
                        </a:rPr>
                        <a:t> 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9181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TARTELETTES 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</a:rPr>
                        <a:t>(tartelette pâte brisée surgelée à garnir)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à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la rhubarbe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aux myrtilles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aux amandes – tunisienne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des îles à la banane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aux pommes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au fromage blanc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au citron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amandine aux poires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à l’ananas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chocolat poire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aux abricots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aux quetsches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Tartelette aux raisins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PATE FEUILLETEE 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(plaque de pâte feuilletée surgelée)</a:t>
                      </a:r>
                      <a:endParaRPr lang="fr-FR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Chaussons aux pommes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Chaussons aux abricots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Petits feuilletés aux abricots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 en bande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304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VERRINES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Pain d’épice pomme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Mousse au citron sur framboises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1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CUISSON SUR PLAQUES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Gaufres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Crêpes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BEIGNETS 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Bugnes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Schenkele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Beignets aux pommes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6" name="il_fi" descr="http://www.magazine-avantages.fr/data/photos/F0/7d9314b102fcitron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8" b="14595"/>
          <a:stretch>
            <a:fillRect/>
          </a:stretch>
        </p:blipFill>
        <p:spPr bwMode="auto">
          <a:xfrm>
            <a:off x="2644401" y="2276872"/>
            <a:ext cx="17060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asset.keldelice.com/attachments/photos/568859/original/chausson-aux-pommes.jpg?1289233379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t="8485" r="7486" b="7404"/>
          <a:stretch>
            <a:fillRect/>
          </a:stretch>
        </p:blipFill>
        <p:spPr bwMode="auto">
          <a:xfrm>
            <a:off x="7380312" y="1196752"/>
            <a:ext cx="10597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.jimdo.com/www30/o/s24011000bfb813f7/img/i187ebfc0047a0ded/1370288134/std/image.jpg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20502" r="9177" b="36990"/>
          <a:stretch>
            <a:fillRect/>
          </a:stretch>
        </p:blipFill>
        <p:spPr bwMode="auto">
          <a:xfrm>
            <a:off x="6833758" y="2132856"/>
            <a:ext cx="147047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p7.storage.canalblog.com/73/60/887780/69334512.jpg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8" t="18709" r="35907" b="30833"/>
          <a:stretch>
            <a:fillRect/>
          </a:stretch>
        </p:blipFill>
        <p:spPr bwMode="auto">
          <a:xfrm>
            <a:off x="7308304" y="3645024"/>
            <a:ext cx="527153" cy="7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en taille réelle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57192"/>
            <a:ext cx="1080120" cy="8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proxiliege.net/photos/crepes.jpg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85183"/>
            <a:ext cx="1061839" cy="11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http://www.recette-dessert.com/local/cache-vignettes/L330xH227/arton309-3240b.jpg"/>
          <p:cNvPicPr>
            <a:picLocks noChangeAspect="1" noChangeArrowheads="1"/>
          </p:cNvPicPr>
          <p:nvPr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4" b="8543"/>
          <a:stretch>
            <a:fillRect/>
          </a:stretch>
        </p:blipFill>
        <p:spPr bwMode="auto">
          <a:xfrm>
            <a:off x="6588224" y="5085184"/>
            <a:ext cx="158752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8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POINT DE VENTE APR</a:t>
            </a:r>
            <a:br>
              <a:rPr lang="fr-FR" dirty="0" smtClean="0"/>
            </a:br>
            <a:r>
              <a:rPr lang="fr-FR" dirty="0" smtClean="0"/>
              <a:t>Assurer la vente et l’encaissement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Picture 2" descr="C:\Users\Asus\Pictures\2012-11-19 point de vente lycée nov 2012\point de vente lycée nov 2012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4816611" cy="36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1763688" y="1988840"/>
            <a:ext cx="2133600" cy="1482725"/>
            <a:chOff x="0" y="0"/>
            <a:chExt cx="3398689" cy="2258740"/>
          </a:xfrm>
        </p:grpSpPr>
        <p:sp>
          <p:nvSpPr>
            <p:cNvPr id="5" name="Ellipse 4"/>
            <p:cNvSpPr/>
            <p:nvPr/>
          </p:nvSpPr>
          <p:spPr>
            <a:xfrm>
              <a:off x="0" y="98500"/>
              <a:ext cx="3398689" cy="216024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 rot="21382070">
              <a:off x="1066800" y="0"/>
              <a:ext cx="942975" cy="1743075"/>
              <a:chOff x="1066800" y="0"/>
              <a:chExt cx="942975" cy="1743075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3"/>
              <a:srcRect l="-2988" t="10915" r="73243"/>
              <a:stretch/>
            </p:blipFill>
            <p:spPr bwMode="auto">
              <a:xfrm rot="2505837">
                <a:off x="1066800" y="0"/>
                <a:ext cx="361950" cy="17430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Image 10" descr="C:\Users\Asus\AppData\Local\Microsoft\Windows\Temporary Internet Files\Content.IE5\C4LR62FG\MC900215949[1]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428750" y="847725"/>
                <a:ext cx="581025" cy="4286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Image 6" descr="C:\Users\Asus\AppData\Local\Microsoft\Windows\Temporary Internet Files\Content.IE5\2EP742TN\MC900013040[1].wmf"/>
            <p:cNvPicPr/>
            <p:nvPr/>
          </p:nvPicPr>
          <p:blipFill rotWithShape="1">
            <a:blip r:embed="rId5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19" r="40353"/>
            <a:stretch/>
          </p:blipFill>
          <p:spPr bwMode="auto">
            <a:xfrm rot="19672661">
              <a:off x="2041772" y="33071"/>
              <a:ext cx="237819" cy="16808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/>
            <p:cNvPicPr/>
            <p:nvPr/>
          </p:nvPicPr>
          <p:blipFill rotWithShape="1">
            <a:blip r:embed="rId6">
              <a:duotone>
                <a:prstClr val="black"/>
                <a:srgbClr val="FFFF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16898" b="-6758"/>
            <a:stretch/>
          </p:blipFill>
          <p:spPr bwMode="auto">
            <a:xfrm>
              <a:off x="878409" y="1322636"/>
              <a:ext cx="1872208" cy="4320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ZoneTexte 10"/>
            <p:cNvSpPr txBox="1"/>
            <p:nvPr/>
          </p:nvSpPr>
          <p:spPr>
            <a:xfrm>
              <a:off x="418093" y="1681312"/>
              <a:ext cx="2461353" cy="426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000000"/>
                  </a:solidFill>
                  <a:effectLst/>
                  <a:latin typeface="Cambria"/>
                  <a:ea typeface="Times New Roman"/>
                  <a:cs typeface="Times New Roman"/>
                </a:rPr>
                <a:t>   </a:t>
              </a:r>
              <a:r>
                <a:rPr lang="fr-FR" sz="1400" b="1" kern="1200" dirty="0" err="1">
                  <a:solidFill>
                    <a:srgbClr val="000000"/>
                  </a:solidFill>
                  <a:effectLst/>
                  <a:latin typeface="Cambria"/>
                  <a:ea typeface="Times New Roman"/>
                  <a:cs typeface="Times New Roman"/>
                </a:rPr>
                <a:t>Crousti</a:t>
              </a:r>
              <a:r>
                <a:rPr lang="fr-FR" sz="1400" b="1" kern="1200" dirty="0">
                  <a:solidFill>
                    <a:srgbClr val="000000"/>
                  </a:solidFill>
                  <a:effectLst/>
                  <a:latin typeface="Cambria"/>
                  <a:ea typeface="Times New Roman"/>
                  <a:cs typeface="Times New Roman"/>
                </a:rPr>
                <a:t>-Blaise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34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 36 Préparer la distribution, la vente des préparations alimentaires et assurer leur distribution</a:t>
            </a:r>
          </a:p>
          <a:p>
            <a:pPr marL="0" indent="0">
              <a:buNone/>
            </a:pPr>
            <a:r>
              <a:rPr lang="fr-FR" dirty="0" smtClean="0"/>
              <a:t>C41 Participer à la mise en valeur de l’image de l’entreprise et de l’établissement</a:t>
            </a:r>
          </a:p>
          <a:p>
            <a:pPr marL="0" indent="0">
              <a:buNone/>
            </a:pPr>
            <a:r>
              <a:rPr lang="fr-FR" dirty="0" smtClean="0"/>
              <a:t>C 42 Accueillir, informer, conseiller et servir le client</a:t>
            </a:r>
          </a:p>
          <a:p>
            <a:pPr marL="0" indent="0">
              <a:buNone/>
            </a:pPr>
            <a:r>
              <a:rPr lang="fr-FR" dirty="0" smtClean="0"/>
              <a:t>C 37 Encaisser les prestations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91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/>
              <a:t>TP DE VENTE TARIF</a:t>
            </a:r>
            <a:endParaRPr lang="fr-FR" sz="1400" b="1" dirty="0"/>
          </a:p>
        </p:txBody>
      </p:sp>
      <p:pic>
        <p:nvPicPr>
          <p:cNvPr id="1026" name="Picture 2" descr="C:\Users\Asus\Pictures\2012-11-17\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6642" r="7760" b="1737"/>
          <a:stretch/>
        </p:blipFill>
        <p:spPr bwMode="auto">
          <a:xfrm>
            <a:off x="2483768" y="908720"/>
            <a:ext cx="3948391" cy="58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2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C 411 Participer à la mise en place d’éléments d’ambiance et de supports d’animation pour des journées, des semaines à thèmes …</a:t>
            </a:r>
            <a:endParaRPr lang="fr-FR" sz="28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51431"/>
              </p:ext>
            </p:extLst>
          </p:nvPr>
        </p:nvGraphicFramePr>
        <p:xfrm>
          <a:off x="251520" y="4653136"/>
          <a:ext cx="2841625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Document" r:id="rId4" imgW="9976861" imgH="6753407" progId="Word.Document.8">
                  <p:embed/>
                </p:oleObj>
              </mc:Choice>
              <mc:Fallback>
                <p:oleObj name="Document" r:id="rId4" imgW="9976861" imgH="675340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4653136"/>
                        <a:ext cx="2841625" cy="19192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766122"/>
              </p:ext>
            </p:extLst>
          </p:nvPr>
        </p:nvGraphicFramePr>
        <p:xfrm>
          <a:off x="395536" y="1052736"/>
          <a:ext cx="267017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Document" r:id="rId7" imgW="9976861" imgH="6114859" progId="Word.Document.8">
                  <p:embed/>
                </p:oleObj>
              </mc:Choice>
              <mc:Fallback>
                <p:oleObj name="Document" r:id="rId7" imgW="9976861" imgH="611485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536" y="1052736"/>
                        <a:ext cx="2670175" cy="16319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936577"/>
              </p:ext>
            </p:extLst>
          </p:nvPr>
        </p:nvGraphicFramePr>
        <p:xfrm>
          <a:off x="6012160" y="1268760"/>
          <a:ext cx="2647975" cy="154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Document" r:id="rId10" imgW="8896695" imgH="5201720" progId="Word.Document.12">
                  <p:embed/>
                </p:oleObj>
              </mc:Choice>
              <mc:Fallback>
                <p:oleObj name="Document" r:id="rId10" imgW="8896695" imgH="5201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2160" y="1268760"/>
                        <a:ext cx="2647975" cy="154843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347869"/>
              </p:ext>
            </p:extLst>
          </p:nvPr>
        </p:nvGraphicFramePr>
        <p:xfrm>
          <a:off x="3203848" y="3717032"/>
          <a:ext cx="1538556" cy="2248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Document" r:id="rId13" imgW="5766396" imgH="7886402" progId="Word.Document.8">
                  <p:embed/>
                </p:oleObj>
              </mc:Choice>
              <mc:Fallback>
                <p:oleObj name="Document" r:id="rId13" imgW="5766396" imgH="788640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03848" y="3717032"/>
                        <a:ext cx="1538556" cy="224802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869545"/>
              </p:ext>
            </p:extLst>
          </p:nvPr>
        </p:nvGraphicFramePr>
        <p:xfrm>
          <a:off x="1187624" y="2780928"/>
          <a:ext cx="1152128" cy="169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Document" r:id="rId16" imgW="5766396" imgH="8500501" progId="Word.Document.8">
                  <p:embed/>
                </p:oleObj>
              </mc:Choice>
              <mc:Fallback>
                <p:oleObj name="Document" r:id="rId16" imgW="5766396" imgH="850050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87624" y="2780928"/>
                        <a:ext cx="1152128" cy="169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123977"/>
              </p:ext>
            </p:extLst>
          </p:nvPr>
        </p:nvGraphicFramePr>
        <p:xfrm>
          <a:off x="6948264" y="3140968"/>
          <a:ext cx="1800200" cy="25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Document" r:id="rId19" imgW="5766396" imgH="8313210" progId="Word.Document.12">
                  <p:embed/>
                </p:oleObj>
              </mc:Choice>
              <mc:Fallback>
                <p:oleObj name="Document" r:id="rId19" imgW="5766396" imgH="8313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48264" y="3140968"/>
                        <a:ext cx="1800200" cy="25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C:\Users\Asus\Pictures\2012-11-20\00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4005064"/>
            <a:ext cx="1647547" cy="22651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008789"/>
              </p:ext>
            </p:extLst>
          </p:nvPr>
        </p:nvGraphicFramePr>
        <p:xfrm>
          <a:off x="3347864" y="1628800"/>
          <a:ext cx="229110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Document" r:id="rId23" imgW="8895614" imgH="6430169" progId="Word.Document.8">
                  <p:embed/>
                </p:oleObj>
              </mc:Choice>
              <mc:Fallback>
                <p:oleObj name="Document" r:id="rId23" imgW="8895614" imgH="643016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347864" y="1628800"/>
                        <a:ext cx="2291103" cy="165618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02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4000" dirty="0" smtClean="0"/>
              <a:t>NOTE </a:t>
            </a:r>
            <a:r>
              <a:rPr lang="fr-FR" sz="4000" dirty="0"/>
              <a:t>DU PROVISEUR :</a:t>
            </a:r>
            <a:br>
              <a:rPr lang="fr-FR" sz="4000" dirty="0"/>
            </a:br>
            <a:r>
              <a:rPr lang="fr-FR" sz="4000" b="1" dirty="0" smtClean="0"/>
              <a:t>«</a:t>
            </a:r>
            <a:r>
              <a:rPr lang="fr-FR" sz="4000" b="1" dirty="0"/>
              <a:t>  Les produits sont à consommer 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b="1" dirty="0"/>
              <a:t>immédiatement et sur place.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/>
              <a:t>Après la vente, le lycée n’est plus responsable </a:t>
            </a:r>
            <a:br>
              <a:rPr lang="fr-FR" sz="4000" dirty="0"/>
            </a:br>
            <a:r>
              <a:rPr lang="fr-FR" sz="4000" dirty="0"/>
              <a:t>de la qualité du produit.</a:t>
            </a:r>
            <a:br>
              <a:rPr lang="fr-FR" sz="4000" dirty="0"/>
            </a:br>
            <a:r>
              <a:rPr lang="fr-FR" sz="4000" dirty="0"/>
              <a:t>Il y a un risque de toxi-infection alimentaire en cas de non respect des températures de conservation du produit. »</a:t>
            </a:r>
          </a:p>
        </p:txBody>
      </p:sp>
    </p:spTree>
    <p:extLst>
      <p:ext uri="{BB962C8B-B14F-4D97-AF65-F5344CB8AC3E}">
        <p14:creationId xmlns:p14="http://schemas.microsoft.com/office/powerpoint/2010/main" val="85864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lvl="0"/>
            <a:r>
              <a:rPr lang="fr-FR" altLang="fr-FR" sz="1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ENQUETE DE SATISFACTION DESTINEE AUX CLIENTS </a:t>
            </a:r>
            <a:r>
              <a:rPr lang="fr-FR" altLang="fr-F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fr-FR" altLang="fr-F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fr-FR" altLang="fr-F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fr-FR" altLang="fr-FR" sz="1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 SECTION </a:t>
            </a:r>
            <a:r>
              <a:rPr lang="fr-FR" altLang="fr-F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APR</a:t>
            </a:r>
            <a:endParaRPr lang="fr-FR" sz="1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00216"/>
              </p:ext>
            </p:extLst>
          </p:nvPr>
        </p:nvGraphicFramePr>
        <p:xfrm>
          <a:off x="1475656" y="1988840"/>
          <a:ext cx="5544615" cy="4104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161"/>
                <a:gridCol w="2394598"/>
                <a:gridCol w="928669"/>
                <a:gridCol w="959424"/>
                <a:gridCol w="917763"/>
              </a:tblGrid>
              <a:tr h="3731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</a:rPr>
                        <a:t>Très satisfaisant</a:t>
                      </a:r>
                      <a:endParaRPr lang="fr-FR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</a:rPr>
                        <a:t>Satisfaisant</a:t>
                      </a:r>
                      <a:endParaRPr lang="fr-FR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Peu satisfaisant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Créneaux </a:t>
                      </a:r>
                      <a:r>
                        <a:rPr lang="fr-FR" sz="1200" dirty="0" smtClean="0">
                          <a:effectLst/>
                        </a:rPr>
                        <a:t>horaires</a:t>
                      </a: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Signalétique des ventes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Accueil du client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Diversité des préparations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Qualité des produits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Prix de vente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Conditionnement (emballage)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Rapidité du service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Prise de congé de la vente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Attitude des élèves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5656" y="1073061"/>
            <a:ext cx="684075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SECTION CAP APR  Agent polyvalent de restauration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POINT DE VENTE  Hall A   (à côté de la Vie Scolaire SEP)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Jours et horaires : lundi, mardi, jeudi, vendredi de 11 h 45 à 12 h 15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Cocher vos réponses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6165304"/>
            <a:ext cx="1319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u="sng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Suggestions : </a:t>
            </a:r>
            <a:endParaRPr lang="fr-FR" alt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0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Difficultés rencontrées: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500" u="sng" dirty="0" smtClean="0"/>
              <a:t>LE CENTRE DE FORMATION :</a:t>
            </a:r>
          </a:p>
          <a:p>
            <a:pPr>
              <a:buFontTx/>
              <a:buChar char="-"/>
            </a:pPr>
            <a:r>
              <a:rPr lang="fr-FR" sz="1500" dirty="0" smtClean="0"/>
              <a:t>Absence ou refus de point de vente dans certains établissements ! Que faire ?</a:t>
            </a:r>
          </a:p>
          <a:p>
            <a:pPr>
              <a:buFontTx/>
              <a:buChar char="-"/>
            </a:pPr>
            <a:r>
              <a:rPr lang="fr-FR" sz="1500" dirty="0" smtClean="0"/>
              <a:t>La lenteur pour équiper le point de vente (7 ans !)</a:t>
            </a:r>
          </a:p>
          <a:p>
            <a:pPr>
              <a:buFontTx/>
              <a:buChar char="-"/>
            </a:pPr>
            <a:r>
              <a:rPr lang="fr-FR" sz="1500" dirty="0" smtClean="0"/>
              <a:t>Les horaires des TP de cuisine (variable d’un établissement à l’autre)</a:t>
            </a:r>
          </a:p>
          <a:p>
            <a:pPr>
              <a:buFontTx/>
              <a:buChar char="-"/>
            </a:pPr>
            <a:r>
              <a:rPr lang="fr-FR" sz="1500" dirty="0" smtClean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r>
              <a:rPr lang="fr-FR" sz="1400" u="sng" dirty="0"/>
              <a:t>LE PROFESSEUR :</a:t>
            </a:r>
          </a:p>
          <a:p>
            <a:pPr>
              <a:buFontTx/>
              <a:buChar char="-"/>
            </a:pPr>
            <a:r>
              <a:rPr lang="fr-FR" sz="1400" dirty="0"/>
              <a:t>Gérer le point de vente : afficher les ventes, informer le personnel par </a:t>
            </a:r>
            <a:r>
              <a:rPr lang="fr-FR" sz="1400" dirty="0" err="1"/>
              <a:t>scolastance</a:t>
            </a:r>
            <a:endParaRPr lang="fr-FR" sz="1400" dirty="0"/>
          </a:p>
          <a:p>
            <a:pPr>
              <a:buFontTx/>
              <a:buChar char="-"/>
            </a:pPr>
            <a:r>
              <a:rPr lang="fr-FR" sz="1400" dirty="0"/>
              <a:t>Gérer le transport de la marchandise de la cuisine vers le point de vente (le couloir, l’ascenseur, le hall)</a:t>
            </a:r>
          </a:p>
          <a:p>
            <a:pPr>
              <a:buFontTx/>
              <a:buChar char="-"/>
            </a:pPr>
            <a:r>
              <a:rPr lang="fr-FR" sz="1400" dirty="0"/>
              <a:t>Gérer les élèves : attitudes, remarques face aux clients</a:t>
            </a:r>
          </a:p>
          <a:p>
            <a:pPr>
              <a:buFontTx/>
              <a:buChar char="-"/>
            </a:pPr>
            <a:r>
              <a:rPr lang="fr-FR" sz="1400" dirty="0"/>
              <a:t>Les difficultés d’encaissement des repas des élèves </a:t>
            </a:r>
          </a:p>
          <a:p>
            <a:pPr>
              <a:buFontTx/>
              <a:buChar char="-"/>
            </a:pPr>
            <a:r>
              <a:rPr lang="fr-FR" sz="1400" dirty="0" smtClean="0">
                <a:solidFill>
                  <a:srgbClr val="FF0000"/>
                </a:solidFill>
              </a:rPr>
              <a:t>…</a:t>
            </a:r>
            <a:endParaRPr lang="fr-FR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500" u="sng" dirty="0" smtClean="0"/>
              <a:t>LES ELEVES :</a:t>
            </a:r>
          </a:p>
          <a:p>
            <a:pPr>
              <a:buFontTx/>
              <a:buChar char="-"/>
            </a:pPr>
            <a:r>
              <a:rPr lang="fr-FR" sz="1500" dirty="0" smtClean="0"/>
              <a:t>Le comportement des élèves </a:t>
            </a:r>
          </a:p>
          <a:p>
            <a:pPr>
              <a:buFontTx/>
              <a:buChar char="-"/>
            </a:pPr>
            <a:r>
              <a:rPr lang="fr-FR" sz="1500" dirty="0" smtClean="0"/>
              <a:t>Le refus de faire de la vente ou de porter la tenue professionnelle face aux clients</a:t>
            </a:r>
          </a:p>
          <a:p>
            <a:pPr>
              <a:buFontTx/>
              <a:buChar char="-"/>
            </a:pPr>
            <a:r>
              <a:rPr lang="fr-FR" sz="1500" dirty="0" smtClean="0"/>
              <a:t>Les </a:t>
            </a:r>
            <a:r>
              <a:rPr lang="fr-FR" sz="1500" dirty="0"/>
              <a:t>erreurs de commande </a:t>
            </a:r>
            <a:r>
              <a:rPr lang="fr-FR" sz="1500" dirty="0" smtClean="0"/>
              <a:t>et les difficultés des élèves pour rendre la monnaie</a:t>
            </a:r>
          </a:p>
          <a:p>
            <a:pPr>
              <a:buFontTx/>
              <a:buChar char="-"/>
            </a:pPr>
            <a:r>
              <a:rPr lang="fr-FR" sz="1500" dirty="0" smtClean="0">
                <a:solidFill>
                  <a:srgbClr val="FF0000"/>
                </a:solidFill>
              </a:rPr>
              <a:t>….</a:t>
            </a:r>
          </a:p>
          <a:p>
            <a:pPr marL="0" indent="0">
              <a:buNone/>
            </a:pPr>
            <a:r>
              <a:rPr lang="fr-FR" sz="1500" u="sng" dirty="0" smtClean="0"/>
              <a:t>LES CLIENTS :</a:t>
            </a:r>
          </a:p>
          <a:p>
            <a:pPr>
              <a:buFontTx/>
              <a:buChar char="-"/>
            </a:pPr>
            <a:r>
              <a:rPr lang="fr-FR" sz="1500" dirty="0" smtClean="0"/>
              <a:t>Le manque de clients (élèves, profs, administration…)</a:t>
            </a:r>
          </a:p>
          <a:p>
            <a:pPr>
              <a:buFontTx/>
              <a:buChar char="-"/>
            </a:pPr>
            <a:r>
              <a:rPr lang="fr-FR" sz="1500" dirty="0"/>
              <a:t>Les </a:t>
            </a:r>
            <a:r>
              <a:rPr lang="fr-FR" sz="1500" dirty="0" smtClean="0"/>
              <a:t>exigences (composition des plats, renouvellement des plats, information sur les allergènes…)</a:t>
            </a:r>
          </a:p>
          <a:p>
            <a:pPr>
              <a:buFontTx/>
              <a:buChar char="-"/>
            </a:pPr>
            <a:r>
              <a:rPr lang="fr-FR" sz="1500" dirty="0" smtClean="0"/>
              <a:t>Les remarques des clients sur les difficultés des élèves</a:t>
            </a:r>
          </a:p>
          <a:p>
            <a:pPr marL="0" indent="0">
              <a:buNone/>
            </a:pPr>
            <a:r>
              <a:rPr lang="fr-FR" sz="1500" dirty="0"/>
              <a:t> </a:t>
            </a:r>
            <a:r>
              <a:rPr lang="fr-FR" sz="1500" dirty="0" smtClean="0"/>
              <a:t>      (utilisation de la calculatrice pour faire 1 + 1,50=)</a:t>
            </a:r>
          </a:p>
          <a:p>
            <a:pPr>
              <a:buFontTx/>
              <a:buChar char="-"/>
            </a:pPr>
            <a:r>
              <a:rPr lang="fr-FR" sz="1500" dirty="0" smtClean="0">
                <a:solidFill>
                  <a:srgbClr val="FF0000"/>
                </a:solidFill>
              </a:rPr>
              <a:t>…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17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948649"/>
              </p:ext>
            </p:extLst>
          </p:nvPr>
        </p:nvGraphicFramePr>
        <p:xfrm>
          <a:off x="611560" y="548682"/>
          <a:ext cx="8064896" cy="5472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/>
                <a:gridCol w="3600400"/>
              </a:tblGrid>
              <a:tr h="9356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LE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POINT DE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VENTE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 Un exemple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 </a:t>
                      </a:r>
                      <a:r>
                        <a:rPr lang="fr-FR" sz="1000" dirty="0">
                          <a:effectLst/>
                        </a:rPr>
                        <a:t>  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9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              </a:t>
                      </a:r>
                      <a:r>
                        <a:rPr lang="fr-FR" sz="9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Conteneurs 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Vitrine         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</a:t>
                      </a:r>
                      <a:r>
                        <a:rPr lang="fr-FR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Vitrine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isothermes         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 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froide       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chaude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fr-FR" sz="1400" dirty="0">
                          <a:effectLst/>
                        </a:rPr>
                        <a:t>	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Tenue de vente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  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17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        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endParaRPr lang="fr-FR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Grill panini   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Gaufrier       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Crêpière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             Chevalet          </a:t>
                      </a:r>
                      <a:r>
                        <a:rPr lang="fr-FR" sz="1200" dirty="0" smtClean="0">
                          <a:effectLst/>
                        </a:rPr>
                        <a:t>                         </a:t>
                      </a:r>
                      <a:r>
                        <a:rPr lang="fr-FR" sz="1200" dirty="0">
                          <a:effectLst/>
                        </a:rPr>
                        <a:t>Caisse     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88" name="rg_hi" descr="https://encrypted-tbn3.gstatic.com/images?q=tbn:ANd9GcR02vLrHOgj4iGXXOHS2dC8vHiT_6vnzM-0fKY9SznpfioqNzvC"/>
          <p:cNvPicPr>
            <a:picLocks noChangeAspect="1" noChangeArrowheads="1"/>
          </p:cNvPicPr>
          <p:nvPr/>
        </p:nvPicPr>
        <p:blipFill>
          <a:blip r:embed="rId2" r:link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r="21461"/>
          <a:stretch>
            <a:fillRect/>
          </a:stretch>
        </p:blipFill>
        <p:spPr bwMode="auto">
          <a:xfrm>
            <a:off x="683568" y="2204864"/>
            <a:ext cx="79935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CHOP%20140DRY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7869"/>
          <a:stretch>
            <a:fillRect/>
          </a:stretch>
        </p:blipFill>
        <p:spPr bwMode="auto">
          <a:xfrm>
            <a:off x="1763688" y="2204864"/>
            <a:ext cx="1728193" cy="14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ctl00_ContentPlaceHolder1_FormView1_ImageArticleZoom" descr="Vitrine Chauffante de Marché"/>
          <p:cNvPicPr>
            <a:picLocks noChangeAspect="1" noChangeArrowheads="1"/>
          </p:cNvPicPr>
          <p:nvPr/>
        </p:nvPicPr>
        <p:blipFill>
          <a:blip r:embed="rId5" r:link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r="13605"/>
          <a:stretch>
            <a:fillRect/>
          </a:stretch>
        </p:blipFill>
        <p:spPr bwMode="auto">
          <a:xfrm>
            <a:off x="3707904" y="2204864"/>
            <a:ext cx="10127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1"/>
          <p:cNvGrpSpPr>
            <a:grpSpLocks noChangeAspect="1"/>
          </p:cNvGrpSpPr>
          <p:nvPr/>
        </p:nvGrpSpPr>
        <p:grpSpPr bwMode="auto">
          <a:xfrm>
            <a:off x="5364088" y="2060848"/>
            <a:ext cx="1296734" cy="1584176"/>
            <a:chOff x="0" y="-1"/>
            <a:chExt cx="1500" cy="1833"/>
          </a:xfrm>
        </p:grpSpPr>
        <p:sp>
          <p:nvSpPr>
            <p:cNvPr id="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0" y="-1"/>
              <a:ext cx="1500" cy="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0" y="-1"/>
              <a:ext cx="1486" cy="1781"/>
            </a:xfrm>
            <a:custGeom>
              <a:avLst/>
              <a:gdLst>
                <a:gd name="T0" fmla="*/ 2645 w 2970"/>
                <a:gd name="T1" fmla="*/ 2338 h 3562"/>
                <a:gd name="T2" fmla="*/ 2724 w 2970"/>
                <a:gd name="T3" fmla="*/ 2043 h 3562"/>
                <a:gd name="T4" fmla="*/ 2759 w 2970"/>
                <a:gd name="T5" fmla="*/ 1707 h 3562"/>
                <a:gd name="T6" fmla="*/ 2902 w 2970"/>
                <a:gd name="T7" fmla="*/ 1535 h 3562"/>
                <a:gd name="T8" fmla="*/ 2970 w 2970"/>
                <a:gd name="T9" fmla="*/ 1288 h 3562"/>
                <a:gd name="T10" fmla="*/ 2930 w 2970"/>
                <a:gd name="T11" fmla="*/ 1046 h 3562"/>
                <a:gd name="T12" fmla="*/ 2839 w 2970"/>
                <a:gd name="T13" fmla="*/ 876 h 3562"/>
                <a:gd name="T14" fmla="*/ 2700 w 2970"/>
                <a:gd name="T15" fmla="*/ 733 h 3562"/>
                <a:gd name="T16" fmla="*/ 2521 w 2970"/>
                <a:gd name="T17" fmla="*/ 624 h 3562"/>
                <a:gd name="T18" fmla="*/ 2349 w 2970"/>
                <a:gd name="T19" fmla="*/ 570 h 3562"/>
                <a:gd name="T20" fmla="*/ 2209 w 2970"/>
                <a:gd name="T21" fmla="*/ 433 h 3562"/>
                <a:gd name="T22" fmla="*/ 2026 w 2970"/>
                <a:gd name="T23" fmla="*/ 171 h 3562"/>
                <a:gd name="T24" fmla="*/ 1911 w 2970"/>
                <a:gd name="T25" fmla="*/ 90 h 3562"/>
                <a:gd name="T26" fmla="*/ 1824 w 2970"/>
                <a:gd name="T27" fmla="*/ 48 h 3562"/>
                <a:gd name="T28" fmla="*/ 1717 w 2970"/>
                <a:gd name="T29" fmla="*/ 16 h 3562"/>
                <a:gd name="T30" fmla="*/ 1612 w 2970"/>
                <a:gd name="T31" fmla="*/ 2 h 3562"/>
                <a:gd name="T32" fmla="*/ 1504 w 2970"/>
                <a:gd name="T33" fmla="*/ 2 h 3562"/>
                <a:gd name="T34" fmla="*/ 1279 w 2970"/>
                <a:gd name="T35" fmla="*/ 62 h 3562"/>
                <a:gd name="T36" fmla="*/ 1079 w 2970"/>
                <a:gd name="T37" fmla="*/ 195 h 3562"/>
                <a:gd name="T38" fmla="*/ 930 w 2970"/>
                <a:gd name="T39" fmla="*/ 395 h 3562"/>
                <a:gd name="T40" fmla="*/ 906 w 2970"/>
                <a:gd name="T41" fmla="*/ 445 h 3562"/>
                <a:gd name="T42" fmla="*/ 658 w 2970"/>
                <a:gd name="T43" fmla="*/ 463 h 3562"/>
                <a:gd name="T44" fmla="*/ 447 w 2970"/>
                <a:gd name="T45" fmla="*/ 559 h 3562"/>
                <a:gd name="T46" fmla="*/ 297 w 2970"/>
                <a:gd name="T47" fmla="*/ 727 h 3562"/>
                <a:gd name="T48" fmla="*/ 242 w 2970"/>
                <a:gd name="T49" fmla="*/ 1065 h 3562"/>
                <a:gd name="T50" fmla="*/ 364 w 2970"/>
                <a:gd name="T51" fmla="*/ 1362 h 3562"/>
                <a:gd name="T52" fmla="*/ 312 w 2970"/>
                <a:gd name="T53" fmla="*/ 1508 h 3562"/>
                <a:gd name="T54" fmla="*/ 362 w 2970"/>
                <a:gd name="T55" fmla="*/ 1790 h 3562"/>
                <a:gd name="T56" fmla="*/ 307 w 2970"/>
                <a:gd name="T57" fmla="*/ 1899 h 3562"/>
                <a:gd name="T58" fmla="*/ 203 w 2970"/>
                <a:gd name="T59" fmla="*/ 1982 h 3562"/>
                <a:gd name="T60" fmla="*/ 100 w 2970"/>
                <a:gd name="T61" fmla="*/ 2117 h 3562"/>
                <a:gd name="T62" fmla="*/ 16 w 2970"/>
                <a:gd name="T63" fmla="*/ 2329 h 3562"/>
                <a:gd name="T64" fmla="*/ 7 w 2970"/>
                <a:gd name="T65" fmla="*/ 2577 h 3562"/>
                <a:gd name="T66" fmla="*/ 116 w 2970"/>
                <a:gd name="T67" fmla="*/ 2820 h 3562"/>
                <a:gd name="T68" fmla="*/ 294 w 2970"/>
                <a:gd name="T69" fmla="*/ 2983 h 3562"/>
                <a:gd name="T70" fmla="*/ 419 w 2970"/>
                <a:gd name="T71" fmla="*/ 3058 h 3562"/>
                <a:gd name="T72" fmla="*/ 571 w 2970"/>
                <a:gd name="T73" fmla="*/ 3127 h 3562"/>
                <a:gd name="T74" fmla="*/ 726 w 2970"/>
                <a:gd name="T75" fmla="*/ 3182 h 3562"/>
                <a:gd name="T76" fmla="*/ 815 w 2970"/>
                <a:gd name="T77" fmla="*/ 3239 h 3562"/>
                <a:gd name="T78" fmla="*/ 931 w 2970"/>
                <a:gd name="T79" fmla="*/ 3326 h 3562"/>
                <a:gd name="T80" fmla="*/ 1081 w 2970"/>
                <a:gd name="T81" fmla="*/ 3420 h 3562"/>
                <a:gd name="T82" fmla="*/ 1223 w 2970"/>
                <a:gd name="T83" fmla="*/ 3487 h 3562"/>
                <a:gd name="T84" fmla="*/ 1351 w 2970"/>
                <a:gd name="T85" fmla="*/ 3529 h 3562"/>
                <a:gd name="T86" fmla="*/ 1455 w 2970"/>
                <a:gd name="T87" fmla="*/ 3551 h 3562"/>
                <a:gd name="T88" fmla="*/ 1556 w 2970"/>
                <a:gd name="T89" fmla="*/ 3562 h 3562"/>
                <a:gd name="T90" fmla="*/ 1660 w 2970"/>
                <a:gd name="T91" fmla="*/ 3560 h 3562"/>
                <a:gd name="T92" fmla="*/ 1774 w 2970"/>
                <a:gd name="T93" fmla="*/ 3546 h 3562"/>
                <a:gd name="T94" fmla="*/ 1883 w 2970"/>
                <a:gd name="T95" fmla="*/ 3516 h 3562"/>
                <a:gd name="T96" fmla="*/ 1985 w 2970"/>
                <a:gd name="T97" fmla="*/ 3472 h 3562"/>
                <a:gd name="T98" fmla="*/ 2103 w 2970"/>
                <a:gd name="T99" fmla="*/ 3394 h 3562"/>
                <a:gd name="T100" fmla="*/ 2205 w 2970"/>
                <a:gd name="T101" fmla="*/ 3298 h 3562"/>
                <a:gd name="T102" fmla="*/ 2288 w 2970"/>
                <a:gd name="T103" fmla="*/ 3182 h 3562"/>
                <a:gd name="T104" fmla="*/ 2338 w 2970"/>
                <a:gd name="T105" fmla="*/ 2765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70" h="3562">
                  <a:moveTo>
                    <a:pt x="2438" y="2494"/>
                  </a:moveTo>
                  <a:lnTo>
                    <a:pt x="2510" y="2458"/>
                  </a:lnTo>
                  <a:lnTo>
                    <a:pt x="2567" y="2422"/>
                  </a:lnTo>
                  <a:lnTo>
                    <a:pt x="2612" y="2381"/>
                  </a:lnTo>
                  <a:lnTo>
                    <a:pt x="2645" y="2338"/>
                  </a:lnTo>
                  <a:lnTo>
                    <a:pt x="2669" y="2294"/>
                  </a:lnTo>
                  <a:lnTo>
                    <a:pt x="2686" y="2246"/>
                  </a:lnTo>
                  <a:lnTo>
                    <a:pt x="2700" y="2194"/>
                  </a:lnTo>
                  <a:lnTo>
                    <a:pt x="2711" y="2139"/>
                  </a:lnTo>
                  <a:lnTo>
                    <a:pt x="2724" y="2043"/>
                  </a:lnTo>
                  <a:lnTo>
                    <a:pt x="2724" y="1947"/>
                  </a:lnTo>
                  <a:lnTo>
                    <a:pt x="2713" y="1853"/>
                  </a:lnTo>
                  <a:lnTo>
                    <a:pt x="2687" y="1757"/>
                  </a:lnTo>
                  <a:lnTo>
                    <a:pt x="2724" y="1733"/>
                  </a:lnTo>
                  <a:lnTo>
                    <a:pt x="2759" y="1707"/>
                  </a:lnTo>
                  <a:lnTo>
                    <a:pt x="2793" y="1678"/>
                  </a:lnTo>
                  <a:lnTo>
                    <a:pt x="2824" y="1646"/>
                  </a:lnTo>
                  <a:lnTo>
                    <a:pt x="2852" y="1611"/>
                  </a:lnTo>
                  <a:lnTo>
                    <a:pt x="2880" y="1574"/>
                  </a:lnTo>
                  <a:lnTo>
                    <a:pt x="2902" y="1535"/>
                  </a:lnTo>
                  <a:lnTo>
                    <a:pt x="2922" y="1493"/>
                  </a:lnTo>
                  <a:lnTo>
                    <a:pt x="2942" y="1443"/>
                  </a:lnTo>
                  <a:lnTo>
                    <a:pt x="2955" y="1392"/>
                  </a:lnTo>
                  <a:lnTo>
                    <a:pt x="2967" y="1340"/>
                  </a:lnTo>
                  <a:lnTo>
                    <a:pt x="2970" y="1288"/>
                  </a:lnTo>
                  <a:lnTo>
                    <a:pt x="2970" y="1236"/>
                  </a:lnTo>
                  <a:lnTo>
                    <a:pt x="2965" y="1185"/>
                  </a:lnTo>
                  <a:lnTo>
                    <a:pt x="2955" y="1133"/>
                  </a:lnTo>
                  <a:lnTo>
                    <a:pt x="2942" y="1081"/>
                  </a:lnTo>
                  <a:lnTo>
                    <a:pt x="2930" y="1046"/>
                  </a:lnTo>
                  <a:lnTo>
                    <a:pt x="2917" y="1011"/>
                  </a:lnTo>
                  <a:lnTo>
                    <a:pt x="2900" y="976"/>
                  </a:lnTo>
                  <a:lnTo>
                    <a:pt x="2881" y="941"/>
                  </a:lnTo>
                  <a:lnTo>
                    <a:pt x="2861" y="908"/>
                  </a:lnTo>
                  <a:lnTo>
                    <a:pt x="2839" y="876"/>
                  </a:lnTo>
                  <a:lnTo>
                    <a:pt x="2815" y="845"/>
                  </a:lnTo>
                  <a:lnTo>
                    <a:pt x="2789" y="816"/>
                  </a:lnTo>
                  <a:lnTo>
                    <a:pt x="2761" y="786"/>
                  </a:lnTo>
                  <a:lnTo>
                    <a:pt x="2732" y="758"/>
                  </a:lnTo>
                  <a:lnTo>
                    <a:pt x="2700" y="733"/>
                  </a:lnTo>
                  <a:lnTo>
                    <a:pt x="2669" y="707"/>
                  </a:lnTo>
                  <a:lnTo>
                    <a:pt x="2634" y="685"/>
                  </a:lnTo>
                  <a:lnTo>
                    <a:pt x="2599" y="662"/>
                  </a:lnTo>
                  <a:lnTo>
                    <a:pt x="2560" y="642"/>
                  </a:lnTo>
                  <a:lnTo>
                    <a:pt x="2521" y="624"/>
                  </a:lnTo>
                  <a:lnTo>
                    <a:pt x="2488" y="609"/>
                  </a:lnTo>
                  <a:lnTo>
                    <a:pt x="2453" y="598"/>
                  </a:lnTo>
                  <a:lnTo>
                    <a:pt x="2419" y="587"/>
                  </a:lnTo>
                  <a:lnTo>
                    <a:pt x="2384" y="577"/>
                  </a:lnTo>
                  <a:lnTo>
                    <a:pt x="2349" y="570"/>
                  </a:lnTo>
                  <a:lnTo>
                    <a:pt x="2314" y="565"/>
                  </a:lnTo>
                  <a:lnTo>
                    <a:pt x="2281" y="561"/>
                  </a:lnTo>
                  <a:lnTo>
                    <a:pt x="2246" y="557"/>
                  </a:lnTo>
                  <a:lnTo>
                    <a:pt x="2229" y="494"/>
                  </a:lnTo>
                  <a:lnTo>
                    <a:pt x="2209" y="433"/>
                  </a:lnTo>
                  <a:lnTo>
                    <a:pt x="2181" y="374"/>
                  </a:lnTo>
                  <a:lnTo>
                    <a:pt x="2150" y="319"/>
                  </a:lnTo>
                  <a:lnTo>
                    <a:pt x="2113" y="265"/>
                  </a:lnTo>
                  <a:lnTo>
                    <a:pt x="2072" y="217"/>
                  </a:lnTo>
                  <a:lnTo>
                    <a:pt x="2026" y="171"/>
                  </a:lnTo>
                  <a:lnTo>
                    <a:pt x="1974" y="131"/>
                  </a:lnTo>
                  <a:lnTo>
                    <a:pt x="1959" y="120"/>
                  </a:lnTo>
                  <a:lnTo>
                    <a:pt x="1942" y="110"/>
                  </a:lnTo>
                  <a:lnTo>
                    <a:pt x="1928" y="99"/>
                  </a:lnTo>
                  <a:lnTo>
                    <a:pt x="1911" y="90"/>
                  </a:lnTo>
                  <a:lnTo>
                    <a:pt x="1894" y="81"/>
                  </a:lnTo>
                  <a:lnTo>
                    <a:pt x="1878" y="74"/>
                  </a:lnTo>
                  <a:lnTo>
                    <a:pt x="1861" y="64"/>
                  </a:lnTo>
                  <a:lnTo>
                    <a:pt x="1845" y="57"/>
                  </a:lnTo>
                  <a:lnTo>
                    <a:pt x="1824" y="48"/>
                  </a:lnTo>
                  <a:lnTo>
                    <a:pt x="1802" y="40"/>
                  </a:lnTo>
                  <a:lnTo>
                    <a:pt x="1782" y="33"/>
                  </a:lnTo>
                  <a:lnTo>
                    <a:pt x="1761" y="27"/>
                  </a:lnTo>
                  <a:lnTo>
                    <a:pt x="1739" y="22"/>
                  </a:lnTo>
                  <a:lnTo>
                    <a:pt x="1717" y="16"/>
                  </a:lnTo>
                  <a:lnTo>
                    <a:pt x="1697" y="11"/>
                  </a:lnTo>
                  <a:lnTo>
                    <a:pt x="1674" y="7"/>
                  </a:lnTo>
                  <a:lnTo>
                    <a:pt x="1654" y="5"/>
                  </a:lnTo>
                  <a:lnTo>
                    <a:pt x="1632" y="2"/>
                  </a:lnTo>
                  <a:lnTo>
                    <a:pt x="1612" y="2"/>
                  </a:lnTo>
                  <a:lnTo>
                    <a:pt x="1589" y="0"/>
                  </a:lnTo>
                  <a:lnTo>
                    <a:pt x="1567" y="0"/>
                  </a:lnTo>
                  <a:lnTo>
                    <a:pt x="1547" y="0"/>
                  </a:lnTo>
                  <a:lnTo>
                    <a:pt x="1525" y="0"/>
                  </a:lnTo>
                  <a:lnTo>
                    <a:pt x="1504" y="2"/>
                  </a:lnTo>
                  <a:lnTo>
                    <a:pt x="1458" y="7"/>
                  </a:lnTo>
                  <a:lnTo>
                    <a:pt x="1412" y="16"/>
                  </a:lnTo>
                  <a:lnTo>
                    <a:pt x="1366" y="29"/>
                  </a:lnTo>
                  <a:lnTo>
                    <a:pt x="1321" y="44"/>
                  </a:lnTo>
                  <a:lnTo>
                    <a:pt x="1279" y="62"/>
                  </a:lnTo>
                  <a:lnTo>
                    <a:pt x="1236" y="85"/>
                  </a:lnTo>
                  <a:lnTo>
                    <a:pt x="1194" y="109"/>
                  </a:lnTo>
                  <a:lnTo>
                    <a:pt x="1155" y="134"/>
                  </a:lnTo>
                  <a:lnTo>
                    <a:pt x="1116" y="164"/>
                  </a:lnTo>
                  <a:lnTo>
                    <a:pt x="1079" y="195"/>
                  </a:lnTo>
                  <a:lnTo>
                    <a:pt x="1046" y="230"/>
                  </a:lnTo>
                  <a:lnTo>
                    <a:pt x="1013" y="267"/>
                  </a:lnTo>
                  <a:lnTo>
                    <a:pt x="983" y="308"/>
                  </a:lnTo>
                  <a:lnTo>
                    <a:pt x="955" y="350"/>
                  </a:lnTo>
                  <a:lnTo>
                    <a:pt x="930" y="395"/>
                  </a:lnTo>
                  <a:lnTo>
                    <a:pt x="907" y="441"/>
                  </a:lnTo>
                  <a:lnTo>
                    <a:pt x="907" y="443"/>
                  </a:lnTo>
                  <a:lnTo>
                    <a:pt x="906" y="445"/>
                  </a:lnTo>
                  <a:lnTo>
                    <a:pt x="854" y="441"/>
                  </a:lnTo>
                  <a:lnTo>
                    <a:pt x="804" y="443"/>
                  </a:lnTo>
                  <a:lnTo>
                    <a:pt x="754" y="446"/>
                  </a:lnTo>
                  <a:lnTo>
                    <a:pt x="706" y="454"/>
                  </a:lnTo>
                  <a:lnTo>
                    <a:pt x="658" y="463"/>
                  </a:lnTo>
                  <a:lnTo>
                    <a:pt x="612" y="476"/>
                  </a:lnTo>
                  <a:lnTo>
                    <a:pt x="567" y="493"/>
                  </a:lnTo>
                  <a:lnTo>
                    <a:pt x="525" y="513"/>
                  </a:lnTo>
                  <a:lnTo>
                    <a:pt x="486" y="535"/>
                  </a:lnTo>
                  <a:lnTo>
                    <a:pt x="447" y="559"/>
                  </a:lnTo>
                  <a:lnTo>
                    <a:pt x="412" y="589"/>
                  </a:lnTo>
                  <a:lnTo>
                    <a:pt x="379" y="618"/>
                  </a:lnTo>
                  <a:lnTo>
                    <a:pt x="349" y="653"/>
                  </a:lnTo>
                  <a:lnTo>
                    <a:pt x="321" y="688"/>
                  </a:lnTo>
                  <a:lnTo>
                    <a:pt x="297" y="727"/>
                  </a:lnTo>
                  <a:lnTo>
                    <a:pt x="277" y="769"/>
                  </a:lnTo>
                  <a:lnTo>
                    <a:pt x="251" y="841"/>
                  </a:lnTo>
                  <a:lnTo>
                    <a:pt x="238" y="915"/>
                  </a:lnTo>
                  <a:lnTo>
                    <a:pt x="235" y="989"/>
                  </a:lnTo>
                  <a:lnTo>
                    <a:pt x="242" y="1065"/>
                  </a:lnTo>
                  <a:lnTo>
                    <a:pt x="260" y="1139"/>
                  </a:lnTo>
                  <a:lnTo>
                    <a:pt x="288" y="1211"/>
                  </a:lnTo>
                  <a:lnTo>
                    <a:pt x="325" y="1281"/>
                  </a:lnTo>
                  <a:lnTo>
                    <a:pt x="371" y="1349"/>
                  </a:lnTo>
                  <a:lnTo>
                    <a:pt x="364" y="1362"/>
                  </a:lnTo>
                  <a:lnTo>
                    <a:pt x="355" y="1375"/>
                  </a:lnTo>
                  <a:lnTo>
                    <a:pt x="347" y="1388"/>
                  </a:lnTo>
                  <a:lnTo>
                    <a:pt x="342" y="1403"/>
                  </a:lnTo>
                  <a:lnTo>
                    <a:pt x="323" y="1454"/>
                  </a:lnTo>
                  <a:lnTo>
                    <a:pt x="312" y="1508"/>
                  </a:lnTo>
                  <a:lnTo>
                    <a:pt x="308" y="1563"/>
                  </a:lnTo>
                  <a:lnTo>
                    <a:pt x="312" y="1619"/>
                  </a:lnTo>
                  <a:lnTo>
                    <a:pt x="321" y="1676"/>
                  </a:lnTo>
                  <a:lnTo>
                    <a:pt x="338" y="1733"/>
                  </a:lnTo>
                  <a:lnTo>
                    <a:pt x="362" y="1790"/>
                  </a:lnTo>
                  <a:lnTo>
                    <a:pt x="392" y="1847"/>
                  </a:lnTo>
                  <a:lnTo>
                    <a:pt x="369" y="1860"/>
                  </a:lnTo>
                  <a:lnTo>
                    <a:pt x="347" y="1871"/>
                  </a:lnTo>
                  <a:lnTo>
                    <a:pt x="327" y="1884"/>
                  </a:lnTo>
                  <a:lnTo>
                    <a:pt x="307" y="1899"/>
                  </a:lnTo>
                  <a:lnTo>
                    <a:pt x="286" y="1912"/>
                  </a:lnTo>
                  <a:lnTo>
                    <a:pt x="266" y="1927"/>
                  </a:lnTo>
                  <a:lnTo>
                    <a:pt x="247" y="1943"/>
                  </a:lnTo>
                  <a:lnTo>
                    <a:pt x="229" y="1958"/>
                  </a:lnTo>
                  <a:lnTo>
                    <a:pt x="203" y="1982"/>
                  </a:lnTo>
                  <a:lnTo>
                    <a:pt x="179" y="2006"/>
                  </a:lnTo>
                  <a:lnTo>
                    <a:pt x="157" y="2032"/>
                  </a:lnTo>
                  <a:lnTo>
                    <a:pt x="137" y="2060"/>
                  </a:lnTo>
                  <a:lnTo>
                    <a:pt x="116" y="2087"/>
                  </a:lnTo>
                  <a:lnTo>
                    <a:pt x="100" y="2117"/>
                  </a:lnTo>
                  <a:lnTo>
                    <a:pt x="83" y="2146"/>
                  </a:lnTo>
                  <a:lnTo>
                    <a:pt x="68" y="2178"/>
                  </a:lnTo>
                  <a:lnTo>
                    <a:pt x="48" y="2228"/>
                  </a:lnTo>
                  <a:lnTo>
                    <a:pt x="31" y="2278"/>
                  </a:lnTo>
                  <a:lnTo>
                    <a:pt x="16" y="2329"/>
                  </a:lnTo>
                  <a:lnTo>
                    <a:pt x="7" y="2379"/>
                  </a:lnTo>
                  <a:lnTo>
                    <a:pt x="2" y="2429"/>
                  </a:lnTo>
                  <a:lnTo>
                    <a:pt x="0" y="2479"/>
                  </a:lnTo>
                  <a:lnTo>
                    <a:pt x="2" y="2529"/>
                  </a:lnTo>
                  <a:lnTo>
                    <a:pt x="7" y="2577"/>
                  </a:lnTo>
                  <a:lnTo>
                    <a:pt x="18" y="2626"/>
                  </a:lnTo>
                  <a:lnTo>
                    <a:pt x="35" y="2676"/>
                  </a:lnTo>
                  <a:lnTo>
                    <a:pt x="55" y="2724"/>
                  </a:lnTo>
                  <a:lnTo>
                    <a:pt x="83" y="2772"/>
                  </a:lnTo>
                  <a:lnTo>
                    <a:pt x="116" y="2820"/>
                  </a:lnTo>
                  <a:lnTo>
                    <a:pt x="155" y="2865"/>
                  </a:lnTo>
                  <a:lnTo>
                    <a:pt x="199" y="2909"/>
                  </a:lnTo>
                  <a:lnTo>
                    <a:pt x="251" y="2951"/>
                  </a:lnTo>
                  <a:lnTo>
                    <a:pt x="272" y="2968"/>
                  </a:lnTo>
                  <a:lnTo>
                    <a:pt x="294" y="2983"/>
                  </a:lnTo>
                  <a:lnTo>
                    <a:pt x="318" y="2999"/>
                  </a:lnTo>
                  <a:lnTo>
                    <a:pt x="342" y="3014"/>
                  </a:lnTo>
                  <a:lnTo>
                    <a:pt x="368" y="3029"/>
                  </a:lnTo>
                  <a:lnTo>
                    <a:pt x="394" y="3044"/>
                  </a:lnTo>
                  <a:lnTo>
                    <a:pt x="419" y="3058"/>
                  </a:lnTo>
                  <a:lnTo>
                    <a:pt x="449" y="3073"/>
                  </a:lnTo>
                  <a:lnTo>
                    <a:pt x="477" y="3086"/>
                  </a:lnTo>
                  <a:lnTo>
                    <a:pt x="508" y="3101"/>
                  </a:lnTo>
                  <a:lnTo>
                    <a:pt x="538" y="3114"/>
                  </a:lnTo>
                  <a:lnTo>
                    <a:pt x="571" y="3127"/>
                  </a:lnTo>
                  <a:lnTo>
                    <a:pt x="604" y="3140"/>
                  </a:lnTo>
                  <a:lnTo>
                    <a:pt x="639" y="3153"/>
                  </a:lnTo>
                  <a:lnTo>
                    <a:pt x="674" y="3165"/>
                  </a:lnTo>
                  <a:lnTo>
                    <a:pt x="711" y="3177"/>
                  </a:lnTo>
                  <a:lnTo>
                    <a:pt x="726" y="3182"/>
                  </a:lnTo>
                  <a:lnTo>
                    <a:pt x="743" y="3189"/>
                  </a:lnTo>
                  <a:lnTo>
                    <a:pt x="759" y="3201"/>
                  </a:lnTo>
                  <a:lnTo>
                    <a:pt x="776" y="3212"/>
                  </a:lnTo>
                  <a:lnTo>
                    <a:pt x="795" y="3225"/>
                  </a:lnTo>
                  <a:lnTo>
                    <a:pt x="815" y="3239"/>
                  </a:lnTo>
                  <a:lnTo>
                    <a:pt x="835" y="3254"/>
                  </a:lnTo>
                  <a:lnTo>
                    <a:pt x="857" y="3271"/>
                  </a:lnTo>
                  <a:lnTo>
                    <a:pt x="881" y="3289"/>
                  </a:lnTo>
                  <a:lnTo>
                    <a:pt x="906" y="3308"/>
                  </a:lnTo>
                  <a:lnTo>
                    <a:pt x="931" y="3326"/>
                  </a:lnTo>
                  <a:lnTo>
                    <a:pt x="957" y="3344"/>
                  </a:lnTo>
                  <a:lnTo>
                    <a:pt x="987" y="3365"/>
                  </a:lnTo>
                  <a:lnTo>
                    <a:pt x="1016" y="3383"/>
                  </a:lnTo>
                  <a:lnTo>
                    <a:pt x="1048" y="3402"/>
                  </a:lnTo>
                  <a:lnTo>
                    <a:pt x="1081" y="3420"/>
                  </a:lnTo>
                  <a:lnTo>
                    <a:pt x="1109" y="3435"/>
                  </a:lnTo>
                  <a:lnTo>
                    <a:pt x="1138" y="3450"/>
                  </a:lnTo>
                  <a:lnTo>
                    <a:pt x="1166" y="3463"/>
                  </a:lnTo>
                  <a:lnTo>
                    <a:pt x="1196" y="3476"/>
                  </a:lnTo>
                  <a:lnTo>
                    <a:pt x="1223" y="3487"/>
                  </a:lnTo>
                  <a:lnTo>
                    <a:pt x="1253" y="3498"/>
                  </a:lnTo>
                  <a:lnTo>
                    <a:pt x="1281" y="3507"/>
                  </a:lnTo>
                  <a:lnTo>
                    <a:pt x="1308" y="3516"/>
                  </a:lnTo>
                  <a:lnTo>
                    <a:pt x="1331" y="3522"/>
                  </a:lnTo>
                  <a:lnTo>
                    <a:pt x="1351" y="3529"/>
                  </a:lnTo>
                  <a:lnTo>
                    <a:pt x="1371" y="3535"/>
                  </a:lnTo>
                  <a:lnTo>
                    <a:pt x="1394" y="3538"/>
                  </a:lnTo>
                  <a:lnTo>
                    <a:pt x="1414" y="3544"/>
                  </a:lnTo>
                  <a:lnTo>
                    <a:pt x="1434" y="3548"/>
                  </a:lnTo>
                  <a:lnTo>
                    <a:pt x="1455" y="3551"/>
                  </a:lnTo>
                  <a:lnTo>
                    <a:pt x="1475" y="3553"/>
                  </a:lnTo>
                  <a:lnTo>
                    <a:pt x="1495" y="3557"/>
                  </a:lnTo>
                  <a:lnTo>
                    <a:pt x="1515" y="3559"/>
                  </a:lnTo>
                  <a:lnTo>
                    <a:pt x="1536" y="3560"/>
                  </a:lnTo>
                  <a:lnTo>
                    <a:pt x="1556" y="3562"/>
                  </a:lnTo>
                  <a:lnTo>
                    <a:pt x="1576" y="3562"/>
                  </a:lnTo>
                  <a:lnTo>
                    <a:pt x="1597" y="3562"/>
                  </a:lnTo>
                  <a:lnTo>
                    <a:pt x="1615" y="3562"/>
                  </a:lnTo>
                  <a:lnTo>
                    <a:pt x="1636" y="3562"/>
                  </a:lnTo>
                  <a:lnTo>
                    <a:pt x="1660" y="3560"/>
                  </a:lnTo>
                  <a:lnTo>
                    <a:pt x="1684" y="3559"/>
                  </a:lnTo>
                  <a:lnTo>
                    <a:pt x="1706" y="3557"/>
                  </a:lnTo>
                  <a:lnTo>
                    <a:pt x="1730" y="3553"/>
                  </a:lnTo>
                  <a:lnTo>
                    <a:pt x="1752" y="3549"/>
                  </a:lnTo>
                  <a:lnTo>
                    <a:pt x="1774" y="3546"/>
                  </a:lnTo>
                  <a:lnTo>
                    <a:pt x="1796" y="3540"/>
                  </a:lnTo>
                  <a:lnTo>
                    <a:pt x="1819" y="3535"/>
                  </a:lnTo>
                  <a:lnTo>
                    <a:pt x="1841" y="3529"/>
                  </a:lnTo>
                  <a:lnTo>
                    <a:pt x="1863" y="3522"/>
                  </a:lnTo>
                  <a:lnTo>
                    <a:pt x="1883" y="3516"/>
                  </a:lnTo>
                  <a:lnTo>
                    <a:pt x="1906" y="3507"/>
                  </a:lnTo>
                  <a:lnTo>
                    <a:pt x="1926" y="3500"/>
                  </a:lnTo>
                  <a:lnTo>
                    <a:pt x="1946" y="3490"/>
                  </a:lnTo>
                  <a:lnTo>
                    <a:pt x="1965" y="3481"/>
                  </a:lnTo>
                  <a:lnTo>
                    <a:pt x="1985" y="3472"/>
                  </a:lnTo>
                  <a:lnTo>
                    <a:pt x="2009" y="3459"/>
                  </a:lnTo>
                  <a:lnTo>
                    <a:pt x="2033" y="3444"/>
                  </a:lnTo>
                  <a:lnTo>
                    <a:pt x="2057" y="3428"/>
                  </a:lnTo>
                  <a:lnTo>
                    <a:pt x="2079" y="3413"/>
                  </a:lnTo>
                  <a:lnTo>
                    <a:pt x="2103" y="3394"/>
                  </a:lnTo>
                  <a:lnTo>
                    <a:pt x="2124" y="3378"/>
                  </a:lnTo>
                  <a:lnTo>
                    <a:pt x="2146" y="3359"/>
                  </a:lnTo>
                  <a:lnTo>
                    <a:pt x="2166" y="3339"/>
                  </a:lnTo>
                  <a:lnTo>
                    <a:pt x="2185" y="3319"/>
                  </a:lnTo>
                  <a:lnTo>
                    <a:pt x="2205" y="3298"/>
                  </a:lnTo>
                  <a:lnTo>
                    <a:pt x="2222" y="3276"/>
                  </a:lnTo>
                  <a:lnTo>
                    <a:pt x="2240" y="3254"/>
                  </a:lnTo>
                  <a:lnTo>
                    <a:pt x="2257" y="3230"/>
                  </a:lnTo>
                  <a:lnTo>
                    <a:pt x="2273" y="3206"/>
                  </a:lnTo>
                  <a:lnTo>
                    <a:pt x="2288" y="3182"/>
                  </a:lnTo>
                  <a:lnTo>
                    <a:pt x="2303" y="3156"/>
                  </a:lnTo>
                  <a:lnTo>
                    <a:pt x="2340" y="3058"/>
                  </a:lnTo>
                  <a:lnTo>
                    <a:pt x="2351" y="2959"/>
                  </a:lnTo>
                  <a:lnTo>
                    <a:pt x="2347" y="2859"/>
                  </a:lnTo>
                  <a:lnTo>
                    <a:pt x="2338" y="2765"/>
                  </a:lnTo>
                  <a:lnTo>
                    <a:pt x="2333" y="2678"/>
                  </a:lnTo>
                  <a:lnTo>
                    <a:pt x="2342" y="2602"/>
                  </a:lnTo>
                  <a:lnTo>
                    <a:pt x="2373" y="2540"/>
                  </a:lnTo>
                  <a:lnTo>
                    <a:pt x="2438" y="2494"/>
                  </a:lnTo>
                  <a:close/>
                </a:path>
              </a:pathLst>
            </a:custGeom>
            <a:solidFill>
              <a:srgbClr val="FFD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368" y="505"/>
              <a:ext cx="162" cy="84"/>
            </a:xfrm>
            <a:custGeom>
              <a:avLst/>
              <a:gdLst>
                <a:gd name="T0" fmla="*/ 279 w 323"/>
                <a:gd name="T1" fmla="*/ 0 h 168"/>
                <a:gd name="T2" fmla="*/ 129 w 323"/>
                <a:gd name="T3" fmla="*/ 42 h 168"/>
                <a:gd name="T4" fmla="*/ 0 w 323"/>
                <a:gd name="T5" fmla="*/ 168 h 168"/>
                <a:gd name="T6" fmla="*/ 112 w 323"/>
                <a:gd name="T7" fmla="*/ 123 h 168"/>
                <a:gd name="T8" fmla="*/ 323 w 323"/>
                <a:gd name="T9" fmla="*/ 92 h 168"/>
                <a:gd name="T10" fmla="*/ 279 w 323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168">
                  <a:moveTo>
                    <a:pt x="279" y="0"/>
                  </a:moveTo>
                  <a:lnTo>
                    <a:pt x="129" y="42"/>
                  </a:lnTo>
                  <a:lnTo>
                    <a:pt x="0" y="168"/>
                  </a:lnTo>
                  <a:lnTo>
                    <a:pt x="112" y="123"/>
                  </a:lnTo>
                  <a:lnTo>
                    <a:pt x="323" y="9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86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209" y="789"/>
              <a:ext cx="183" cy="341"/>
            </a:xfrm>
            <a:custGeom>
              <a:avLst/>
              <a:gdLst>
                <a:gd name="T0" fmla="*/ 301 w 366"/>
                <a:gd name="T1" fmla="*/ 39 h 683"/>
                <a:gd name="T2" fmla="*/ 284 w 366"/>
                <a:gd name="T3" fmla="*/ 168 h 683"/>
                <a:gd name="T4" fmla="*/ 194 w 366"/>
                <a:gd name="T5" fmla="*/ 285 h 683"/>
                <a:gd name="T6" fmla="*/ 70 w 366"/>
                <a:gd name="T7" fmla="*/ 408 h 683"/>
                <a:gd name="T8" fmla="*/ 0 w 366"/>
                <a:gd name="T9" fmla="*/ 560 h 683"/>
                <a:gd name="T10" fmla="*/ 27 w 366"/>
                <a:gd name="T11" fmla="*/ 683 h 683"/>
                <a:gd name="T12" fmla="*/ 81 w 366"/>
                <a:gd name="T13" fmla="*/ 661 h 683"/>
                <a:gd name="T14" fmla="*/ 135 w 366"/>
                <a:gd name="T15" fmla="*/ 478 h 683"/>
                <a:gd name="T16" fmla="*/ 264 w 366"/>
                <a:gd name="T17" fmla="*/ 344 h 683"/>
                <a:gd name="T18" fmla="*/ 360 w 366"/>
                <a:gd name="T19" fmla="*/ 222 h 683"/>
                <a:gd name="T20" fmla="*/ 366 w 366"/>
                <a:gd name="T21" fmla="*/ 109 h 683"/>
                <a:gd name="T22" fmla="*/ 329 w 366"/>
                <a:gd name="T23" fmla="*/ 34 h 683"/>
                <a:gd name="T24" fmla="*/ 290 w 366"/>
                <a:gd name="T25" fmla="*/ 0 h 683"/>
                <a:gd name="T26" fmla="*/ 301 w 366"/>
                <a:gd name="T27" fmla="*/ 39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6" h="683">
                  <a:moveTo>
                    <a:pt x="301" y="39"/>
                  </a:moveTo>
                  <a:lnTo>
                    <a:pt x="284" y="168"/>
                  </a:lnTo>
                  <a:lnTo>
                    <a:pt x="194" y="285"/>
                  </a:lnTo>
                  <a:lnTo>
                    <a:pt x="70" y="408"/>
                  </a:lnTo>
                  <a:lnTo>
                    <a:pt x="0" y="560"/>
                  </a:lnTo>
                  <a:lnTo>
                    <a:pt x="27" y="683"/>
                  </a:lnTo>
                  <a:lnTo>
                    <a:pt x="81" y="661"/>
                  </a:lnTo>
                  <a:lnTo>
                    <a:pt x="135" y="478"/>
                  </a:lnTo>
                  <a:lnTo>
                    <a:pt x="264" y="344"/>
                  </a:lnTo>
                  <a:lnTo>
                    <a:pt x="360" y="222"/>
                  </a:lnTo>
                  <a:lnTo>
                    <a:pt x="366" y="109"/>
                  </a:lnTo>
                  <a:lnTo>
                    <a:pt x="329" y="34"/>
                  </a:lnTo>
                  <a:lnTo>
                    <a:pt x="290" y="0"/>
                  </a:lnTo>
                  <a:lnTo>
                    <a:pt x="301" y="39"/>
                  </a:lnTo>
                  <a:close/>
                </a:path>
              </a:pathLst>
            </a:custGeom>
            <a:solidFill>
              <a:srgbClr val="B86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270" y="252"/>
              <a:ext cx="862" cy="1346"/>
            </a:xfrm>
            <a:custGeom>
              <a:avLst/>
              <a:gdLst>
                <a:gd name="T0" fmla="*/ 1573 w 1724"/>
                <a:gd name="T1" fmla="*/ 480 h 2693"/>
                <a:gd name="T2" fmla="*/ 1519 w 1724"/>
                <a:gd name="T3" fmla="*/ 123 h 2693"/>
                <a:gd name="T4" fmla="*/ 1007 w 1724"/>
                <a:gd name="T5" fmla="*/ 0 h 2693"/>
                <a:gd name="T6" fmla="*/ 745 w 1724"/>
                <a:gd name="T7" fmla="*/ 415 h 2693"/>
                <a:gd name="T8" fmla="*/ 510 w 1724"/>
                <a:gd name="T9" fmla="*/ 565 h 2693"/>
                <a:gd name="T10" fmla="*/ 488 w 1724"/>
                <a:gd name="T11" fmla="*/ 827 h 2693"/>
                <a:gd name="T12" fmla="*/ 462 w 1724"/>
                <a:gd name="T13" fmla="*/ 974 h 2693"/>
                <a:gd name="T14" fmla="*/ 401 w 1724"/>
                <a:gd name="T15" fmla="*/ 1153 h 2693"/>
                <a:gd name="T16" fmla="*/ 325 w 1724"/>
                <a:gd name="T17" fmla="*/ 1362 h 2693"/>
                <a:gd name="T18" fmla="*/ 270 w 1724"/>
                <a:gd name="T19" fmla="*/ 1510 h 2693"/>
                <a:gd name="T20" fmla="*/ 253 w 1724"/>
                <a:gd name="T21" fmla="*/ 1550 h 2693"/>
                <a:gd name="T22" fmla="*/ 205 w 1724"/>
                <a:gd name="T23" fmla="*/ 1670 h 2693"/>
                <a:gd name="T24" fmla="*/ 140 w 1724"/>
                <a:gd name="T25" fmla="*/ 1835 h 2693"/>
                <a:gd name="T26" fmla="*/ 88 w 1724"/>
                <a:gd name="T27" fmla="*/ 1966 h 2693"/>
                <a:gd name="T28" fmla="*/ 70 w 1724"/>
                <a:gd name="T29" fmla="*/ 2019 h 2693"/>
                <a:gd name="T30" fmla="*/ 44 w 1724"/>
                <a:gd name="T31" fmla="*/ 2124 h 2693"/>
                <a:gd name="T32" fmla="*/ 15 w 1724"/>
                <a:gd name="T33" fmla="*/ 2255 h 2693"/>
                <a:gd name="T34" fmla="*/ 0 w 1724"/>
                <a:gd name="T35" fmla="*/ 2350 h 2693"/>
                <a:gd name="T36" fmla="*/ 13 w 1724"/>
                <a:gd name="T37" fmla="*/ 2370 h 2693"/>
                <a:gd name="T38" fmla="*/ 53 w 1724"/>
                <a:gd name="T39" fmla="*/ 2387 h 2693"/>
                <a:gd name="T40" fmla="*/ 111 w 1724"/>
                <a:gd name="T41" fmla="*/ 2409 h 2693"/>
                <a:gd name="T42" fmla="*/ 164 w 1724"/>
                <a:gd name="T43" fmla="*/ 2423 h 2693"/>
                <a:gd name="T44" fmla="*/ 196 w 1724"/>
                <a:gd name="T45" fmla="*/ 2425 h 2693"/>
                <a:gd name="T46" fmla="*/ 229 w 1724"/>
                <a:gd name="T47" fmla="*/ 2423 h 2693"/>
                <a:gd name="T48" fmla="*/ 271 w 1724"/>
                <a:gd name="T49" fmla="*/ 2422 h 2693"/>
                <a:gd name="T50" fmla="*/ 321 w 1724"/>
                <a:gd name="T51" fmla="*/ 2420 h 2693"/>
                <a:gd name="T52" fmla="*/ 371 w 1724"/>
                <a:gd name="T53" fmla="*/ 2416 h 2693"/>
                <a:gd name="T54" fmla="*/ 417 w 1724"/>
                <a:gd name="T55" fmla="*/ 2414 h 2693"/>
                <a:gd name="T56" fmla="*/ 454 w 1724"/>
                <a:gd name="T57" fmla="*/ 2412 h 2693"/>
                <a:gd name="T58" fmla="*/ 480 w 1724"/>
                <a:gd name="T59" fmla="*/ 2414 h 2693"/>
                <a:gd name="T60" fmla="*/ 501 w 1724"/>
                <a:gd name="T61" fmla="*/ 2416 h 2693"/>
                <a:gd name="T62" fmla="*/ 562 w 1724"/>
                <a:gd name="T63" fmla="*/ 2425 h 2693"/>
                <a:gd name="T64" fmla="*/ 641 w 1724"/>
                <a:gd name="T65" fmla="*/ 2438 h 2693"/>
                <a:gd name="T66" fmla="*/ 708 w 1724"/>
                <a:gd name="T67" fmla="*/ 2451 h 2693"/>
                <a:gd name="T68" fmla="*/ 747 w 1724"/>
                <a:gd name="T69" fmla="*/ 2464 h 2693"/>
                <a:gd name="T70" fmla="*/ 804 w 1724"/>
                <a:gd name="T71" fmla="*/ 2488 h 2693"/>
                <a:gd name="T72" fmla="*/ 874 w 1724"/>
                <a:gd name="T73" fmla="*/ 2518 h 2693"/>
                <a:gd name="T74" fmla="*/ 937 w 1724"/>
                <a:gd name="T75" fmla="*/ 2547 h 2693"/>
                <a:gd name="T76" fmla="*/ 981 w 1724"/>
                <a:gd name="T77" fmla="*/ 2573 h 2693"/>
                <a:gd name="T78" fmla="*/ 1035 w 1724"/>
                <a:gd name="T79" fmla="*/ 2604 h 2693"/>
                <a:gd name="T80" fmla="*/ 1096 w 1724"/>
                <a:gd name="T81" fmla="*/ 2638 h 2693"/>
                <a:gd name="T82" fmla="*/ 1162 w 1724"/>
                <a:gd name="T83" fmla="*/ 2663 h 2693"/>
                <a:gd name="T84" fmla="*/ 1229 w 1724"/>
                <a:gd name="T85" fmla="*/ 2678 h 2693"/>
                <a:gd name="T86" fmla="*/ 1284 w 1724"/>
                <a:gd name="T87" fmla="*/ 2686 h 2693"/>
                <a:gd name="T88" fmla="*/ 1331 w 1724"/>
                <a:gd name="T89" fmla="*/ 2691 h 2693"/>
                <a:gd name="T90" fmla="*/ 1368 w 1724"/>
                <a:gd name="T91" fmla="*/ 2693 h 2693"/>
                <a:gd name="T92" fmla="*/ 1406 w 1724"/>
                <a:gd name="T93" fmla="*/ 2691 h 2693"/>
                <a:gd name="T94" fmla="*/ 1477 w 1724"/>
                <a:gd name="T95" fmla="*/ 2684 h 2693"/>
                <a:gd name="T96" fmla="*/ 1554 w 1724"/>
                <a:gd name="T97" fmla="*/ 2671 h 2693"/>
                <a:gd name="T98" fmla="*/ 1608 w 1724"/>
                <a:gd name="T99" fmla="*/ 2663 h 2693"/>
                <a:gd name="T100" fmla="*/ 1615 w 1724"/>
                <a:gd name="T101" fmla="*/ 2566 h 2693"/>
                <a:gd name="T102" fmla="*/ 1686 w 1724"/>
                <a:gd name="T103" fmla="*/ 806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4" h="2693">
                  <a:moveTo>
                    <a:pt x="1724" y="651"/>
                  </a:moveTo>
                  <a:lnTo>
                    <a:pt x="1573" y="480"/>
                  </a:lnTo>
                  <a:lnTo>
                    <a:pt x="1514" y="312"/>
                  </a:lnTo>
                  <a:lnTo>
                    <a:pt x="1519" y="123"/>
                  </a:lnTo>
                  <a:lnTo>
                    <a:pt x="1238" y="64"/>
                  </a:lnTo>
                  <a:lnTo>
                    <a:pt x="1007" y="0"/>
                  </a:lnTo>
                  <a:lnTo>
                    <a:pt x="913" y="236"/>
                  </a:lnTo>
                  <a:lnTo>
                    <a:pt x="745" y="415"/>
                  </a:lnTo>
                  <a:lnTo>
                    <a:pt x="514" y="511"/>
                  </a:lnTo>
                  <a:lnTo>
                    <a:pt x="510" y="565"/>
                  </a:lnTo>
                  <a:lnTo>
                    <a:pt x="501" y="688"/>
                  </a:lnTo>
                  <a:lnTo>
                    <a:pt x="488" y="827"/>
                  </a:lnTo>
                  <a:lnTo>
                    <a:pt x="475" y="926"/>
                  </a:lnTo>
                  <a:lnTo>
                    <a:pt x="462" y="974"/>
                  </a:lnTo>
                  <a:lnTo>
                    <a:pt x="436" y="1054"/>
                  </a:lnTo>
                  <a:lnTo>
                    <a:pt x="401" y="1153"/>
                  </a:lnTo>
                  <a:lnTo>
                    <a:pt x="362" y="1259"/>
                  </a:lnTo>
                  <a:lnTo>
                    <a:pt x="325" y="1362"/>
                  </a:lnTo>
                  <a:lnTo>
                    <a:pt x="292" y="1449"/>
                  </a:lnTo>
                  <a:lnTo>
                    <a:pt x="270" y="1510"/>
                  </a:lnTo>
                  <a:lnTo>
                    <a:pt x="260" y="1532"/>
                  </a:lnTo>
                  <a:lnTo>
                    <a:pt x="253" y="1550"/>
                  </a:lnTo>
                  <a:lnTo>
                    <a:pt x="233" y="1600"/>
                  </a:lnTo>
                  <a:lnTo>
                    <a:pt x="205" y="1670"/>
                  </a:lnTo>
                  <a:lnTo>
                    <a:pt x="173" y="1752"/>
                  </a:lnTo>
                  <a:lnTo>
                    <a:pt x="140" y="1835"/>
                  </a:lnTo>
                  <a:lnTo>
                    <a:pt x="111" y="1908"/>
                  </a:lnTo>
                  <a:lnTo>
                    <a:pt x="88" y="1966"/>
                  </a:lnTo>
                  <a:lnTo>
                    <a:pt x="77" y="1995"/>
                  </a:lnTo>
                  <a:lnTo>
                    <a:pt x="70" y="2019"/>
                  </a:lnTo>
                  <a:lnTo>
                    <a:pt x="59" y="2065"/>
                  </a:lnTo>
                  <a:lnTo>
                    <a:pt x="44" y="2124"/>
                  </a:lnTo>
                  <a:lnTo>
                    <a:pt x="29" y="2191"/>
                  </a:lnTo>
                  <a:lnTo>
                    <a:pt x="15" y="2255"/>
                  </a:lnTo>
                  <a:lnTo>
                    <a:pt x="5" y="2311"/>
                  </a:lnTo>
                  <a:lnTo>
                    <a:pt x="0" y="2350"/>
                  </a:lnTo>
                  <a:lnTo>
                    <a:pt x="2" y="2366"/>
                  </a:lnTo>
                  <a:lnTo>
                    <a:pt x="13" y="2370"/>
                  </a:lnTo>
                  <a:lnTo>
                    <a:pt x="31" y="2377"/>
                  </a:lnTo>
                  <a:lnTo>
                    <a:pt x="53" y="2387"/>
                  </a:lnTo>
                  <a:lnTo>
                    <a:pt x="81" y="2398"/>
                  </a:lnTo>
                  <a:lnTo>
                    <a:pt x="111" y="2409"/>
                  </a:lnTo>
                  <a:lnTo>
                    <a:pt x="138" y="2416"/>
                  </a:lnTo>
                  <a:lnTo>
                    <a:pt x="164" y="2423"/>
                  </a:lnTo>
                  <a:lnTo>
                    <a:pt x="185" y="2425"/>
                  </a:lnTo>
                  <a:lnTo>
                    <a:pt x="196" y="2425"/>
                  </a:lnTo>
                  <a:lnTo>
                    <a:pt x="210" y="2425"/>
                  </a:lnTo>
                  <a:lnTo>
                    <a:pt x="229" y="2423"/>
                  </a:lnTo>
                  <a:lnTo>
                    <a:pt x="249" y="2423"/>
                  </a:lnTo>
                  <a:lnTo>
                    <a:pt x="271" y="2422"/>
                  </a:lnTo>
                  <a:lnTo>
                    <a:pt x="295" y="2420"/>
                  </a:lnTo>
                  <a:lnTo>
                    <a:pt x="321" y="2420"/>
                  </a:lnTo>
                  <a:lnTo>
                    <a:pt x="345" y="2418"/>
                  </a:lnTo>
                  <a:lnTo>
                    <a:pt x="371" y="2416"/>
                  </a:lnTo>
                  <a:lnTo>
                    <a:pt x="393" y="2416"/>
                  </a:lnTo>
                  <a:lnTo>
                    <a:pt x="417" y="2414"/>
                  </a:lnTo>
                  <a:lnTo>
                    <a:pt x="438" y="2414"/>
                  </a:lnTo>
                  <a:lnTo>
                    <a:pt x="454" y="2412"/>
                  </a:lnTo>
                  <a:lnTo>
                    <a:pt x="469" y="2412"/>
                  </a:lnTo>
                  <a:lnTo>
                    <a:pt x="480" y="2414"/>
                  </a:lnTo>
                  <a:lnTo>
                    <a:pt x="486" y="2414"/>
                  </a:lnTo>
                  <a:lnTo>
                    <a:pt x="501" y="2416"/>
                  </a:lnTo>
                  <a:lnTo>
                    <a:pt x="528" y="2422"/>
                  </a:lnTo>
                  <a:lnTo>
                    <a:pt x="562" y="2425"/>
                  </a:lnTo>
                  <a:lnTo>
                    <a:pt x="602" y="2431"/>
                  </a:lnTo>
                  <a:lnTo>
                    <a:pt x="641" y="2438"/>
                  </a:lnTo>
                  <a:lnTo>
                    <a:pt x="678" y="2444"/>
                  </a:lnTo>
                  <a:lnTo>
                    <a:pt x="708" y="2451"/>
                  </a:lnTo>
                  <a:lnTo>
                    <a:pt x="728" y="2457"/>
                  </a:lnTo>
                  <a:lnTo>
                    <a:pt x="747" y="2464"/>
                  </a:lnTo>
                  <a:lnTo>
                    <a:pt x="772" y="2475"/>
                  </a:lnTo>
                  <a:lnTo>
                    <a:pt x="804" y="2488"/>
                  </a:lnTo>
                  <a:lnTo>
                    <a:pt x="839" y="2503"/>
                  </a:lnTo>
                  <a:lnTo>
                    <a:pt x="874" y="2518"/>
                  </a:lnTo>
                  <a:lnTo>
                    <a:pt x="907" y="2532"/>
                  </a:lnTo>
                  <a:lnTo>
                    <a:pt x="937" y="2547"/>
                  </a:lnTo>
                  <a:lnTo>
                    <a:pt x="961" y="2560"/>
                  </a:lnTo>
                  <a:lnTo>
                    <a:pt x="981" y="2573"/>
                  </a:lnTo>
                  <a:lnTo>
                    <a:pt x="1007" y="2588"/>
                  </a:lnTo>
                  <a:lnTo>
                    <a:pt x="1035" y="2604"/>
                  </a:lnTo>
                  <a:lnTo>
                    <a:pt x="1064" y="2621"/>
                  </a:lnTo>
                  <a:lnTo>
                    <a:pt x="1096" y="2638"/>
                  </a:lnTo>
                  <a:lnTo>
                    <a:pt x="1127" y="2652"/>
                  </a:lnTo>
                  <a:lnTo>
                    <a:pt x="1162" y="2663"/>
                  </a:lnTo>
                  <a:lnTo>
                    <a:pt x="1196" y="2673"/>
                  </a:lnTo>
                  <a:lnTo>
                    <a:pt x="1229" y="2678"/>
                  </a:lnTo>
                  <a:lnTo>
                    <a:pt x="1259" y="2684"/>
                  </a:lnTo>
                  <a:lnTo>
                    <a:pt x="1284" y="2686"/>
                  </a:lnTo>
                  <a:lnTo>
                    <a:pt x="1308" y="2689"/>
                  </a:lnTo>
                  <a:lnTo>
                    <a:pt x="1331" y="2691"/>
                  </a:lnTo>
                  <a:lnTo>
                    <a:pt x="1349" y="2693"/>
                  </a:lnTo>
                  <a:lnTo>
                    <a:pt x="1368" y="2693"/>
                  </a:lnTo>
                  <a:lnTo>
                    <a:pt x="1384" y="2693"/>
                  </a:lnTo>
                  <a:lnTo>
                    <a:pt x="1406" y="2691"/>
                  </a:lnTo>
                  <a:lnTo>
                    <a:pt x="1438" y="2687"/>
                  </a:lnTo>
                  <a:lnTo>
                    <a:pt x="1477" y="2684"/>
                  </a:lnTo>
                  <a:lnTo>
                    <a:pt x="1515" y="2676"/>
                  </a:lnTo>
                  <a:lnTo>
                    <a:pt x="1554" y="2671"/>
                  </a:lnTo>
                  <a:lnTo>
                    <a:pt x="1586" y="2667"/>
                  </a:lnTo>
                  <a:lnTo>
                    <a:pt x="1608" y="2663"/>
                  </a:lnTo>
                  <a:lnTo>
                    <a:pt x="1615" y="2662"/>
                  </a:lnTo>
                  <a:lnTo>
                    <a:pt x="1615" y="2566"/>
                  </a:lnTo>
                  <a:lnTo>
                    <a:pt x="1595" y="1521"/>
                  </a:lnTo>
                  <a:lnTo>
                    <a:pt x="1686" y="806"/>
                  </a:lnTo>
                  <a:lnTo>
                    <a:pt x="1724" y="651"/>
                  </a:lnTo>
                  <a:close/>
                </a:path>
              </a:pathLst>
            </a:custGeom>
            <a:solidFill>
              <a:srgbClr val="9BBB59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1126" y="1042"/>
              <a:ext cx="100" cy="344"/>
            </a:xfrm>
            <a:custGeom>
              <a:avLst/>
              <a:gdLst>
                <a:gd name="T0" fmla="*/ 2 w 202"/>
                <a:gd name="T1" fmla="*/ 53 h 688"/>
                <a:gd name="T2" fmla="*/ 0 w 202"/>
                <a:gd name="T3" fmla="*/ 96 h 688"/>
                <a:gd name="T4" fmla="*/ 4 w 202"/>
                <a:gd name="T5" fmla="*/ 162 h 688"/>
                <a:gd name="T6" fmla="*/ 8 w 202"/>
                <a:gd name="T7" fmla="*/ 232 h 688"/>
                <a:gd name="T8" fmla="*/ 13 w 202"/>
                <a:gd name="T9" fmla="*/ 280 h 688"/>
                <a:gd name="T10" fmla="*/ 23 w 202"/>
                <a:gd name="T11" fmla="*/ 308 h 688"/>
                <a:gd name="T12" fmla="*/ 37 w 202"/>
                <a:gd name="T13" fmla="*/ 334 h 688"/>
                <a:gd name="T14" fmla="*/ 52 w 202"/>
                <a:gd name="T15" fmla="*/ 360 h 688"/>
                <a:gd name="T16" fmla="*/ 61 w 202"/>
                <a:gd name="T17" fmla="*/ 382 h 688"/>
                <a:gd name="T18" fmla="*/ 71 w 202"/>
                <a:gd name="T19" fmla="*/ 404 h 688"/>
                <a:gd name="T20" fmla="*/ 89 w 202"/>
                <a:gd name="T21" fmla="*/ 428 h 688"/>
                <a:gd name="T22" fmla="*/ 106 w 202"/>
                <a:gd name="T23" fmla="*/ 452 h 688"/>
                <a:gd name="T24" fmla="*/ 115 w 202"/>
                <a:gd name="T25" fmla="*/ 474 h 688"/>
                <a:gd name="T26" fmla="*/ 124 w 202"/>
                <a:gd name="T27" fmla="*/ 498 h 688"/>
                <a:gd name="T28" fmla="*/ 139 w 202"/>
                <a:gd name="T29" fmla="*/ 526 h 688"/>
                <a:gd name="T30" fmla="*/ 152 w 202"/>
                <a:gd name="T31" fmla="*/ 550 h 688"/>
                <a:gd name="T32" fmla="*/ 158 w 202"/>
                <a:gd name="T33" fmla="*/ 559 h 688"/>
                <a:gd name="T34" fmla="*/ 89 w 202"/>
                <a:gd name="T35" fmla="*/ 607 h 688"/>
                <a:gd name="T36" fmla="*/ 158 w 202"/>
                <a:gd name="T37" fmla="*/ 688 h 688"/>
                <a:gd name="T38" fmla="*/ 202 w 202"/>
                <a:gd name="T39" fmla="*/ 635 h 688"/>
                <a:gd name="T40" fmla="*/ 202 w 202"/>
                <a:gd name="T41" fmla="*/ 506 h 688"/>
                <a:gd name="T42" fmla="*/ 163 w 202"/>
                <a:gd name="T43" fmla="*/ 354 h 688"/>
                <a:gd name="T44" fmla="*/ 89 w 202"/>
                <a:gd name="T45" fmla="*/ 210 h 688"/>
                <a:gd name="T46" fmla="*/ 50 w 202"/>
                <a:gd name="T47" fmla="*/ 135 h 688"/>
                <a:gd name="T48" fmla="*/ 28 w 202"/>
                <a:gd name="T49" fmla="*/ 0 h 688"/>
                <a:gd name="T50" fmla="*/ 2 w 202"/>
                <a:gd name="T51" fmla="*/ 5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" h="688">
                  <a:moveTo>
                    <a:pt x="2" y="53"/>
                  </a:moveTo>
                  <a:lnTo>
                    <a:pt x="0" y="96"/>
                  </a:lnTo>
                  <a:lnTo>
                    <a:pt x="4" y="162"/>
                  </a:lnTo>
                  <a:lnTo>
                    <a:pt x="8" y="232"/>
                  </a:lnTo>
                  <a:lnTo>
                    <a:pt x="13" y="280"/>
                  </a:lnTo>
                  <a:lnTo>
                    <a:pt x="23" y="308"/>
                  </a:lnTo>
                  <a:lnTo>
                    <a:pt x="37" y="334"/>
                  </a:lnTo>
                  <a:lnTo>
                    <a:pt x="52" y="360"/>
                  </a:lnTo>
                  <a:lnTo>
                    <a:pt x="61" y="382"/>
                  </a:lnTo>
                  <a:lnTo>
                    <a:pt x="71" y="404"/>
                  </a:lnTo>
                  <a:lnTo>
                    <a:pt x="89" y="428"/>
                  </a:lnTo>
                  <a:lnTo>
                    <a:pt x="106" y="452"/>
                  </a:lnTo>
                  <a:lnTo>
                    <a:pt x="115" y="474"/>
                  </a:lnTo>
                  <a:lnTo>
                    <a:pt x="124" y="498"/>
                  </a:lnTo>
                  <a:lnTo>
                    <a:pt x="139" y="526"/>
                  </a:lnTo>
                  <a:lnTo>
                    <a:pt x="152" y="550"/>
                  </a:lnTo>
                  <a:lnTo>
                    <a:pt x="158" y="559"/>
                  </a:lnTo>
                  <a:lnTo>
                    <a:pt x="89" y="607"/>
                  </a:lnTo>
                  <a:lnTo>
                    <a:pt x="158" y="688"/>
                  </a:lnTo>
                  <a:lnTo>
                    <a:pt x="202" y="635"/>
                  </a:lnTo>
                  <a:lnTo>
                    <a:pt x="202" y="506"/>
                  </a:lnTo>
                  <a:lnTo>
                    <a:pt x="163" y="354"/>
                  </a:lnTo>
                  <a:lnTo>
                    <a:pt x="89" y="210"/>
                  </a:lnTo>
                  <a:lnTo>
                    <a:pt x="50" y="135"/>
                  </a:lnTo>
                  <a:lnTo>
                    <a:pt x="28" y="0"/>
                  </a:lnTo>
                  <a:lnTo>
                    <a:pt x="2" y="53"/>
                  </a:lnTo>
                  <a:close/>
                </a:path>
              </a:pathLst>
            </a:custGeom>
            <a:solidFill>
              <a:srgbClr val="B86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82" y="18"/>
              <a:ext cx="210" cy="251"/>
            </a:xfrm>
            <a:custGeom>
              <a:avLst/>
              <a:gdLst>
                <a:gd name="T0" fmla="*/ 347 w 419"/>
                <a:gd name="T1" fmla="*/ 0 h 500"/>
                <a:gd name="T2" fmla="*/ 284 w 419"/>
                <a:gd name="T3" fmla="*/ 0 h 500"/>
                <a:gd name="T4" fmla="*/ 144 w 419"/>
                <a:gd name="T5" fmla="*/ 90 h 500"/>
                <a:gd name="T6" fmla="*/ 42 w 419"/>
                <a:gd name="T7" fmla="*/ 253 h 500"/>
                <a:gd name="T8" fmla="*/ 0 w 419"/>
                <a:gd name="T9" fmla="*/ 472 h 500"/>
                <a:gd name="T10" fmla="*/ 101 w 419"/>
                <a:gd name="T11" fmla="*/ 500 h 500"/>
                <a:gd name="T12" fmla="*/ 140 w 419"/>
                <a:gd name="T13" fmla="*/ 278 h 500"/>
                <a:gd name="T14" fmla="*/ 205 w 419"/>
                <a:gd name="T15" fmla="*/ 149 h 500"/>
                <a:gd name="T16" fmla="*/ 312 w 419"/>
                <a:gd name="T17" fmla="*/ 20 h 500"/>
                <a:gd name="T18" fmla="*/ 419 w 419"/>
                <a:gd name="T19" fmla="*/ 0 h 500"/>
                <a:gd name="T20" fmla="*/ 347 w 419"/>
                <a:gd name="T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9" h="500">
                  <a:moveTo>
                    <a:pt x="347" y="0"/>
                  </a:moveTo>
                  <a:lnTo>
                    <a:pt x="284" y="0"/>
                  </a:lnTo>
                  <a:lnTo>
                    <a:pt x="144" y="90"/>
                  </a:lnTo>
                  <a:lnTo>
                    <a:pt x="42" y="253"/>
                  </a:lnTo>
                  <a:lnTo>
                    <a:pt x="0" y="472"/>
                  </a:lnTo>
                  <a:lnTo>
                    <a:pt x="101" y="500"/>
                  </a:lnTo>
                  <a:lnTo>
                    <a:pt x="140" y="278"/>
                  </a:lnTo>
                  <a:lnTo>
                    <a:pt x="205" y="149"/>
                  </a:lnTo>
                  <a:lnTo>
                    <a:pt x="312" y="20"/>
                  </a:lnTo>
                  <a:lnTo>
                    <a:pt x="419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B86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989" y="55"/>
              <a:ext cx="129" cy="267"/>
            </a:xfrm>
            <a:custGeom>
              <a:avLst/>
              <a:gdLst>
                <a:gd name="T0" fmla="*/ 118 w 259"/>
                <a:gd name="T1" fmla="*/ 0 h 533"/>
                <a:gd name="T2" fmla="*/ 120 w 259"/>
                <a:gd name="T3" fmla="*/ 14 h 533"/>
                <a:gd name="T4" fmla="*/ 124 w 259"/>
                <a:gd name="T5" fmla="*/ 51 h 533"/>
                <a:gd name="T6" fmla="*/ 127 w 259"/>
                <a:gd name="T7" fmla="*/ 90 h 533"/>
                <a:gd name="T8" fmla="*/ 129 w 259"/>
                <a:gd name="T9" fmla="*/ 114 h 533"/>
                <a:gd name="T10" fmla="*/ 120 w 259"/>
                <a:gd name="T11" fmla="*/ 144 h 533"/>
                <a:gd name="T12" fmla="*/ 103 w 259"/>
                <a:gd name="T13" fmla="*/ 197 h 533"/>
                <a:gd name="T14" fmla="*/ 85 w 259"/>
                <a:gd name="T15" fmla="*/ 247 h 533"/>
                <a:gd name="T16" fmla="*/ 76 w 259"/>
                <a:gd name="T17" fmla="*/ 269 h 533"/>
                <a:gd name="T18" fmla="*/ 0 w 259"/>
                <a:gd name="T19" fmla="*/ 511 h 533"/>
                <a:gd name="T20" fmla="*/ 92 w 259"/>
                <a:gd name="T21" fmla="*/ 533 h 533"/>
                <a:gd name="T22" fmla="*/ 92 w 259"/>
                <a:gd name="T23" fmla="*/ 382 h 533"/>
                <a:gd name="T24" fmla="*/ 168 w 259"/>
                <a:gd name="T25" fmla="*/ 291 h 533"/>
                <a:gd name="T26" fmla="*/ 259 w 259"/>
                <a:gd name="T27" fmla="*/ 199 h 533"/>
                <a:gd name="T28" fmla="*/ 236 w 259"/>
                <a:gd name="T29" fmla="*/ 97 h 533"/>
                <a:gd name="T30" fmla="*/ 194 w 259"/>
                <a:gd name="T31" fmla="*/ 38 h 533"/>
                <a:gd name="T32" fmla="*/ 118 w 259"/>
                <a:gd name="T33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533">
                  <a:moveTo>
                    <a:pt x="118" y="0"/>
                  </a:moveTo>
                  <a:lnTo>
                    <a:pt x="120" y="14"/>
                  </a:lnTo>
                  <a:lnTo>
                    <a:pt x="124" y="51"/>
                  </a:lnTo>
                  <a:lnTo>
                    <a:pt x="127" y="90"/>
                  </a:lnTo>
                  <a:lnTo>
                    <a:pt x="129" y="114"/>
                  </a:lnTo>
                  <a:lnTo>
                    <a:pt x="120" y="144"/>
                  </a:lnTo>
                  <a:lnTo>
                    <a:pt x="103" y="197"/>
                  </a:lnTo>
                  <a:lnTo>
                    <a:pt x="85" y="247"/>
                  </a:lnTo>
                  <a:lnTo>
                    <a:pt x="76" y="269"/>
                  </a:lnTo>
                  <a:lnTo>
                    <a:pt x="0" y="511"/>
                  </a:lnTo>
                  <a:lnTo>
                    <a:pt x="92" y="533"/>
                  </a:lnTo>
                  <a:lnTo>
                    <a:pt x="92" y="382"/>
                  </a:lnTo>
                  <a:lnTo>
                    <a:pt x="168" y="291"/>
                  </a:lnTo>
                  <a:lnTo>
                    <a:pt x="259" y="199"/>
                  </a:lnTo>
                  <a:lnTo>
                    <a:pt x="236" y="97"/>
                  </a:lnTo>
                  <a:lnTo>
                    <a:pt x="194" y="3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86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707" y="505"/>
              <a:ext cx="269" cy="210"/>
            </a:xfrm>
            <a:custGeom>
              <a:avLst/>
              <a:gdLst>
                <a:gd name="T0" fmla="*/ 33 w 538"/>
                <a:gd name="T1" fmla="*/ 0 h 420"/>
                <a:gd name="T2" fmla="*/ 28 w 538"/>
                <a:gd name="T3" fmla="*/ 31 h 420"/>
                <a:gd name="T4" fmla="*/ 17 w 538"/>
                <a:gd name="T5" fmla="*/ 101 h 420"/>
                <a:gd name="T6" fmla="*/ 6 w 538"/>
                <a:gd name="T7" fmla="*/ 177 h 420"/>
                <a:gd name="T8" fmla="*/ 0 w 538"/>
                <a:gd name="T9" fmla="*/ 221 h 420"/>
                <a:gd name="T10" fmla="*/ 2 w 538"/>
                <a:gd name="T11" fmla="*/ 234 h 420"/>
                <a:gd name="T12" fmla="*/ 9 w 538"/>
                <a:gd name="T13" fmla="*/ 252 h 420"/>
                <a:gd name="T14" fmla="*/ 19 w 538"/>
                <a:gd name="T15" fmla="*/ 278 h 420"/>
                <a:gd name="T16" fmla="*/ 31 w 538"/>
                <a:gd name="T17" fmla="*/ 306 h 420"/>
                <a:gd name="T18" fmla="*/ 44 w 538"/>
                <a:gd name="T19" fmla="*/ 332 h 420"/>
                <a:gd name="T20" fmla="*/ 59 w 538"/>
                <a:gd name="T21" fmla="*/ 358 h 420"/>
                <a:gd name="T22" fmla="*/ 74 w 538"/>
                <a:gd name="T23" fmla="*/ 376 h 420"/>
                <a:gd name="T24" fmla="*/ 87 w 538"/>
                <a:gd name="T25" fmla="*/ 387 h 420"/>
                <a:gd name="T26" fmla="*/ 100 w 538"/>
                <a:gd name="T27" fmla="*/ 393 h 420"/>
                <a:gd name="T28" fmla="*/ 116 w 538"/>
                <a:gd name="T29" fmla="*/ 400 h 420"/>
                <a:gd name="T30" fmla="*/ 137 w 538"/>
                <a:gd name="T31" fmla="*/ 406 h 420"/>
                <a:gd name="T32" fmla="*/ 159 w 538"/>
                <a:gd name="T33" fmla="*/ 411 h 420"/>
                <a:gd name="T34" fmla="*/ 181 w 538"/>
                <a:gd name="T35" fmla="*/ 417 h 420"/>
                <a:gd name="T36" fmla="*/ 203 w 538"/>
                <a:gd name="T37" fmla="*/ 419 h 420"/>
                <a:gd name="T38" fmla="*/ 222 w 538"/>
                <a:gd name="T39" fmla="*/ 420 h 420"/>
                <a:gd name="T40" fmla="*/ 240 w 538"/>
                <a:gd name="T41" fmla="*/ 420 h 420"/>
                <a:gd name="T42" fmla="*/ 257 w 538"/>
                <a:gd name="T43" fmla="*/ 417 h 420"/>
                <a:gd name="T44" fmla="*/ 275 w 538"/>
                <a:gd name="T45" fmla="*/ 413 h 420"/>
                <a:gd name="T46" fmla="*/ 294 w 538"/>
                <a:gd name="T47" fmla="*/ 408 h 420"/>
                <a:gd name="T48" fmla="*/ 312 w 538"/>
                <a:gd name="T49" fmla="*/ 402 h 420"/>
                <a:gd name="T50" fmla="*/ 331 w 538"/>
                <a:gd name="T51" fmla="*/ 396 h 420"/>
                <a:gd name="T52" fmla="*/ 348 w 538"/>
                <a:gd name="T53" fmla="*/ 389 h 420"/>
                <a:gd name="T54" fmla="*/ 362 w 538"/>
                <a:gd name="T55" fmla="*/ 382 h 420"/>
                <a:gd name="T56" fmla="*/ 375 w 538"/>
                <a:gd name="T57" fmla="*/ 376 h 420"/>
                <a:gd name="T58" fmla="*/ 386 w 538"/>
                <a:gd name="T59" fmla="*/ 369 h 420"/>
                <a:gd name="T60" fmla="*/ 397 w 538"/>
                <a:gd name="T61" fmla="*/ 361 h 420"/>
                <a:gd name="T62" fmla="*/ 409 w 538"/>
                <a:gd name="T63" fmla="*/ 354 h 420"/>
                <a:gd name="T64" fmla="*/ 418 w 538"/>
                <a:gd name="T65" fmla="*/ 345 h 420"/>
                <a:gd name="T66" fmla="*/ 427 w 538"/>
                <a:gd name="T67" fmla="*/ 336 h 420"/>
                <a:gd name="T68" fmla="*/ 436 w 538"/>
                <a:gd name="T69" fmla="*/ 326 h 420"/>
                <a:gd name="T70" fmla="*/ 447 w 538"/>
                <a:gd name="T71" fmla="*/ 317 h 420"/>
                <a:gd name="T72" fmla="*/ 457 w 538"/>
                <a:gd name="T73" fmla="*/ 306 h 420"/>
                <a:gd name="T74" fmla="*/ 468 w 538"/>
                <a:gd name="T75" fmla="*/ 293 h 420"/>
                <a:gd name="T76" fmla="*/ 481 w 538"/>
                <a:gd name="T77" fmla="*/ 273 h 420"/>
                <a:gd name="T78" fmla="*/ 495 w 538"/>
                <a:gd name="T79" fmla="*/ 249 h 420"/>
                <a:gd name="T80" fmla="*/ 508 w 538"/>
                <a:gd name="T81" fmla="*/ 225 h 420"/>
                <a:gd name="T82" fmla="*/ 519 w 538"/>
                <a:gd name="T83" fmla="*/ 201 h 420"/>
                <a:gd name="T84" fmla="*/ 529 w 538"/>
                <a:gd name="T85" fmla="*/ 180 h 420"/>
                <a:gd name="T86" fmla="*/ 536 w 538"/>
                <a:gd name="T87" fmla="*/ 168 h 420"/>
                <a:gd name="T88" fmla="*/ 538 w 538"/>
                <a:gd name="T89" fmla="*/ 162 h 420"/>
                <a:gd name="T90" fmla="*/ 510 w 538"/>
                <a:gd name="T91" fmla="*/ 64 h 420"/>
                <a:gd name="T92" fmla="*/ 501 w 538"/>
                <a:gd name="T93" fmla="*/ 64 h 420"/>
                <a:gd name="T94" fmla="*/ 477 w 538"/>
                <a:gd name="T95" fmla="*/ 66 h 420"/>
                <a:gd name="T96" fmla="*/ 444 w 538"/>
                <a:gd name="T97" fmla="*/ 70 h 420"/>
                <a:gd name="T98" fmla="*/ 403 w 538"/>
                <a:gd name="T99" fmla="*/ 72 h 420"/>
                <a:gd name="T100" fmla="*/ 362 w 538"/>
                <a:gd name="T101" fmla="*/ 75 h 420"/>
                <a:gd name="T102" fmla="*/ 325 w 538"/>
                <a:gd name="T103" fmla="*/ 79 h 420"/>
                <a:gd name="T104" fmla="*/ 299 w 538"/>
                <a:gd name="T105" fmla="*/ 81 h 420"/>
                <a:gd name="T106" fmla="*/ 285 w 538"/>
                <a:gd name="T107" fmla="*/ 81 h 420"/>
                <a:gd name="T108" fmla="*/ 270 w 538"/>
                <a:gd name="T109" fmla="*/ 77 h 420"/>
                <a:gd name="T110" fmla="*/ 238 w 538"/>
                <a:gd name="T111" fmla="*/ 68 h 420"/>
                <a:gd name="T112" fmla="*/ 198 w 538"/>
                <a:gd name="T113" fmla="*/ 55 h 420"/>
                <a:gd name="T114" fmla="*/ 153 w 538"/>
                <a:gd name="T115" fmla="*/ 40 h 420"/>
                <a:gd name="T116" fmla="*/ 109 w 538"/>
                <a:gd name="T117" fmla="*/ 25 h 420"/>
                <a:gd name="T118" fmla="*/ 70 w 538"/>
                <a:gd name="T119" fmla="*/ 12 h 420"/>
                <a:gd name="T120" fmla="*/ 43 w 538"/>
                <a:gd name="T121" fmla="*/ 3 h 420"/>
                <a:gd name="T122" fmla="*/ 33 w 538"/>
                <a:gd name="T123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8" h="420">
                  <a:moveTo>
                    <a:pt x="33" y="0"/>
                  </a:moveTo>
                  <a:lnTo>
                    <a:pt x="28" y="31"/>
                  </a:lnTo>
                  <a:lnTo>
                    <a:pt x="17" y="101"/>
                  </a:lnTo>
                  <a:lnTo>
                    <a:pt x="6" y="177"/>
                  </a:lnTo>
                  <a:lnTo>
                    <a:pt x="0" y="221"/>
                  </a:lnTo>
                  <a:lnTo>
                    <a:pt x="2" y="234"/>
                  </a:lnTo>
                  <a:lnTo>
                    <a:pt x="9" y="252"/>
                  </a:lnTo>
                  <a:lnTo>
                    <a:pt x="19" y="278"/>
                  </a:lnTo>
                  <a:lnTo>
                    <a:pt x="31" y="306"/>
                  </a:lnTo>
                  <a:lnTo>
                    <a:pt x="44" y="332"/>
                  </a:lnTo>
                  <a:lnTo>
                    <a:pt x="59" y="358"/>
                  </a:lnTo>
                  <a:lnTo>
                    <a:pt x="74" y="376"/>
                  </a:lnTo>
                  <a:lnTo>
                    <a:pt x="87" y="387"/>
                  </a:lnTo>
                  <a:lnTo>
                    <a:pt x="100" y="393"/>
                  </a:lnTo>
                  <a:lnTo>
                    <a:pt x="116" y="400"/>
                  </a:lnTo>
                  <a:lnTo>
                    <a:pt x="137" y="406"/>
                  </a:lnTo>
                  <a:lnTo>
                    <a:pt x="159" y="411"/>
                  </a:lnTo>
                  <a:lnTo>
                    <a:pt x="181" y="417"/>
                  </a:lnTo>
                  <a:lnTo>
                    <a:pt x="203" y="419"/>
                  </a:lnTo>
                  <a:lnTo>
                    <a:pt x="222" y="420"/>
                  </a:lnTo>
                  <a:lnTo>
                    <a:pt x="240" y="420"/>
                  </a:lnTo>
                  <a:lnTo>
                    <a:pt x="257" y="417"/>
                  </a:lnTo>
                  <a:lnTo>
                    <a:pt x="275" y="413"/>
                  </a:lnTo>
                  <a:lnTo>
                    <a:pt x="294" y="408"/>
                  </a:lnTo>
                  <a:lnTo>
                    <a:pt x="312" y="402"/>
                  </a:lnTo>
                  <a:lnTo>
                    <a:pt x="331" y="396"/>
                  </a:lnTo>
                  <a:lnTo>
                    <a:pt x="348" y="389"/>
                  </a:lnTo>
                  <a:lnTo>
                    <a:pt x="362" y="382"/>
                  </a:lnTo>
                  <a:lnTo>
                    <a:pt x="375" y="376"/>
                  </a:lnTo>
                  <a:lnTo>
                    <a:pt x="386" y="369"/>
                  </a:lnTo>
                  <a:lnTo>
                    <a:pt x="397" y="361"/>
                  </a:lnTo>
                  <a:lnTo>
                    <a:pt x="409" y="354"/>
                  </a:lnTo>
                  <a:lnTo>
                    <a:pt x="418" y="345"/>
                  </a:lnTo>
                  <a:lnTo>
                    <a:pt x="427" y="336"/>
                  </a:lnTo>
                  <a:lnTo>
                    <a:pt x="436" y="326"/>
                  </a:lnTo>
                  <a:lnTo>
                    <a:pt x="447" y="317"/>
                  </a:lnTo>
                  <a:lnTo>
                    <a:pt x="457" y="306"/>
                  </a:lnTo>
                  <a:lnTo>
                    <a:pt x="468" y="293"/>
                  </a:lnTo>
                  <a:lnTo>
                    <a:pt x="481" y="273"/>
                  </a:lnTo>
                  <a:lnTo>
                    <a:pt x="495" y="249"/>
                  </a:lnTo>
                  <a:lnTo>
                    <a:pt x="508" y="225"/>
                  </a:lnTo>
                  <a:lnTo>
                    <a:pt x="519" y="201"/>
                  </a:lnTo>
                  <a:lnTo>
                    <a:pt x="529" y="180"/>
                  </a:lnTo>
                  <a:lnTo>
                    <a:pt x="536" y="168"/>
                  </a:lnTo>
                  <a:lnTo>
                    <a:pt x="538" y="162"/>
                  </a:lnTo>
                  <a:lnTo>
                    <a:pt x="510" y="64"/>
                  </a:lnTo>
                  <a:lnTo>
                    <a:pt x="501" y="64"/>
                  </a:lnTo>
                  <a:lnTo>
                    <a:pt x="477" y="66"/>
                  </a:lnTo>
                  <a:lnTo>
                    <a:pt x="444" y="70"/>
                  </a:lnTo>
                  <a:lnTo>
                    <a:pt x="403" y="72"/>
                  </a:lnTo>
                  <a:lnTo>
                    <a:pt x="362" y="75"/>
                  </a:lnTo>
                  <a:lnTo>
                    <a:pt x="325" y="79"/>
                  </a:lnTo>
                  <a:lnTo>
                    <a:pt x="299" y="81"/>
                  </a:lnTo>
                  <a:lnTo>
                    <a:pt x="285" y="81"/>
                  </a:lnTo>
                  <a:lnTo>
                    <a:pt x="270" y="77"/>
                  </a:lnTo>
                  <a:lnTo>
                    <a:pt x="238" y="68"/>
                  </a:lnTo>
                  <a:lnTo>
                    <a:pt x="198" y="55"/>
                  </a:lnTo>
                  <a:lnTo>
                    <a:pt x="153" y="40"/>
                  </a:lnTo>
                  <a:lnTo>
                    <a:pt x="109" y="25"/>
                  </a:lnTo>
                  <a:lnTo>
                    <a:pt x="70" y="12"/>
                  </a:lnTo>
                  <a:lnTo>
                    <a:pt x="43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6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703" y="505"/>
              <a:ext cx="97" cy="210"/>
            </a:xfrm>
            <a:custGeom>
              <a:avLst/>
              <a:gdLst>
                <a:gd name="T0" fmla="*/ 46 w 194"/>
                <a:gd name="T1" fmla="*/ 0 h 420"/>
                <a:gd name="T2" fmla="*/ 42 w 194"/>
                <a:gd name="T3" fmla="*/ 11 h 420"/>
                <a:gd name="T4" fmla="*/ 35 w 194"/>
                <a:gd name="T5" fmla="*/ 31 h 420"/>
                <a:gd name="T6" fmla="*/ 27 w 194"/>
                <a:gd name="T7" fmla="*/ 55 h 420"/>
                <a:gd name="T8" fmla="*/ 18 w 194"/>
                <a:gd name="T9" fmla="*/ 84 h 420"/>
                <a:gd name="T10" fmla="*/ 9 w 194"/>
                <a:gd name="T11" fmla="*/ 116 h 420"/>
                <a:gd name="T12" fmla="*/ 3 w 194"/>
                <a:gd name="T13" fmla="*/ 145 h 420"/>
                <a:gd name="T14" fmla="*/ 0 w 194"/>
                <a:gd name="T15" fmla="*/ 171 h 420"/>
                <a:gd name="T16" fmla="*/ 2 w 194"/>
                <a:gd name="T17" fmla="*/ 193 h 420"/>
                <a:gd name="T18" fmla="*/ 7 w 194"/>
                <a:gd name="T19" fmla="*/ 214 h 420"/>
                <a:gd name="T20" fmla="*/ 14 w 194"/>
                <a:gd name="T21" fmla="*/ 236 h 420"/>
                <a:gd name="T22" fmla="*/ 22 w 194"/>
                <a:gd name="T23" fmla="*/ 260 h 420"/>
                <a:gd name="T24" fmla="*/ 33 w 194"/>
                <a:gd name="T25" fmla="*/ 286 h 420"/>
                <a:gd name="T26" fmla="*/ 42 w 194"/>
                <a:gd name="T27" fmla="*/ 310 h 420"/>
                <a:gd name="T28" fmla="*/ 53 w 194"/>
                <a:gd name="T29" fmla="*/ 332 h 420"/>
                <a:gd name="T30" fmla="*/ 63 w 194"/>
                <a:gd name="T31" fmla="*/ 350 h 420"/>
                <a:gd name="T32" fmla="*/ 72 w 194"/>
                <a:gd name="T33" fmla="*/ 365 h 420"/>
                <a:gd name="T34" fmla="*/ 83 w 194"/>
                <a:gd name="T35" fmla="*/ 376 h 420"/>
                <a:gd name="T36" fmla="*/ 99 w 194"/>
                <a:gd name="T37" fmla="*/ 387 h 420"/>
                <a:gd name="T38" fmla="*/ 120 w 194"/>
                <a:gd name="T39" fmla="*/ 396 h 420"/>
                <a:gd name="T40" fmla="*/ 142 w 194"/>
                <a:gd name="T41" fmla="*/ 406 h 420"/>
                <a:gd name="T42" fmla="*/ 160 w 194"/>
                <a:gd name="T43" fmla="*/ 411 h 420"/>
                <a:gd name="T44" fmla="*/ 177 w 194"/>
                <a:gd name="T45" fmla="*/ 417 h 420"/>
                <a:gd name="T46" fmla="*/ 190 w 194"/>
                <a:gd name="T47" fmla="*/ 419 h 420"/>
                <a:gd name="T48" fmla="*/ 194 w 194"/>
                <a:gd name="T49" fmla="*/ 420 h 420"/>
                <a:gd name="T50" fmla="*/ 190 w 194"/>
                <a:gd name="T51" fmla="*/ 417 h 420"/>
                <a:gd name="T52" fmla="*/ 183 w 194"/>
                <a:gd name="T53" fmla="*/ 408 h 420"/>
                <a:gd name="T54" fmla="*/ 172 w 194"/>
                <a:gd name="T55" fmla="*/ 393 h 420"/>
                <a:gd name="T56" fmla="*/ 159 w 194"/>
                <a:gd name="T57" fmla="*/ 374 h 420"/>
                <a:gd name="T58" fmla="*/ 146 w 194"/>
                <a:gd name="T59" fmla="*/ 354 h 420"/>
                <a:gd name="T60" fmla="*/ 133 w 194"/>
                <a:gd name="T61" fmla="*/ 336 h 420"/>
                <a:gd name="T62" fmla="*/ 120 w 194"/>
                <a:gd name="T63" fmla="*/ 317 h 420"/>
                <a:gd name="T64" fmla="*/ 112 w 194"/>
                <a:gd name="T65" fmla="*/ 300 h 420"/>
                <a:gd name="T66" fmla="*/ 99 w 194"/>
                <a:gd name="T67" fmla="*/ 264 h 420"/>
                <a:gd name="T68" fmla="*/ 90 w 194"/>
                <a:gd name="T69" fmla="*/ 228 h 420"/>
                <a:gd name="T70" fmla="*/ 87 w 194"/>
                <a:gd name="T71" fmla="*/ 197 h 420"/>
                <a:gd name="T72" fmla="*/ 85 w 194"/>
                <a:gd name="T73" fmla="*/ 173 h 420"/>
                <a:gd name="T74" fmla="*/ 92 w 194"/>
                <a:gd name="T75" fmla="*/ 140 h 420"/>
                <a:gd name="T76" fmla="*/ 107 w 194"/>
                <a:gd name="T77" fmla="*/ 92 h 420"/>
                <a:gd name="T78" fmla="*/ 122 w 194"/>
                <a:gd name="T79" fmla="*/ 51 h 420"/>
                <a:gd name="T80" fmla="*/ 129 w 194"/>
                <a:gd name="T81" fmla="*/ 33 h 420"/>
                <a:gd name="T82" fmla="*/ 46 w 194"/>
                <a:gd name="T83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4" h="420">
                  <a:moveTo>
                    <a:pt x="46" y="0"/>
                  </a:moveTo>
                  <a:lnTo>
                    <a:pt x="42" y="11"/>
                  </a:lnTo>
                  <a:lnTo>
                    <a:pt x="35" y="31"/>
                  </a:lnTo>
                  <a:lnTo>
                    <a:pt x="27" y="55"/>
                  </a:lnTo>
                  <a:lnTo>
                    <a:pt x="18" y="84"/>
                  </a:lnTo>
                  <a:lnTo>
                    <a:pt x="9" y="116"/>
                  </a:lnTo>
                  <a:lnTo>
                    <a:pt x="3" y="145"/>
                  </a:lnTo>
                  <a:lnTo>
                    <a:pt x="0" y="171"/>
                  </a:lnTo>
                  <a:lnTo>
                    <a:pt x="2" y="193"/>
                  </a:lnTo>
                  <a:lnTo>
                    <a:pt x="7" y="214"/>
                  </a:lnTo>
                  <a:lnTo>
                    <a:pt x="14" y="236"/>
                  </a:lnTo>
                  <a:lnTo>
                    <a:pt x="22" y="260"/>
                  </a:lnTo>
                  <a:lnTo>
                    <a:pt x="33" y="286"/>
                  </a:lnTo>
                  <a:lnTo>
                    <a:pt x="42" y="310"/>
                  </a:lnTo>
                  <a:lnTo>
                    <a:pt x="53" y="332"/>
                  </a:lnTo>
                  <a:lnTo>
                    <a:pt x="63" y="350"/>
                  </a:lnTo>
                  <a:lnTo>
                    <a:pt x="72" y="365"/>
                  </a:lnTo>
                  <a:lnTo>
                    <a:pt x="83" y="376"/>
                  </a:lnTo>
                  <a:lnTo>
                    <a:pt x="99" y="387"/>
                  </a:lnTo>
                  <a:lnTo>
                    <a:pt x="120" y="396"/>
                  </a:lnTo>
                  <a:lnTo>
                    <a:pt x="142" y="406"/>
                  </a:lnTo>
                  <a:lnTo>
                    <a:pt x="160" y="411"/>
                  </a:lnTo>
                  <a:lnTo>
                    <a:pt x="177" y="417"/>
                  </a:lnTo>
                  <a:lnTo>
                    <a:pt x="190" y="419"/>
                  </a:lnTo>
                  <a:lnTo>
                    <a:pt x="194" y="420"/>
                  </a:lnTo>
                  <a:lnTo>
                    <a:pt x="190" y="417"/>
                  </a:lnTo>
                  <a:lnTo>
                    <a:pt x="183" y="408"/>
                  </a:lnTo>
                  <a:lnTo>
                    <a:pt x="172" y="393"/>
                  </a:lnTo>
                  <a:lnTo>
                    <a:pt x="159" y="374"/>
                  </a:lnTo>
                  <a:lnTo>
                    <a:pt x="146" y="354"/>
                  </a:lnTo>
                  <a:lnTo>
                    <a:pt x="133" y="336"/>
                  </a:lnTo>
                  <a:lnTo>
                    <a:pt x="120" y="317"/>
                  </a:lnTo>
                  <a:lnTo>
                    <a:pt x="112" y="300"/>
                  </a:lnTo>
                  <a:lnTo>
                    <a:pt x="99" y="264"/>
                  </a:lnTo>
                  <a:lnTo>
                    <a:pt x="90" y="228"/>
                  </a:lnTo>
                  <a:lnTo>
                    <a:pt x="87" y="197"/>
                  </a:lnTo>
                  <a:lnTo>
                    <a:pt x="85" y="173"/>
                  </a:lnTo>
                  <a:lnTo>
                    <a:pt x="92" y="140"/>
                  </a:lnTo>
                  <a:lnTo>
                    <a:pt x="107" y="92"/>
                  </a:lnTo>
                  <a:lnTo>
                    <a:pt x="122" y="51"/>
                  </a:lnTo>
                  <a:lnTo>
                    <a:pt x="129" y="3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271" y="505"/>
              <a:ext cx="320" cy="950"/>
            </a:xfrm>
            <a:custGeom>
              <a:avLst/>
              <a:gdLst>
                <a:gd name="T0" fmla="*/ 515 w 641"/>
                <a:gd name="T1" fmla="*/ 72 h 1899"/>
                <a:gd name="T2" fmla="*/ 497 w 641"/>
                <a:gd name="T3" fmla="*/ 339 h 1899"/>
                <a:gd name="T4" fmla="*/ 465 w 641"/>
                <a:gd name="T5" fmla="*/ 483 h 1899"/>
                <a:gd name="T6" fmla="*/ 425 w 641"/>
                <a:gd name="T7" fmla="*/ 618 h 1899"/>
                <a:gd name="T8" fmla="*/ 375 w 641"/>
                <a:gd name="T9" fmla="*/ 779 h 1899"/>
                <a:gd name="T10" fmla="*/ 327 w 641"/>
                <a:gd name="T11" fmla="*/ 913 h 1899"/>
                <a:gd name="T12" fmla="*/ 284 w 641"/>
                <a:gd name="T13" fmla="*/ 1000 h 1899"/>
                <a:gd name="T14" fmla="*/ 220 w 641"/>
                <a:gd name="T15" fmla="*/ 1144 h 1899"/>
                <a:gd name="T16" fmla="*/ 149 w 641"/>
                <a:gd name="T17" fmla="*/ 1312 h 1899"/>
                <a:gd name="T18" fmla="*/ 94 w 641"/>
                <a:gd name="T19" fmla="*/ 1439 h 1899"/>
                <a:gd name="T20" fmla="*/ 72 w 641"/>
                <a:gd name="T21" fmla="*/ 1493 h 1899"/>
                <a:gd name="T22" fmla="*/ 46 w 641"/>
                <a:gd name="T23" fmla="*/ 1600 h 1899"/>
                <a:gd name="T24" fmla="*/ 20 w 641"/>
                <a:gd name="T25" fmla="*/ 1733 h 1899"/>
                <a:gd name="T26" fmla="*/ 1 w 641"/>
                <a:gd name="T27" fmla="*/ 1829 h 1899"/>
                <a:gd name="T28" fmla="*/ 7 w 641"/>
                <a:gd name="T29" fmla="*/ 1845 h 1899"/>
                <a:gd name="T30" fmla="*/ 51 w 641"/>
                <a:gd name="T31" fmla="*/ 1858 h 1899"/>
                <a:gd name="T32" fmla="*/ 116 w 641"/>
                <a:gd name="T33" fmla="*/ 1879 h 1899"/>
                <a:gd name="T34" fmla="*/ 173 w 641"/>
                <a:gd name="T35" fmla="*/ 1893 h 1899"/>
                <a:gd name="T36" fmla="*/ 203 w 641"/>
                <a:gd name="T37" fmla="*/ 1897 h 1899"/>
                <a:gd name="T38" fmla="*/ 245 w 641"/>
                <a:gd name="T39" fmla="*/ 1899 h 1899"/>
                <a:gd name="T40" fmla="*/ 310 w 641"/>
                <a:gd name="T41" fmla="*/ 1899 h 1899"/>
                <a:gd name="T42" fmla="*/ 388 w 641"/>
                <a:gd name="T43" fmla="*/ 1899 h 1899"/>
                <a:gd name="T44" fmla="*/ 469 w 641"/>
                <a:gd name="T45" fmla="*/ 1899 h 1899"/>
                <a:gd name="T46" fmla="*/ 543 w 641"/>
                <a:gd name="T47" fmla="*/ 1897 h 1899"/>
                <a:gd name="T48" fmla="*/ 602 w 641"/>
                <a:gd name="T49" fmla="*/ 1897 h 1899"/>
                <a:gd name="T50" fmla="*/ 635 w 641"/>
                <a:gd name="T51" fmla="*/ 1897 h 1899"/>
                <a:gd name="T52" fmla="*/ 641 w 641"/>
                <a:gd name="T53" fmla="*/ 1895 h 1899"/>
                <a:gd name="T54" fmla="*/ 635 w 641"/>
                <a:gd name="T55" fmla="*/ 1888 h 1899"/>
                <a:gd name="T56" fmla="*/ 619 w 641"/>
                <a:gd name="T57" fmla="*/ 1875 h 1899"/>
                <a:gd name="T58" fmla="*/ 587 w 641"/>
                <a:gd name="T59" fmla="*/ 1858 h 1899"/>
                <a:gd name="T60" fmla="*/ 537 w 641"/>
                <a:gd name="T61" fmla="*/ 1838 h 1899"/>
                <a:gd name="T62" fmla="*/ 462 w 641"/>
                <a:gd name="T63" fmla="*/ 1820 h 1899"/>
                <a:gd name="T64" fmla="*/ 358 w 641"/>
                <a:gd name="T65" fmla="*/ 1799 h 1899"/>
                <a:gd name="T66" fmla="*/ 220 w 641"/>
                <a:gd name="T67" fmla="*/ 1785 h 1899"/>
                <a:gd name="T68" fmla="*/ 118 w 641"/>
                <a:gd name="T69" fmla="*/ 1764 h 1899"/>
                <a:gd name="T70" fmla="*/ 112 w 641"/>
                <a:gd name="T71" fmla="*/ 1690 h 1899"/>
                <a:gd name="T72" fmla="*/ 136 w 641"/>
                <a:gd name="T73" fmla="*/ 1582 h 1899"/>
                <a:gd name="T74" fmla="*/ 171 w 641"/>
                <a:gd name="T75" fmla="*/ 1476 h 1899"/>
                <a:gd name="T76" fmla="*/ 210 w 641"/>
                <a:gd name="T77" fmla="*/ 1397 h 1899"/>
                <a:gd name="T78" fmla="*/ 264 w 641"/>
                <a:gd name="T79" fmla="*/ 1279 h 1899"/>
                <a:gd name="T80" fmla="*/ 321 w 641"/>
                <a:gd name="T81" fmla="*/ 1138 h 1899"/>
                <a:gd name="T82" fmla="*/ 371 w 641"/>
                <a:gd name="T83" fmla="*/ 1015 h 1899"/>
                <a:gd name="T84" fmla="*/ 403 w 641"/>
                <a:gd name="T85" fmla="*/ 930 h 1899"/>
                <a:gd name="T86" fmla="*/ 452 w 641"/>
                <a:gd name="T87" fmla="*/ 791 h 1899"/>
                <a:gd name="T88" fmla="*/ 510 w 641"/>
                <a:gd name="T89" fmla="*/ 629 h 1899"/>
                <a:gd name="T90" fmla="*/ 554 w 641"/>
                <a:gd name="T91" fmla="*/ 504 h 1899"/>
                <a:gd name="T92" fmla="*/ 587 w 641"/>
                <a:gd name="T93" fmla="*/ 350 h 1899"/>
                <a:gd name="T94" fmla="*/ 591 w 641"/>
                <a:gd name="T95" fmla="*/ 57 h 1899"/>
                <a:gd name="T96" fmla="*/ 517 w 641"/>
                <a:gd name="T97" fmla="*/ 16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1" h="1899">
                  <a:moveTo>
                    <a:pt x="517" y="16"/>
                  </a:moveTo>
                  <a:lnTo>
                    <a:pt x="515" y="72"/>
                  </a:lnTo>
                  <a:lnTo>
                    <a:pt x="508" y="197"/>
                  </a:lnTo>
                  <a:lnTo>
                    <a:pt x="497" y="339"/>
                  </a:lnTo>
                  <a:lnTo>
                    <a:pt x="478" y="441"/>
                  </a:lnTo>
                  <a:lnTo>
                    <a:pt x="465" y="483"/>
                  </a:lnTo>
                  <a:lnTo>
                    <a:pt x="447" y="544"/>
                  </a:lnTo>
                  <a:lnTo>
                    <a:pt x="425" y="618"/>
                  </a:lnTo>
                  <a:lnTo>
                    <a:pt x="401" y="697"/>
                  </a:lnTo>
                  <a:lnTo>
                    <a:pt x="375" y="779"/>
                  </a:lnTo>
                  <a:lnTo>
                    <a:pt x="351" y="852"/>
                  </a:lnTo>
                  <a:lnTo>
                    <a:pt x="327" y="913"/>
                  </a:lnTo>
                  <a:lnTo>
                    <a:pt x="306" y="956"/>
                  </a:lnTo>
                  <a:lnTo>
                    <a:pt x="284" y="1000"/>
                  </a:lnTo>
                  <a:lnTo>
                    <a:pt x="255" y="1065"/>
                  </a:lnTo>
                  <a:lnTo>
                    <a:pt x="220" y="1144"/>
                  </a:lnTo>
                  <a:lnTo>
                    <a:pt x="183" y="1229"/>
                  </a:lnTo>
                  <a:lnTo>
                    <a:pt x="149" y="1312"/>
                  </a:lnTo>
                  <a:lnTo>
                    <a:pt x="118" y="1384"/>
                  </a:lnTo>
                  <a:lnTo>
                    <a:pt x="94" y="1439"/>
                  </a:lnTo>
                  <a:lnTo>
                    <a:pt x="81" y="1467"/>
                  </a:lnTo>
                  <a:lnTo>
                    <a:pt x="72" y="1493"/>
                  </a:lnTo>
                  <a:lnTo>
                    <a:pt x="59" y="1539"/>
                  </a:lnTo>
                  <a:lnTo>
                    <a:pt x="46" y="1600"/>
                  </a:lnTo>
                  <a:lnTo>
                    <a:pt x="33" y="1666"/>
                  </a:lnTo>
                  <a:lnTo>
                    <a:pt x="20" y="1733"/>
                  </a:lnTo>
                  <a:lnTo>
                    <a:pt x="9" y="1790"/>
                  </a:lnTo>
                  <a:lnTo>
                    <a:pt x="1" y="1829"/>
                  </a:lnTo>
                  <a:lnTo>
                    <a:pt x="0" y="1844"/>
                  </a:lnTo>
                  <a:lnTo>
                    <a:pt x="7" y="1845"/>
                  </a:lnTo>
                  <a:lnTo>
                    <a:pt x="25" y="1851"/>
                  </a:lnTo>
                  <a:lnTo>
                    <a:pt x="51" y="1858"/>
                  </a:lnTo>
                  <a:lnTo>
                    <a:pt x="83" y="1868"/>
                  </a:lnTo>
                  <a:lnTo>
                    <a:pt x="116" y="1879"/>
                  </a:lnTo>
                  <a:lnTo>
                    <a:pt x="147" y="1886"/>
                  </a:lnTo>
                  <a:lnTo>
                    <a:pt x="173" y="1893"/>
                  </a:lnTo>
                  <a:lnTo>
                    <a:pt x="192" y="1897"/>
                  </a:lnTo>
                  <a:lnTo>
                    <a:pt x="203" y="1897"/>
                  </a:lnTo>
                  <a:lnTo>
                    <a:pt x="220" y="1899"/>
                  </a:lnTo>
                  <a:lnTo>
                    <a:pt x="245" y="1899"/>
                  </a:lnTo>
                  <a:lnTo>
                    <a:pt x="275" y="1899"/>
                  </a:lnTo>
                  <a:lnTo>
                    <a:pt x="310" y="1899"/>
                  </a:lnTo>
                  <a:lnTo>
                    <a:pt x="347" y="1899"/>
                  </a:lnTo>
                  <a:lnTo>
                    <a:pt x="388" y="1899"/>
                  </a:lnTo>
                  <a:lnTo>
                    <a:pt x="428" y="1899"/>
                  </a:lnTo>
                  <a:lnTo>
                    <a:pt x="469" y="1899"/>
                  </a:lnTo>
                  <a:lnTo>
                    <a:pt x="508" y="1899"/>
                  </a:lnTo>
                  <a:lnTo>
                    <a:pt x="543" y="1897"/>
                  </a:lnTo>
                  <a:lnTo>
                    <a:pt x="574" y="1897"/>
                  </a:lnTo>
                  <a:lnTo>
                    <a:pt x="602" y="1897"/>
                  </a:lnTo>
                  <a:lnTo>
                    <a:pt x="623" y="1897"/>
                  </a:lnTo>
                  <a:lnTo>
                    <a:pt x="635" y="1897"/>
                  </a:lnTo>
                  <a:lnTo>
                    <a:pt x="641" y="1897"/>
                  </a:lnTo>
                  <a:lnTo>
                    <a:pt x="641" y="1895"/>
                  </a:lnTo>
                  <a:lnTo>
                    <a:pt x="639" y="1893"/>
                  </a:lnTo>
                  <a:lnTo>
                    <a:pt x="635" y="1888"/>
                  </a:lnTo>
                  <a:lnTo>
                    <a:pt x="628" y="1882"/>
                  </a:lnTo>
                  <a:lnTo>
                    <a:pt x="619" y="1875"/>
                  </a:lnTo>
                  <a:lnTo>
                    <a:pt x="606" y="1868"/>
                  </a:lnTo>
                  <a:lnTo>
                    <a:pt x="587" y="1858"/>
                  </a:lnTo>
                  <a:lnTo>
                    <a:pt x="565" y="1849"/>
                  </a:lnTo>
                  <a:lnTo>
                    <a:pt x="537" y="1838"/>
                  </a:lnTo>
                  <a:lnTo>
                    <a:pt x="502" y="1829"/>
                  </a:lnTo>
                  <a:lnTo>
                    <a:pt x="462" y="1820"/>
                  </a:lnTo>
                  <a:lnTo>
                    <a:pt x="414" y="1809"/>
                  </a:lnTo>
                  <a:lnTo>
                    <a:pt x="358" y="1799"/>
                  </a:lnTo>
                  <a:lnTo>
                    <a:pt x="293" y="1792"/>
                  </a:lnTo>
                  <a:lnTo>
                    <a:pt x="220" y="1785"/>
                  </a:lnTo>
                  <a:lnTo>
                    <a:pt x="136" y="1777"/>
                  </a:lnTo>
                  <a:lnTo>
                    <a:pt x="118" y="1764"/>
                  </a:lnTo>
                  <a:lnTo>
                    <a:pt x="110" y="1735"/>
                  </a:lnTo>
                  <a:lnTo>
                    <a:pt x="112" y="1690"/>
                  </a:lnTo>
                  <a:lnTo>
                    <a:pt x="122" y="1637"/>
                  </a:lnTo>
                  <a:lnTo>
                    <a:pt x="136" y="1582"/>
                  </a:lnTo>
                  <a:lnTo>
                    <a:pt x="153" y="1526"/>
                  </a:lnTo>
                  <a:lnTo>
                    <a:pt x="171" y="1476"/>
                  </a:lnTo>
                  <a:lnTo>
                    <a:pt x="190" y="1438"/>
                  </a:lnTo>
                  <a:lnTo>
                    <a:pt x="210" y="1397"/>
                  </a:lnTo>
                  <a:lnTo>
                    <a:pt x="234" y="1343"/>
                  </a:lnTo>
                  <a:lnTo>
                    <a:pt x="264" y="1279"/>
                  </a:lnTo>
                  <a:lnTo>
                    <a:pt x="292" y="1209"/>
                  </a:lnTo>
                  <a:lnTo>
                    <a:pt x="321" y="1138"/>
                  </a:lnTo>
                  <a:lnTo>
                    <a:pt x="347" y="1072"/>
                  </a:lnTo>
                  <a:lnTo>
                    <a:pt x="371" y="1015"/>
                  </a:lnTo>
                  <a:lnTo>
                    <a:pt x="388" y="971"/>
                  </a:lnTo>
                  <a:lnTo>
                    <a:pt x="403" y="930"/>
                  </a:lnTo>
                  <a:lnTo>
                    <a:pt x="427" y="867"/>
                  </a:lnTo>
                  <a:lnTo>
                    <a:pt x="452" y="791"/>
                  </a:lnTo>
                  <a:lnTo>
                    <a:pt x="482" y="708"/>
                  </a:lnTo>
                  <a:lnTo>
                    <a:pt x="510" y="629"/>
                  </a:lnTo>
                  <a:lnTo>
                    <a:pt x="536" y="557"/>
                  </a:lnTo>
                  <a:lnTo>
                    <a:pt x="554" y="504"/>
                  </a:lnTo>
                  <a:lnTo>
                    <a:pt x="565" y="476"/>
                  </a:lnTo>
                  <a:lnTo>
                    <a:pt x="587" y="350"/>
                  </a:lnTo>
                  <a:lnTo>
                    <a:pt x="593" y="193"/>
                  </a:lnTo>
                  <a:lnTo>
                    <a:pt x="591" y="57"/>
                  </a:lnTo>
                  <a:lnTo>
                    <a:pt x="587" y="0"/>
                  </a:lnTo>
                  <a:lnTo>
                    <a:pt x="5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587" y="249"/>
              <a:ext cx="445" cy="253"/>
            </a:xfrm>
            <a:custGeom>
              <a:avLst/>
              <a:gdLst>
                <a:gd name="T0" fmla="*/ 525 w 891"/>
                <a:gd name="T1" fmla="*/ 45 h 506"/>
                <a:gd name="T2" fmla="*/ 379 w 891"/>
                <a:gd name="T3" fmla="*/ 0 h 506"/>
                <a:gd name="T4" fmla="*/ 345 w 891"/>
                <a:gd name="T5" fmla="*/ 109 h 506"/>
                <a:gd name="T6" fmla="*/ 220 w 891"/>
                <a:gd name="T7" fmla="*/ 318 h 506"/>
                <a:gd name="T8" fmla="*/ 100 w 891"/>
                <a:gd name="T9" fmla="*/ 421 h 506"/>
                <a:gd name="T10" fmla="*/ 0 w 891"/>
                <a:gd name="T11" fmla="*/ 506 h 506"/>
                <a:gd name="T12" fmla="*/ 3 w 891"/>
                <a:gd name="T13" fmla="*/ 506 h 506"/>
                <a:gd name="T14" fmla="*/ 13 w 891"/>
                <a:gd name="T15" fmla="*/ 504 h 506"/>
                <a:gd name="T16" fmla="*/ 27 w 891"/>
                <a:gd name="T17" fmla="*/ 502 h 506"/>
                <a:gd name="T18" fmla="*/ 46 w 891"/>
                <a:gd name="T19" fmla="*/ 499 h 506"/>
                <a:gd name="T20" fmla="*/ 68 w 891"/>
                <a:gd name="T21" fmla="*/ 495 h 506"/>
                <a:gd name="T22" fmla="*/ 90 w 891"/>
                <a:gd name="T23" fmla="*/ 489 h 506"/>
                <a:gd name="T24" fmla="*/ 114 w 891"/>
                <a:gd name="T25" fmla="*/ 482 h 506"/>
                <a:gd name="T26" fmla="*/ 137 w 891"/>
                <a:gd name="T27" fmla="*/ 475 h 506"/>
                <a:gd name="T28" fmla="*/ 159 w 891"/>
                <a:gd name="T29" fmla="*/ 465 h 506"/>
                <a:gd name="T30" fmla="*/ 179 w 891"/>
                <a:gd name="T31" fmla="*/ 456 h 506"/>
                <a:gd name="T32" fmla="*/ 199 w 891"/>
                <a:gd name="T33" fmla="*/ 443 h 506"/>
                <a:gd name="T34" fmla="*/ 218 w 891"/>
                <a:gd name="T35" fmla="*/ 430 h 506"/>
                <a:gd name="T36" fmla="*/ 238 w 891"/>
                <a:gd name="T37" fmla="*/ 414 h 506"/>
                <a:gd name="T38" fmla="*/ 259 w 891"/>
                <a:gd name="T39" fmla="*/ 395 h 506"/>
                <a:gd name="T40" fmla="*/ 281 w 891"/>
                <a:gd name="T41" fmla="*/ 373 h 506"/>
                <a:gd name="T42" fmla="*/ 303 w 891"/>
                <a:gd name="T43" fmla="*/ 349 h 506"/>
                <a:gd name="T44" fmla="*/ 320 w 891"/>
                <a:gd name="T45" fmla="*/ 327 h 506"/>
                <a:gd name="T46" fmla="*/ 342 w 891"/>
                <a:gd name="T47" fmla="*/ 294 h 506"/>
                <a:gd name="T48" fmla="*/ 364 w 891"/>
                <a:gd name="T49" fmla="*/ 255 h 506"/>
                <a:gd name="T50" fmla="*/ 388 w 891"/>
                <a:gd name="T51" fmla="*/ 214 h 506"/>
                <a:gd name="T52" fmla="*/ 410 w 891"/>
                <a:gd name="T53" fmla="*/ 174 h 506"/>
                <a:gd name="T54" fmla="*/ 430 w 891"/>
                <a:gd name="T55" fmla="*/ 139 h 506"/>
                <a:gd name="T56" fmla="*/ 443 w 891"/>
                <a:gd name="T57" fmla="*/ 111 h 506"/>
                <a:gd name="T58" fmla="*/ 451 w 891"/>
                <a:gd name="T59" fmla="*/ 94 h 506"/>
                <a:gd name="T60" fmla="*/ 466 w 891"/>
                <a:gd name="T61" fmla="*/ 102 h 506"/>
                <a:gd name="T62" fmla="*/ 490 w 891"/>
                <a:gd name="T63" fmla="*/ 111 h 506"/>
                <a:gd name="T64" fmla="*/ 521 w 891"/>
                <a:gd name="T65" fmla="*/ 120 h 506"/>
                <a:gd name="T66" fmla="*/ 556 w 891"/>
                <a:gd name="T67" fmla="*/ 131 h 506"/>
                <a:gd name="T68" fmla="*/ 593 w 891"/>
                <a:gd name="T69" fmla="*/ 141 h 506"/>
                <a:gd name="T70" fmla="*/ 630 w 891"/>
                <a:gd name="T71" fmla="*/ 150 h 506"/>
                <a:gd name="T72" fmla="*/ 665 w 891"/>
                <a:gd name="T73" fmla="*/ 157 h 506"/>
                <a:gd name="T74" fmla="*/ 697 w 891"/>
                <a:gd name="T75" fmla="*/ 163 h 506"/>
                <a:gd name="T76" fmla="*/ 726 w 891"/>
                <a:gd name="T77" fmla="*/ 166 h 506"/>
                <a:gd name="T78" fmla="*/ 758 w 891"/>
                <a:gd name="T79" fmla="*/ 172 h 506"/>
                <a:gd name="T80" fmla="*/ 789 w 891"/>
                <a:gd name="T81" fmla="*/ 176 h 506"/>
                <a:gd name="T82" fmla="*/ 819 w 891"/>
                <a:gd name="T83" fmla="*/ 179 h 506"/>
                <a:gd name="T84" fmla="*/ 846 w 891"/>
                <a:gd name="T85" fmla="*/ 183 h 506"/>
                <a:gd name="T86" fmla="*/ 867 w 891"/>
                <a:gd name="T87" fmla="*/ 187 h 506"/>
                <a:gd name="T88" fmla="*/ 880 w 891"/>
                <a:gd name="T89" fmla="*/ 189 h 506"/>
                <a:gd name="T90" fmla="*/ 885 w 891"/>
                <a:gd name="T91" fmla="*/ 189 h 506"/>
                <a:gd name="T92" fmla="*/ 891 w 891"/>
                <a:gd name="T93" fmla="*/ 124 h 506"/>
                <a:gd name="T94" fmla="*/ 525 w 891"/>
                <a:gd name="T95" fmla="*/ 4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1" h="506">
                  <a:moveTo>
                    <a:pt x="525" y="45"/>
                  </a:moveTo>
                  <a:lnTo>
                    <a:pt x="379" y="0"/>
                  </a:lnTo>
                  <a:lnTo>
                    <a:pt x="345" y="109"/>
                  </a:lnTo>
                  <a:lnTo>
                    <a:pt x="220" y="318"/>
                  </a:lnTo>
                  <a:lnTo>
                    <a:pt x="100" y="421"/>
                  </a:lnTo>
                  <a:lnTo>
                    <a:pt x="0" y="506"/>
                  </a:lnTo>
                  <a:lnTo>
                    <a:pt x="3" y="506"/>
                  </a:lnTo>
                  <a:lnTo>
                    <a:pt x="13" y="504"/>
                  </a:lnTo>
                  <a:lnTo>
                    <a:pt x="27" y="502"/>
                  </a:lnTo>
                  <a:lnTo>
                    <a:pt x="46" y="499"/>
                  </a:lnTo>
                  <a:lnTo>
                    <a:pt x="68" y="495"/>
                  </a:lnTo>
                  <a:lnTo>
                    <a:pt x="90" y="489"/>
                  </a:lnTo>
                  <a:lnTo>
                    <a:pt x="114" y="482"/>
                  </a:lnTo>
                  <a:lnTo>
                    <a:pt x="137" y="475"/>
                  </a:lnTo>
                  <a:lnTo>
                    <a:pt x="159" y="465"/>
                  </a:lnTo>
                  <a:lnTo>
                    <a:pt x="179" y="456"/>
                  </a:lnTo>
                  <a:lnTo>
                    <a:pt x="199" y="443"/>
                  </a:lnTo>
                  <a:lnTo>
                    <a:pt x="218" y="430"/>
                  </a:lnTo>
                  <a:lnTo>
                    <a:pt x="238" y="414"/>
                  </a:lnTo>
                  <a:lnTo>
                    <a:pt x="259" y="395"/>
                  </a:lnTo>
                  <a:lnTo>
                    <a:pt x="281" y="373"/>
                  </a:lnTo>
                  <a:lnTo>
                    <a:pt x="303" y="349"/>
                  </a:lnTo>
                  <a:lnTo>
                    <a:pt x="320" y="327"/>
                  </a:lnTo>
                  <a:lnTo>
                    <a:pt x="342" y="294"/>
                  </a:lnTo>
                  <a:lnTo>
                    <a:pt x="364" y="255"/>
                  </a:lnTo>
                  <a:lnTo>
                    <a:pt x="388" y="214"/>
                  </a:lnTo>
                  <a:lnTo>
                    <a:pt x="410" y="174"/>
                  </a:lnTo>
                  <a:lnTo>
                    <a:pt x="430" y="139"/>
                  </a:lnTo>
                  <a:lnTo>
                    <a:pt x="443" y="111"/>
                  </a:lnTo>
                  <a:lnTo>
                    <a:pt x="451" y="94"/>
                  </a:lnTo>
                  <a:lnTo>
                    <a:pt x="466" y="102"/>
                  </a:lnTo>
                  <a:lnTo>
                    <a:pt x="490" y="111"/>
                  </a:lnTo>
                  <a:lnTo>
                    <a:pt x="521" y="120"/>
                  </a:lnTo>
                  <a:lnTo>
                    <a:pt x="556" y="131"/>
                  </a:lnTo>
                  <a:lnTo>
                    <a:pt x="593" y="141"/>
                  </a:lnTo>
                  <a:lnTo>
                    <a:pt x="630" y="150"/>
                  </a:lnTo>
                  <a:lnTo>
                    <a:pt x="665" y="157"/>
                  </a:lnTo>
                  <a:lnTo>
                    <a:pt x="697" y="163"/>
                  </a:lnTo>
                  <a:lnTo>
                    <a:pt x="726" y="166"/>
                  </a:lnTo>
                  <a:lnTo>
                    <a:pt x="758" y="172"/>
                  </a:lnTo>
                  <a:lnTo>
                    <a:pt x="789" y="176"/>
                  </a:lnTo>
                  <a:lnTo>
                    <a:pt x="819" y="179"/>
                  </a:lnTo>
                  <a:lnTo>
                    <a:pt x="846" y="183"/>
                  </a:lnTo>
                  <a:lnTo>
                    <a:pt x="867" y="187"/>
                  </a:lnTo>
                  <a:lnTo>
                    <a:pt x="880" y="189"/>
                  </a:lnTo>
                  <a:lnTo>
                    <a:pt x="885" y="189"/>
                  </a:lnTo>
                  <a:lnTo>
                    <a:pt x="891" y="124"/>
                  </a:lnTo>
                  <a:lnTo>
                    <a:pt x="52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106" y="581"/>
              <a:ext cx="155" cy="296"/>
            </a:xfrm>
            <a:custGeom>
              <a:avLst/>
              <a:gdLst>
                <a:gd name="T0" fmla="*/ 0 w 308"/>
                <a:gd name="T1" fmla="*/ 116 h 590"/>
                <a:gd name="T2" fmla="*/ 3 w 308"/>
                <a:gd name="T3" fmla="*/ 116 h 590"/>
                <a:gd name="T4" fmla="*/ 13 w 308"/>
                <a:gd name="T5" fmla="*/ 120 h 590"/>
                <a:gd name="T6" fmla="*/ 27 w 308"/>
                <a:gd name="T7" fmla="*/ 125 h 590"/>
                <a:gd name="T8" fmla="*/ 46 w 308"/>
                <a:gd name="T9" fmla="*/ 131 h 590"/>
                <a:gd name="T10" fmla="*/ 66 w 308"/>
                <a:gd name="T11" fmla="*/ 142 h 590"/>
                <a:gd name="T12" fmla="*/ 85 w 308"/>
                <a:gd name="T13" fmla="*/ 153 h 590"/>
                <a:gd name="T14" fmla="*/ 101 w 308"/>
                <a:gd name="T15" fmla="*/ 168 h 590"/>
                <a:gd name="T16" fmla="*/ 116 w 308"/>
                <a:gd name="T17" fmla="*/ 186 h 590"/>
                <a:gd name="T18" fmla="*/ 127 w 308"/>
                <a:gd name="T19" fmla="*/ 208 h 590"/>
                <a:gd name="T20" fmla="*/ 140 w 308"/>
                <a:gd name="T21" fmla="*/ 232 h 590"/>
                <a:gd name="T22" fmla="*/ 151 w 308"/>
                <a:gd name="T23" fmla="*/ 258 h 590"/>
                <a:gd name="T24" fmla="*/ 162 w 308"/>
                <a:gd name="T25" fmla="*/ 284 h 590"/>
                <a:gd name="T26" fmla="*/ 173 w 308"/>
                <a:gd name="T27" fmla="*/ 310 h 590"/>
                <a:gd name="T28" fmla="*/ 183 w 308"/>
                <a:gd name="T29" fmla="*/ 334 h 590"/>
                <a:gd name="T30" fmla="*/ 192 w 308"/>
                <a:gd name="T31" fmla="*/ 356 h 590"/>
                <a:gd name="T32" fmla="*/ 199 w 308"/>
                <a:gd name="T33" fmla="*/ 373 h 590"/>
                <a:gd name="T34" fmla="*/ 214 w 308"/>
                <a:gd name="T35" fmla="*/ 422 h 590"/>
                <a:gd name="T36" fmla="*/ 229 w 308"/>
                <a:gd name="T37" fmla="*/ 496 h 590"/>
                <a:gd name="T38" fmla="*/ 240 w 308"/>
                <a:gd name="T39" fmla="*/ 563 h 590"/>
                <a:gd name="T40" fmla="*/ 244 w 308"/>
                <a:gd name="T41" fmla="*/ 590 h 590"/>
                <a:gd name="T42" fmla="*/ 308 w 308"/>
                <a:gd name="T43" fmla="*/ 417 h 590"/>
                <a:gd name="T44" fmla="*/ 257 w 308"/>
                <a:gd name="T45" fmla="*/ 251 h 590"/>
                <a:gd name="T46" fmla="*/ 255 w 308"/>
                <a:gd name="T47" fmla="*/ 247 h 590"/>
                <a:gd name="T48" fmla="*/ 247 w 308"/>
                <a:gd name="T49" fmla="*/ 234 h 590"/>
                <a:gd name="T50" fmla="*/ 238 w 308"/>
                <a:gd name="T51" fmla="*/ 218 h 590"/>
                <a:gd name="T52" fmla="*/ 227 w 308"/>
                <a:gd name="T53" fmla="*/ 197 h 590"/>
                <a:gd name="T54" fmla="*/ 216 w 308"/>
                <a:gd name="T55" fmla="*/ 175 h 590"/>
                <a:gd name="T56" fmla="*/ 207 w 308"/>
                <a:gd name="T57" fmla="*/ 157 h 590"/>
                <a:gd name="T58" fmla="*/ 197 w 308"/>
                <a:gd name="T59" fmla="*/ 140 h 590"/>
                <a:gd name="T60" fmla="*/ 194 w 308"/>
                <a:gd name="T61" fmla="*/ 129 h 590"/>
                <a:gd name="T62" fmla="*/ 184 w 308"/>
                <a:gd name="T63" fmla="*/ 118 h 590"/>
                <a:gd name="T64" fmla="*/ 166 w 308"/>
                <a:gd name="T65" fmla="*/ 99 h 590"/>
                <a:gd name="T66" fmla="*/ 142 w 308"/>
                <a:gd name="T67" fmla="*/ 79 h 590"/>
                <a:gd name="T68" fmla="*/ 114 w 308"/>
                <a:gd name="T69" fmla="*/ 57 h 590"/>
                <a:gd name="T70" fmla="*/ 86 w 308"/>
                <a:gd name="T71" fmla="*/ 35 h 590"/>
                <a:gd name="T72" fmla="*/ 62 w 308"/>
                <a:gd name="T73" fmla="*/ 16 h 590"/>
                <a:gd name="T74" fmla="*/ 44 w 308"/>
                <a:gd name="T75" fmla="*/ 5 h 590"/>
                <a:gd name="T76" fmla="*/ 38 w 308"/>
                <a:gd name="T77" fmla="*/ 0 h 590"/>
                <a:gd name="T78" fmla="*/ 0 w 308"/>
                <a:gd name="T79" fmla="*/ 11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590">
                  <a:moveTo>
                    <a:pt x="0" y="116"/>
                  </a:moveTo>
                  <a:lnTo>
                    <a:pt x="3" y="116"/>
                  </a:lnTo>
                  <a:lnTo>
                    <a:pt x="13" y="120"/>
                  </a:lnTo>
                  <a:lnTo>
                    <a:pt x="27" y="125"/>
                  </a:lnTo>
                  <a:lnTo>
                    <a:pt x="46" y="131"/>
                  </a:lnTo>
                  <a:lnTo>
                    <a:pt x="66" y="142"/>
                  </a:lnTo>
                  <a:lnTo>
                    <a:pt x="85" y="153"/>
                  </a:lnTo>
                  <a:lnTo>
                    <a:pt x="101" y="168"/>
                  </a:lnTo>
                  <a:lnTo>
                    <a:pt x="116" y="186"/>
                  </a:lnTo>
                  <a:lnTo>
                    <a:pt x="127" y="208"/>
                  </a:lnTo>
                  <a:lnTo>
                    <a:pt x="140" y="232"/>
                  </a:lnTo>
                  <a:lnTo>
                    <a:pt x="151" y="258"/>
                  </a:lnTo>
                  <a:lnTo>
                    <a:pt x="162" y="284"/>
                  </a:lnTo>
                  <a:lnTo>
                    <a:pt x="173" y="310"/>
                  </a:lnTo>
                  <a:lnTo>
                    <a:pt x="183" y="334"/>
                  </a:lnTo>
                  <a:lnTo>
                    <a:pt x="192" y="356"/>
                  </a:lnTo>
                  <a:lnTo>
                    <a:pt x="199" y="373"/>
                  </a:lnTo>
                  <a:lnTo>
                    <a:pt x="214" y="422"/>
                  </a:lnTo>
                  <a:lnTo>
                    <a:pt x="229" y="496"/>
                  </a:lnTo>
                  <a:lnTo>
                    <a:pt x="240" y="563"/>
                  </a:lnTo>
                  <a:lnTo>
                    <a:pt x="244" y="590"/>
                  </a:lnTo>
                  <a:lnTo>
                    <a:pt x="308" y="417"/>
                  </a:lnTo>
                  <a:lnTo>
                    <a:pt x="257" y="251"/>
                  </a:lnTo>
                  <a:lnTo>
                    <a:pt x="255" y="247"/>
                  </a:lnTo>
                  <a:lnTo>
                    <a:pt x="247" y="234"/>
                  </a:lnTo>
                  <a:lnTo>
                    <a:pt x="238" y="218"/>
                  </a:lnTo>
                  <a:lnTo>
                    <a:pt x="227" y="197"/>
                  </a:lnTo>
                  <a:lnTo>
                    <a:pt x="216" y="175"/>
                  </a:lnTo>
                  <a:lnTo>
                    <a:pt x="207" y="157"/>
                  </a:lnTo>
                  <a:lnTo>
                    <a:pt x="197" y="140"/>
                  </a:lnTo>
                  <a:lnTo>
                    <a:pt x="194" y="129"/>
                  </a:lnTo>
                  <a:lnTo>
                    <a:pt x="184" y="118"/>
                  </a:lnTo>
                  <a:lnTo>
                    <a:pt x="166" y="99"/>
                  </a:lnTo>
                  <a:lnTo>
                    <a:pt x="142" y="79"/>
                  </a:lnTo>
                  <a:lnTo>
                    <a:pt x="114" y="57"/>
                  </a:lnTo>
                  <a:lnTo>
                    <a:pt x="86" y="35"/>
                  </a:lnTo>
                  <a:lnTo>
                    <a:pt x="62" y="16"/>
                  </a:lnTo>
                  <a:lnTo>
                    <a:pt x="44" y="5"/>
                  </a:lnTo>
                  <a:lnTo>
                    <a:pt x="38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B86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03" y="-1"/>
              <a:ext cx="1070" cy="1610"/>
            </a:xfrm>
            <a:custGeom>
              <a:avLst/>
              <a:gdLst>
                <a:gd name="T0" fmla="*/ 1656 w 2138"/>
                <a:gd name="T1" fmla="*/ 552 h 3219"/>
                <a:gd name="T2" fmla="*/ 1783 w 2138"/>
                <a:gd name="T3" fmla="*/ 216 h 3219"/>
                <a:gd name="T4" fmla="*/ 1630 w 2138"/>
                <a:gd name="T5" fmla="*/ 469 h 3219"/>
                <a:gd name="T6" fmla="*/ 1669 w 2138"/>
                <a:gd name="T7" fmla="*/ 292 h 3219"/>
                <a:gd name="T8" fmla="*/ 1615 w 2138"/>
                <a:gd name="T9" fmla="*/ 78 h 3219"/>
                <a:gd name="T10" fmla="*/ 1506 w 2138"/>
                <a:gd name="T11" fmla="*/ 66 h 3219"/>
                <a:gd name="T12" fmla="*/ 1360 w 2138"/>
                <a:gd name="T13" fmla="*/ 548 h 3219"/>
                <a:gd name="T14" fmla="*/ 1687 w 2138"/>
                <a:gd name="T15" fmla="*/ 620 h 3219"/>
                <a:gd name="T16" fmla="*/ 1793 w 2138"/>
                <a:gd name="T17" fmla="*/ 1067 h 3219"/>
                <a:gd name="T18" fmla="*/ 2127 w 2138"/>
                <a:gd name="T19" fmla="*/ 1506 h 3219"/>
                <a:gd name="T20" fmla="*/ 1907 w 2138"/>
                <a:gd name="T21" fmla="*/ 2016 h 3219"/>
                <a:gd name="T22" fmla="*/ 2038 w 2138"/>
                <a:gd name="T23" fmla="*/ 2462 h 3219"/>
                <a:gd name="T24" fmla="*/ 1970 w 2138"/>
                <a:gd name="T25" fmla="*/ 2690 h 3219"/>
                <a:gd name="T26" fmla="*/ 2033 w 2138"/>
                <a:gd name="T27" fmla="*/ 2741 h 3219"/>
                <a:gd name="T28" fmla="*/ 1907 w 2138"/>
                <a:gd name="T29" fmla="*/ 2664 h 3219"/>
                <a:gd name="T30" fmla="*/ 1983 w 2138"/>
                <a:gd name="T31" fmla="*/ 2440 h 3219"/>
                <a:gd name="T32" fmla="*/ 1959 w 2138"/>
                <a:gd name="T33" fmla="*/ 2522 h 3219"/>
                <a:gd name="T34" fmla="*/ 1850 w 2138"/>
                <a:gd name="T35" fmla="*/ 2018 h 3219"/>
                <a:gd name="T36" fmla="*/ 2018 w 2138"/>
                <a:gd name="T37" fmla="*/ 1645 h 3219"/>
                <a:gd name="T38" fmla="*/ 1928 w 2138"/>
                <a:gd name="T39" fmla="*/ 1344 h 3219"/>
                <a:gd name="T40" fmla="*/ 1987 w 2138"/>
                <a:gd name="T41" fmla="*/ 1318 h 3219"/>
                <a:gd name="T42" fmla="*/ 1630 w 2138"/>
                <a:gd name="T43" fmla="*/ 871 h 3219"/>
                <a:gd name="T44" fmla="*/ 1379 w 2138"/>
                <a:gd name="T45" fmla="*/ 594 h 3219"/>
                <a:gd name="T46" fmla="*/ 1112 w 2138"/>
                <a:gd name="T47" fmla="*/ 663 h 3219"/>
                <a:gd name="T48" fmla="*/ 721 w 2138"/>
                <a:gd name="T49" fmla="*/ 1026 h 3219"/>
                <a:gd name="T50" fmla="*/ 443 w 2138"/>
                <a:gd name="T51" fmla="*/ 2005 h 3219"/>
                <a:gd name="T52" fmla="*/ 172 w 2138"/>
                <a:gd name="T53" fmla="*/ 2789 h 3219"/>
                <a:gd name="T54" fmla="*/ 746 w 2138"/>
                <a:gd name="T55" fmla="*/ 2902 h 3219"/>
                <a:gd name="T56" fmla="*/ 1334 w 2138"/>
                <a:gd name="T57" fmla="*/ 3138 h 3219"/>
                <a:gd name="T58" fmla="*/ 1647 w 2138"/>
                <a:gd name="T59" fmla="*/ 3171 h 3219"/>
                <a:gd name="T60" fmla="*/ 1697 w 2138"/>
                <a:gd name="T61" fmla="*/ 3188 h 3219"/>
                <a:gd name="T62" fmla="*/ 1390 w 2138"/>
                <a:gd name="T63" fmla="*/ 3210 h 3219"/>
                <a:gd name="T64" fmla="*/ 1085 w 2138"/>
                <a:gd name="T65" fmla="*/ 3097 h 3219"/>
                <a:gd name="T66" fmla="*/ 706 w 2138"/>
                <a:gd name="T67" fmla="*/ 2955 h 3219"/>
                <a:gd name="T68" fmla="*/ 306 w 2138"/>
                <a:gd name="T69" fmla="*/ 2946 h 3219"/>
                <a:gd name="T70" fmla="*/ 112 w 2138"/>
                <a:gd name="T71" fmla="*/ 2789 h 3219"/>
                <a:gd name="T72" fmla="*/ 560 w 2138"/>
                <a:gd name="T73" fmla="*/ 1504 h 3219"/>
                <a:gd name="T74" fmla="*/ 384 w 2138"/>
                <a:gd name="T75" fmla="*/ 1143 h 3219"/>
                <a:gd name="T76" fmla="*/ 347 w 2138"/>
                <a:gd name="T77" fmla="*/ 1196 h 3219"/>
                <a:gd name="T78" fmla="*/ 360 w 2138"/>
                <a:gd name="T79" fmla="*/ 1586 h 3219"/>
                <a:gd name="T80" fmla="*/ 303 w 2138"/>
                <a:gd name="T81" fmla="*/ 1918 h 3219"/>
                <a:gd name="T82" fmla="*/ 114 w 2138"/>
                <a:gd name="T83" fmla="*/ 2241 h 3219"/>
                <a:gd name="T84" fmla="*/ 40 w 2138"/>
                <a:gd name="T85" fmla="*/ 2217 h 3219"/>
                <a:gd name="T86" fmla="*/ 240 w 2138"/>
                <a:gd name="T87" fmla="*/ 1909 h 3219"/>
                <a:gd name="T88" fmla="*/ 331 w 2138"/>
                <a:gd name="T89" fmla="*/ 1613 h 3219"/>
                <a:gd name="T90" fmla="*/ 70 w 2138"/>
                <a:gd name="T91" fmla="*/ 2032 h 3219"/>
                <a:gd name="T92" fmla="*/ 64 w 2138"/>
                <a:gd name="T93" fmla="*/ 1968 h 3219"/>
                <a:gd name="T94" fmla="*/ 295 w 2138"/>
                <a:gd name="T95" fmla="*/ 1595 h 3219"/>
                <a:gd name="T96" fmla="*/ 244 w 2138"/>
                <a:gd name="T97" fmla="*/ 1218 h 3219"/>
                <a:gd name="T98" fmla="*/ 556 w 2138"/>
                <a:gd name="T99" fmla="*/ 993 h 3219"/>
                <a:gd name="T100" fmla="*/ 979 w 2138"/>
                <a:gd name="T101" fmla="*/ 783 h 3219"/>
                <a:gd name="T102" fmla="*/ 1183 w 2138"/>
                <a:gd name="T103" fmla="*/ 495 h 3219"/>
                <a:gd name="T104" fmla="*/ 1397 w 2138"/>
                <a:gd name="T105" fmla="*/ 83 h 3219"/>
                <a:gd name="T106" fmla="*/ 1170 w 2138"/>
                <a:gd name="T107" fmla="*/ 349 h 3219"/>
                <a:gd name="T108" fmla="*/ 1416 w 2138"/>
                <a:gd name="T109" fmla="*/ 17 h 3219"/>
                <a:gd name="T110" fmla="*/ 1510 w 2138"/>
                <a:gd name="T111" fmla="*/ 0 h 3219"/>
                <a:gd name="T112" fmla="*/ 1611 w 2138"/>
                <a:gd name="T113" fmla="*/ 26 h 3219"/>
                <a:gd name="T114" fmla="*/ 1752 w 2138"/>
                <a:gd name="T115" fmla="*/ 118 h 3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38" h="3219">
                  <a:moveTo>
                    <a:pt x="1841" y="316"/>
                  </a:moveTo>
                  <a:lnTo>
                    <a:pt x="1819" y="345"/>
                  </a:lnTo>
                  <a:lnTo>
                    <a:pt x="1793" y="373"/>
                  </a:lnTo>
                  <a:lnTo>
                    <a:pt x="1763" y="399"/>
                  </a:lnTo>
                  <a:lnTo>
                    <a:pt x="1735" y="426"/>
                  </a:lnTo>
                  <a:lnTo>
                    <a:pt x="1709" y="454"/>
                  </a:lnTo>
                  <a:lnTo>
                    <a:pt x="1689" y="485"/>
                  </a:lnTo>
                  <a:lnTo>
                    <a:pt x="1678" y="521"/>
                  </a:lnTo>
                  <a:lnTo>
                    <a:pt x="1678" y="561"/>
                  </a:lnTo>
                  <a:lnTo>
                    <a:pt x="1669" y="563"/>
                  </a:lnTo>
                  <a:lnTo>
                    <a:pt x="1661" y="559"/>
                  </a:lnTo>
                  <a:lnTo>
                    <a:pt x="1656" y="552"/>
                  </a:lnTo>
                  <a:lnTo>
                    <a:pt x="1650" y="545"/>
                  </a:lnTo>
                  <a:lnTo>
                    <a:pt x="1650" y="506"/>
                  </a:lnTo>
                  <a:lnTo>
                    <a:pt x="1661" y="471"/>
                  </a:lnTo>
                  <a:lnTo>
                    <a:pt x="1680" y="439"/>
                  </a:lnTo>
                  <a:lnTo>
                    <a:pt x="1706" y="410"/>
                  </a:lnTo>
                  <a:lnTo>
                    <a:pt x="1732" y="382"/>
                  </a:lnTo>
                  <a:lnTo>
                    <a:pt x="1761" y="356"/>
                  </a:lnTo>
                  <a:lnTo>
                    <a:pt x="1787" y="329"/>
                  </a:lnTo>
                  <a:lnTo>
                    <a:pt x="1809" y="299"/>
                  </a:lnTo>
                  <a:lnTo>
                    <a:pt x="1807" y="271"/>
                  </a:lnTo>
                  <a:lnTo>
                    <a:pt x="1798" y="244"/>
                  </a:lnTo>
                  <a:lnTo>
                    <a:pt x="1783" y="216"/>
                  </a:lnTo>
                  <a:lnTo>
                    <a:pt x="1765" y="190"/>
                  </a:lnTo>
                  <a:lnTo>
                    <a:pt x="1746" y="168"/>
                  </a:lnTo>
                  <a:lnTo>
                    <a:pt x="1732" y="151"/>
                  </a:lnTo>
                  <a:lnTo>
                    <a:pt x="1719" y="138"/>
                  </a:lnTo>
                  <a:lnTo>
                    <a:pt x="1715" y="135"/>
                  </a:lnTo>
                  <a:lnTo>
                    <a:pt x="1728" y="188"/>
                  </a:lnTo>
                  <a:lnTo>
                    <a:pt x="1726" y="238"/>
                  </a:lnTo>
                  <a:lnTo>
                    <a:pt x="1715" y="286"/>
                  </a:lnTo>
                  <a:lnTo>
                    <a:pt x="1697" y="332"/>
                  </a:lnTo>
                  <a:lnTo>
                    <a:pt x="1672" y="378"/>
                  </a:lnTo>
                  <a:lnTo>
                    <a:pt x="1650" y="423"/>
                  </a:lnTo>
                  <a:lnTo>
                    <a:pt x="1630" y="469"/>
                  </a:lnTo>
                  <a:lnTo>
                    <a:pt x="1615" y="517"/>
                  </a:lnTo>
                  <a:lnTo>
                    <a:pt x="1610" y="522"/>
                  </a:lnTo>
                  <a:lnTo>
                    <a:pt x="1604" y="528"/>
                  </a:lnTo>
                  <a:lnTo>
                    <a:pt x="1599" y="532"/>
                  </a:lnTo>
                  <a:lnTo>
                    <a:pt x="1591" y="532"/>
                  </a:lnTo>
                  <a:lnTo>
                    <a:pt x="1589" y="497"/>
                  </a:lnTo>
                  <a:lnTo>
                    <a:pt x="1597" y="463"/>
                  </a:lnTo>
                  <a:lnTo>
                    <a:pt x="1608" y="430"/>
                  </a:lnTo>
                  <a:lnTo>
                    <a:pt x="1623" y="395"/>
                  </a:lnTo>
                  <a:lnTo>
                    <a:pt x="1639" y="362"/>
                  </a:lnTo>
                  <a:lnTo>
                    <a:pt x="1654" y="327"/>
                  </a:lnTo>
                  <a:lnTo>
                    <a:pt x="1669" y="292"/>
                  </a:lnTo>
                  <a:lnTo>
                    <a:pt x="1678" y="257"/>
                  </a:lnTo>
                  <a:lnTo>
                    <a:pt x="1682" y="236"/>
                  </a:lnTo>
                  <a:lnTo>
                    <a:pt x="1684" y="216"/>
                  </a:lnTo>
                  <a:lnTo>
                    <a:pt x="1684" y="198"/>
                  </a:lnTo>
                  <a:lnTo>
                    <a:pt x="1684" y="177"/>
                  </a:lnTo>
                  <a:lnTo>
                    <a:pt x="1678" y="157"/>
                  </a:lnTo>
                  <a:lnTo>
                    <a:pt x="1671" y="137"/>
                  </a:lnTo>
                  <a:lnTo>
                    <a:pt x="1658" y="116"/>
                  </a:lnTo>
                  <a:lnTo>
                    <a:pt x="1639" y="96"/>
                  </a:lnTo>
                  <a:lnTo>
                    <a:pt x="1632" y="89"/>
                  </a:lnTo>
                  <a:lnTo>
                    <a:pt x="1623" y="83"/>
                  </a:lnTo>
                  <a:lnTo>
                    <a:pt x="1615" y="78"/>
                  </a:lnTo>
                  <a:lnTo>
                    <a:pt x="1604" y="72"/>
                  </a:lnTo>
                  <a:lnTo>
                    <a:pt x="1595" y="68"/>
                  </a:lnTo>
                  <a:lnTo>
                    <a:pt x="1584" y="65"/>
                  </a:lnTo>
                  <a:lnTo>
                    <a:pt x="1573" y="63"/>
                  </a:lnTo>
                  <a:lnTo>
                    <a:pt x="1562" y="61"/>
                  </a:lnTo>
                  <a:lnTo>
                    <a:pt x="1554" y="61"/>
                  </a:lnTo>
                  <a:lnTo>
                    <a:pt x="1545" y="61"/>
                  </a:lnTo>
                  <a:lnTo>
                    <a:pt x="1538" y="61"/>
                  </a:lnTo>
                  <a:lnTo>
                    <a:pt x="1528" y="61"/>
                  </a:lnTo>
                  <a:lnTo>
                    <a:pt x="1521" y="63"/>
                  </a:lnTo>
                  <a:lnTo>
                    <a:pt x="1514" y="65"/>
                  </a:lnTo>
                  <a:lnTo>
                    <a:pt x="1506" y="66"/>
                  </a:lnTo>
                  <a:lnTo>
                    <a:pt x="1499" y="68"/>
                  </a:lnTo>
                  <a:lnTo>
                    <a:pt x="1445" y="120"/>
                  </a:lnTo>
                  <a:lnTo>
                    <a:pt x="1401" y="174"/>
                  </a:lnTo>
                  <a:lnTo>
                    <a:pt x="1364" y="227"/>
                  </a:lnTo>
                  <a:lnTo>
                    <a:pt x="1336" y="281"/>
                  </a:lnTo>
                  <a:lnTo>
                    <a:pt x="1314" y="336"/>
                  </a:lnTo>
                  <a:lnTo>
                    <a:pt x="1295" y="393"/>
                  </a:lnTo>
                  <a:lnTo>
                    <a:pt x="1284" y="454"/>
                  </a:lnTo>
                  <a:lnTo>
                    <a:pt x="1275" y="515"/>
                  </a:lnTo>
                  <a:lnTo>
                    <a:pt x="1301" y="526"/>
                  </a:lnTo>
                  <a:lnTo>
                    <a:pt x="1329" y="537"/>
                  </a:lnTo>
                  <a:lnTo>
                    <a:pt x="1360" y="548"/>
                  </a:lnTo>
                  <a:lnTo>
                    <a:pt x="1392" y="557"/>
                  </a:lnTo>
                  <a:lnTo>
                    <a:pt x="1427" y="567"/>
                  </a:lnTo>
                  <a:lnTo>
                    <a:pt x="1462" y="576"/>
                  </a:lnTo>
                  <a:lnTo>
                    <a:pt x="1495" y="583"/>
                  </a:lnTo>
                  <a:lnTo>
                    <a:pt x="1530" y="591"/>
                  </a:lnTo>
                  <a:lnTo>
                    <a:pt x="1562" y="596"/>
                  </a:lnTo>
                  <a:lnTo>
                    <a:pt x="1591" y="604"/>
                  </a:lnTo>
                  <a:lnTo>
                    <a:pt x="1619" y="607"/>
                  </a:lnTo>
                  <a:lnTo>
                    <a:pt x="1643" y="613"/>
                  </a:lnTo>
                  <a:lnTo>
                    <a:pt x="1663" y="617"/>
                  </a:lnTo>
                  <a:lnTo>
                    <a:pt x="1678" y="618"/>
                  </a:lnTo>
                  <a:lnTo>
                    <a:pt x="1687" y="620"/>
                  </a:lnTo>
                  <a:lnTo>
                    <a:pt x="1691" y="620"/>
                  </a:lnTo>
                  <a:lnTo>
                    <a:pt x="1680" y="670"/>
                  </a:lnTo>
                  <a:lnTo>
                    <a:pt x="1674" y="718"/>
                  </a:lnTo>
                  <a:lnTo>
                    <a:pt x="1672" y="764"/>
                  </a:lnTo>
                  <a:lnTo>
                    <a:pt x="1676" y="809"/>
                  </a:lnTo>
                  <a:lnTo>
                    <a:pt x="1682" y="851"/>
                  </a:lnTo>
                  <a:lnTo>
                    <a:pt x="1693" y="890"/>
                  </a:lnTo>
                  <a:lnTo>
                    <a:pt x="1706" y="928"/>
                  </a:lnTo>
                  <a:lnTo>
                    <a:pt x="1724" y="965"/>
                  </a:lnTo>
                  <a:lnTo>
                    <a:pt x="1743" y="1000"/>
                  </a:lnTo>
                  <a:lnTo>
                    <a:pt x="1767" y="1036"/>
                  </a:lnTo>
                  <a:lnTo>
                    <a:pt x="1793" y="1067"/>
                  </a:lnTo>
                  <a:lnTo>
                    <a:pt x="1820" y="1098"/>
                  </a:lnTo>
                  <a:lnTo>
                    <a:pt x="1850" y="1128"/>
                  </a:lnTo>
                  <a:lnTo>
                    <a:pt x="1881" y="1157"/>
                  </a:lnTo>
                  <a:lnTo>
                    <a:pt x="1915" y="1185"/>
                  </a:lnTo>
                  <a:lnTo>
                    <a:pt x="1950" y="1213"/>
                  </a:lnTo>
                  <a:lnTo>
                    <a:pt x="1985" y="1250"/>
                  </a:lnTo>
                  <a:lnTo>
                    <a:pt x="2016" y="1288"/>
                  </a:lnTo>
                  <a:lnTo>
                    <a:pt x="2046" y="1329"/>
                  </a:lnTo>
                  <a:lnTo>
                    <a:pt x="2072" y="1370"/>
                  </a:lnTo>
                  <a:lnTo>
                    <a:pt x="2094" y="1414"/>
                  </a:lnTo>
                  <a:lnTo>
                    <a:pt x="2112" y="1460"/>
                  </a:lnTo>
                  <a:lnTo>
                    <a:pt x="2127" y="1506"/>
                  </a:lnTo>
                  <a:lnTo>
                    <a:pt x="2138" y="1556"/>
                  </a:lnTo>
                  <a:lnTo>
                    <a:pt x="2135" y="1597"/>
                  </a:lnTo>
                  <a:lnTo>
                    <a:pt x="2131" y="1634"/>
                  </a:lnTo>
                  <a:lnTo>
                    <a:pt x="2125" y="1671"/>
                  </a:lnTo>
                  <a:lnTo>
                    <a:pt x="2120" y="1702"/>
                  </a:lnTo>
                  <a:lnTo>
                    <a:pt x="2109" y="1733"/>
                  </a:lnTo>
                  <a:lnTo>
                    <a:pt x="2096" y="1761"/>
                  </a:lnTo>
                  <a:lnTo>
                    <a:pt x="2077" y="1787"/>
                  </a:lnTo>
                  <a:lnTo>
                    <a:pt x="2055" y="1809"/>
                  </a:lnTo>
                  <a:lnTo>
                    <a:pt x="1983" y="1879"/>
                  </a:lnTo>
                  <a:lnTo>
                    <a:pt x="1937" y="1949"/>
                  </a:lnTo>
                  <a:lnTo>
                    <a:pt x="1907" y="2016"/>
                  </a:lnTo>
                  <a:lnTo>
                    <a:pt x="1896" y="2077"/>
                  </a:lnTo>
                  <a:lnTo>
                    <a:pt x="1898" y="2134"/>
                  </a:lnTo>
                  <a:lnTo>
                    <a:pt x="1909" y="2182"/>
                  </a:lnTo>
                  <a:lnTo>
                    <a:pt x="1926" y="2222"/>
                  </a:lnTo>
                  <a:lnTo>
                    <a:pt x="1946" y="2252"/>
                  </a:lnTo>
                  <a:lnTo>
                    <a:pt x="1961" y="2285"/>
                  </a:lnTo>
                  <a:lnTo>
                    <a:pt x="1976" y="2317"/>
                  </a:lnTo>
                  <a:lnTo>
                    <a:pt x="1990" y="2348"/>
                  </a:lnTo>
                  <a:lnTo>
                    <a:pt x="2003" y="2378"/>
                  </a:lnTo>
                  <a:lnTo>
                    <a:pt x="2016" y="2405"/>
                  </a:lnTo>
                  <a:lnTo>
                    <a:pt x="2027" y="2435"/>
                  </a:lnTo>
                  <a:lnTo>
                    <a:pt x="2038" y="2462"/>
                  </a:lnTo>
                  <a:lnTo>
                    <a:pt x="2050" y="2492"/>
                  </a:lnTo>
                  <a:lnTo>
                    <a:pt x="2055" y="2518"/>
                  </a:lnTo>
                  <a:lnTo>
                    <a:pt x="2059" y="2544"/>
                  </a:lnTo>
                  <a:lnTo>
                    <a:pt x="2061" y="2568"/>
                  </a:lnTo>
                  <a:lnTo>
                    <a:pt x="2059" y="2592"/>
                  </a:lnTo>
                  <a:lnTo>
                    <a:pt x="2053" y="2614"/>
                  </a:lnTo>
                  <a:lnTo>
                    <a:pt x="2042" y="2636"/>
                  </a:lnTo>
                  <a:lnTo>
                    <a:pt x="2029" y="2654"/>
                  </a:lnTo>
                  <a:lnTo>
                    <a:pt x="2009" y="2673"/>
                  </a:lnTo>
                  <a:lnTo>
                    <a:pt x="1994" y="2678"/>
                  </a:lnTo>
                  <a:lnTo>
                    <a:pt x="1981" y="2684"/>
                  </a:lnTo>
                  <a:lnTo>
                    <a:pt x="1970" y="2690"/>
                  </a:lnTo>
                  <a:lnTo>
                    <a:pt x="1961" y="2693"/>
                  </a:lnTo>
                  <a:lnTo>
                    <a:pt x="1957" y="2701"/>
                  </a:lnTo>
                  <a:lnTo>
                    <a:pt x="1957" y="2708"/>
                  </a:lnTo>
                  <a:lnTo>
                    <a:pt x="1963" y="2719"/>
                  </a:lnTo>
                  <a:lnTo>
                    <a:pt x="1974" y="2732"/>
                  </a:lnTo>
                  <a:lnTo>
                    <a:pt x="1979" y="2739"/>
                  </a:lnTo>
                  <a:lnTo>
                    <a:pt x="1989" y="2741"/>
                  </a:lnTo>
                  <a:lnTo>
                    <a:pt x="1998" y="2739"/>
                  </a:lnTo>
                  <a:lnTo>
                    <a:pt x="2009" y="2738"/>
                  </a:lnTo>
                  <a:lnTo>
                    <a:pt x="2018" y="2734"/>
                  </a:lnTo>
                  <a:lnTo>
                    <a:pt x="2027" y="2736"/>
                  </a:lnTo>
                  <a:lnTo>
                    <a:pt x="2033" y="2741"/>
                  </a:lnTo>
                  <a:lnTo>
                    <a:pt x="2037" y="2754"/>
                  </a:lnTo>
                  <a:lnTo>
                    <a:pt x="2027" y="2769"/>
                  </a:lnTo>
                  <a:lnTo>
                    <a:pt x="2014" y="2784"/>
                  </a:lnTo>
                  <a:lnTo>
                    <a:pt x="2002" y="2791"/>
                  </a:lnTo>
                  <a:lnTo>
                    <a:pt x="1987" y="2789"/>
                  </a:lnTo>
                  <a:lnTo>
                    <a:pt x="1974" y="2780"/>
                  </a:lnTo>
                  <a:lnTo>
                    <a:pt x="1957" y="2763"/>
                  </a:lnTo>
                  <a:lnTo>
                    <a:pt x="1942" y="2743"/>
                  </a:lnTo>
                  <a:lnTo>
                    <a:pt x="1928" y="2721"/>
                  </a:lnTo>
                  <a:lnTo>
                    <a:pt x="1916" y="2699"/>
                  </a:lnTo>
                  <a:lnTo>
                    <a:pt x="1909" y="2680"/>
                  </a:lnTo>
                  <a:lnTo>
                    <a:pt x="1907" y="2664"/>
                  </a:lnTo>
                  <a:lnTo>
                    <a:pt x="1913" y="2656"/>
                  </a:lnTo>
                  <a:lnTo>
                    <a:pt x="1928" y="2656"/>
                  </a:lnTo>
                  <a:lnTo>
                    <a:pt x="1941" y="2656"/>
                  </a:lnTo>
                  <a:lnTo>
                    <a:pt x="1953" y="2653"/>
                  </a:lnTo>
                  <a:lnTo>
                    <a:pt x="1965" y="2647"/>
                  </a:lnTo>
                  <a:lnTo>
                    <a:pt x="1976" y="2642"/>
                  </a:lnTo>
                  <a:lnTo>
                    <a:pt x="1987" y="2634"/>
                  </a:lnTo>
                  <a:lnTo>
                    <a:pt x="1998" y="2629"/>
                  </a:lnTo>
                  <a:lnTo>
                    <a:pt x="2009" y="2621"/>
                  </a:lnTo>
                  <a:lnTo>
                    <a:pt x="2016" y="2555"/>
                  </a:lnTo>
                  <a:lnTo>
                    <a:pt x="2007" y="2496"/>
                  </a:lnTo>
                  <a:lnTo>
                    <a:pt x="1983" y="2440"/>
                  </a:lnTo>
                  <a:lnTo>
                    <a:pt x="1953" y="2389"/>
                  </a:lnTo>
                  <a:lnTo>
                    <a:pt x="1922" y="2335"/>
                  </a:lnTo>
                  <a:lnTo>
                    <a:pt x="1894" y="2282"/>
                  </a:lnTo>
                  <a:lnTo>
                    <a:pt x="1880" y="2224"/>
                  </a:lnTo>
                  <a:lnTo>
                    <a:pt x="1880" y="2162"/>
                  </a:lnTo>
                  <a:lnTo>
                    <a:pt x="1861" y="2219"/>
                  </a:lnTo>
                  <a:lnTo>
                    <a:pt x="1861" y="2280"/>
                  </a:lnTo>
                  <a:lnTo>
                    <a:pt x="1876" y="2341"/>
                  </a:lnTo>
                  <a:lnTo>
                    <a:pt x="1896" y="2400"/>
                  </a:lnTo>
                  <a:lnTo>
                    <a:pt x="1920" y="2451"/>
                  </a:lnTo>
                  <a:lnTo>
                    <a:pt x="1942" y="2492"/>
                  </a:lnTo>
                  <a:lnTo>
                    <a:pt x="1959" y="2522"/>
                  </a:lnTo>
                  <a:lnTo>
                    <a:pt x="1963" y="2533"/>
                  </a:lnTo>
                  <a:lnTo>
                    <a:pt x="1918" y="2507"/>
                  </a:lnTo>
                  <a:lnTo>
                    <a:pt x="1881" y="2459"/>
                  </a:lnTo>
                  <a:lnTo>
                    <a:pt x="1855" y="2398"/>
                  </a:lnTo>
                  <a:lnTo>
                    <a:pt x="1837" y="2326"/>
                  </a:lnTo>
                  <a:lnTo>
                    <a:pt x="1826" y="2252"/>
                  </a:lnTo>
                  <a:lnTo>
                    <a:pt x="1822" y="2180"/>
                  </a:lnTo>
                  <a:lnTo>
                    <a:pt x="1824" y="2117"/>
                  </a:lnTo>
                  <a:lnTo>
                    <a:pt x="1833" y="2067"/>
                  </a:lnTo>
                  <a:lnTo>
                    <a:pt x="1837" y="2051"/>
                  </a:lnTo>
                  <a:lnTo>
                    <a:pt x="1843" y="2034"/>
                  </a:lnTo>
                  <a:lnTo>
                    <a:pt x="1850" y="2018"/>
                  </a:lnTo>
                  <a:lnTo>
                    <a:pt x="1857" y="2001"/>
                  </a:lnTo>
                  <a:lnTo>
                    <a:pt x="1867" y="1984"/>
                  </a:lnTo>
                  <a:lnTo>
                    <a:pt x="1876" y="1968"/>
                  </a:lnTo>
                  <a:lnTo>
                    <a:pt x="1885" y="1953"/>
                  </a:lnTo>
                  <a:lnTo>
                    <a:pt x="1896" y="1936"/>
                  </a:lnTo>
                  <a:lnTo>
                    <a:pt x="1933" y="1888"/>
                  </a:lnTo>
                  <a:lnTo>
                    <a:pt x="1966" y="1846"/>
                  </a:lnTo>
                  <a:lnTo>
                    <a:pt x="1992" y="1805"/>
                  </a:lnTo>
                  <a:lnTo>
                    <a:pt x="2013" y="1767"/>
                  </a:lnTo>
                  <a:lnTo>
                    <a:pt x="2024" y="1728"/>
                  </a:lnTo>
                  <a:lnTo>
                    <a:pt x="2026" y="1689"/>
                  </a:lnTo>
                  <a:lnTo>
                    <a:pt x="2018" y="1645"/>
                  </a:lnTo>
                  <a:lnTo>
                    <a:pt x="2000" y="1597"/>
                  </a:lnTo>
                  <a:lnTo>
                    <a:pt x="1989" y="1554"/>
                  </a:lnTo>
                  <a:lnTo>
                    <a:pt x="1972" y="1504"/>
                  </a:lnTo>
                  <a:lnTo>
                    <a:pt x="1952" y="1455"/>
                  </a:lnTo>
                  <a:lnTo>
                    <a:pt x="1931" y="1405"/>
                  </a:lnTo>
                  <a:lnTo>
                    <a:pt x="1911" y="1360"/>
                  </a:lnTo>
                  <a:lnTo>
                    <a:pt x="1894" y="1325"/>
                  </a:lnTo>
                  <a:lnTo>
                    <a:pt x="1881" y="1301"/>
                  </a:lnTo>
                  <a:lnTo>
                    <a:pt x="1878" y="1292"/>
                  </a:lnTo>
                  <a:lnTo>
                    <a:pt x="1885" y="1298"/>
                  </a:lnTo>
                  <a:lnTo>
                    <a:pt x="1902" y="1314"/>
                  </a:lnTo>
                  <a:lnTo>
                    <a:pt x="1928" y="1344"/>
                  </a:lnTo>
                  <a:lnTo>
                    <a:pt x="1959" y="1383"/>
                  </a:lnTo>
                  <a:lnTo>
                    <a:pt x="1990" y="1436"/>
                  </a:lnTo>
                  <a:lnTo>
                    <a:pt x="2022" y="1501"/>
                  </a:lnTo>
                  <a:lnTo>
                    <a:pt x="2046" y="1578"/>
                  </a:lnTo>
                  <a:lnTo>
                    <a:pt x="2063" y="1669"/>
                  </a:lnTo>
                  <a:lnTo>
                    <a:pt x="2079" y="1617"/>
                  </a:lnTo>
                  <a:lnTo>
                    <a:pt x="2075" y="1562"/>
                  </a:lnTo>
                  <a:lnTo>
                    <a:pt x="2064" y="1503"/>
                  </a:lnTo>
                  <a:lnTo>
                    <a:pt x="2055" y="1444"/>
                  </a:lnTo>
                  <a:lnTo>
                    <a:pt x="2038" y="1399"/>
                  </a:lnTo>
                  <a:lnTo>
                    <a:pt x="2014" y="1357"/>
                  </a:lnTo>
                  <a:lnTo>
                    <a:pt x="1987" y="1318"/>
                  </a:lnTo>
                  <a:lnTo>
                    <a:pt x="1955" y="1283"/>
                  </a:lnTo>
                  <a:lnTo>
                    <a:pt x="1920" y="1248"/>
                  </a:lnTo>
                  <a:lnTo>
                    <a:pt x="1883" y="1215"/>
                  </a:lnTo>
                  <a:lnTo>
                    <a:pt x="1846" y="1181"/>
                  </a:lnTo>
                  <a:lnTo>
                    <a:pt x="1807" y="1150"/>
                  </a:lnTo>
                  <a:lnTo>
                    <a:pt x="1770" y="1117"/>
                  </a:lnTo>
                  <a:lnTo>
                    <a:pt x="1737" y="1082"/>
                  </a:lnTo>
                  <a:lnTo>
                    <a:pt x="1706" y="1045"/>
                  </a:lnTo>
                  <a:lnTo>
                    <a:pt x="1678" y="1006"/>
                  </a:lnTo>
                  <a:lnTo>
                    <a:pt x="1656" y="965"/>
                  </a:lnTo>
                  <a:lnTo>
                    <a:pt x="1639" y="921"/>
                  </a:lnTo>
                  <a:lnTo>
                    <a:pt x="1630" y="871"/>
                  </a:lnTo>
                  <a:lnTo>
                    <a:pt x="1630" y="818"/>
                  </a:lnTo>
                  <a:lnTo>
                    <a:pt x="1628" y="775"/>
                  </a:lnTo>
                  <a:lnTo>
                    <a:pt x="1630" y="733"/>
                  </a:lnTo>
                  <a:lnTo>
                    <a:pt x="1634" y="692"/>
                  </a:lnTo>
                  <a:lnTo>
                    <a:pt x="1636" y="650"/>
                  </a:lnTo>
                  <a:lnTo>
                    <a:pt x="1606" y="646"/>
                  </a:lnTo>
                  <a:lnTo>
                    <a:pt x="1571" y="641"/>
                  </a:lnTo>
                  <a:lnTo>
                    <a:pt x="1536" y="635"/>
                  </a:lnTo>
                  <a:lnTo>
                    <a:pt x="1497" y="626"/>
                  </a:lnTo>
                  <a:lnTo>
                    <a:pt x="1458" y="615"/>
                  </a:lnTo>
                  <a:lnTo>
                    <a:pt x="1417" y="605"/>
                  </a:lnTo>
                  <a:lnTo>
                    <a:pt x="1379" y="594"/>
                  </a:lnTo>
                  <a:lnTo>
                    <a:pt x="1340" y="581"/>
                  </a:lnTo>
                  <a:lnTo>
                    <a:pt x="1303" y="572"/>
                  </a:lnTo>
                  <a:lnTo>
                    <a:pt x="1268" y="561"/>
                  </a:lnTo>
                  <a:lnTo>
                    <a:pt x="1238" y="552"/>
                  </a:lnTo>
                  <a:lnTo>
                    <a:pt x="1210" y="545"/>
                  </a:lnTo>
                  <a:lnTo>
                    <a:pt x="1188" y="539"/>
                  </a:lnTo>
                  <a:lnTo>
                    <a:pt x="1172" y="535"/>
                  </a:lnTo>
                  <a:lnTo>
                    <a:pt x="1160" y="535"/>
                  </a:lnTo>
                  <a:lnTo>
                    <a:pt x="1157" y="537"/>
                  </a:lnTo>
                  <a:lnTo>
                    <a:pt x="1146" y="580"/>
                  </a:lnTo>
                  <a:lnTo>
                    <a:pt x="1131" y="622"/>
                  </a:lnTo>
                  <a:lnTo>
                    <a:pt x="1112" y="663"/>
                  </a:lnTo>
                  <a:lnTo>
                    <a:pt x="1092" y="703"/>
                  </a:lnTo>
                  <a:lnTo>
                    <a:pt x="1070" y="744"/>
                  </a:lnTo>
                  <a:lnTo>
                    <a:pt x="1044" y="783"/>
                  </a:lnTo>
                  <a:lnTo>
                    <a:pt x="1016" y="820"/>
                  </a:lnTo>
                  <a:lnTo>
                    <a:pt x="987" y="853"/>
                  </a:lnTo>
                  <a:lnTo>
                    <a:pt x="953" y="886"/>
                  </a:lnTo>
                  <a:lnTo>
                    <a:pt x="918" y="917"/>
                  </a:lnTo>
                  <a:lnTo>
                    <a:pt x="883" y="945"/>
                  </a:lnTo>
                  <a:lnTo>
                    <a:pt x="844" y="971"/>
                  </a:lnTo>
                  <a:lnTo>
                    <a:pt x="806" y="993"/>
                  </a:lnTo>
                  <a:lnTo>
                    <a:pt x="763" y="1012"/>
                  </a:lnTo>
                  <a:lnTo>
                    <a:pt x="721" y="1026"/>
                  </a:lnTo>
                  <a:lnTo>
                    <a:pt x="676" y="1037"/>
                  </a:lnTo>
                  <a:lnTo>
                    <a:pt x="678" y="1156"/>
                  </a:lnTo>
                  <a:lnTo>
                    <a:pt x="669" y="1274"/>
                  </a:lnTo>
                  <a:lnTo>
                    <a:pt x="648" y="1390"/>
                  </a:lnTo>
                  <a:lnTo>
                    <a:pt x="621" y="1506"/>
                  </a:lnTo>
                  <a:lnTo>
                    <a:pt x="587" y="1619"/>
                  </a:lnTo>
                  <a:lnTo>
                    <a:pt x="550" y="1731"/>
                  </a:lnTo>
                  <a:lnTo>
                    <a:pt x="512" y="1839"/>
                  </a:lnTo>
                  <a:lnTo>
                    <a:pt x="473" y="1944"/>
                  </a:lnTo>
                  <a:lnTo>
                    <a:pt x="469" y="1951"/>
                  </a:lnTo>
                  <a:lnTo>
                    <a:pt x="460" y="1971"/>
                  </a:lnTo>
                  <a:lnTo>
                    <a:pt x="443" y="2005"/>
                  </a:lnTo>
                  <a:lnTo>
                    <a:pt x="425" y="2049"/>
                  </a:lnTo>
                  <a:lnTo>
                    <a:pt x="401" y="2101"/>
                  </a:lnTo>
                  <a:lnTo>
                    <a:pt x="375" y="2162"/>
                  </a:lnTo>
                  <a:lnTo>
                    <a:pt x="345" y="2228"/>
                  </a:lnTo>
                  <a:lnTo>
                    <a:pt x="318" y="2298"/>
                  </a:lnTo>
                  <a:lnTo>
                    <a:pt x="288" y="2372"/>
                  </a:lnTo>
                  <a:lnTo>
                    <a:pt x="260" y="2446"/>
                  </a:lnTo>
                  <a:lnTo>
                    <a:pt x="234" y="2522"/>
                  </a:lnTo>
                  <a:lnTo>
                    <a:pt x="212" y="2595"/>
                  </a:lnTo>
                  <a:lnTo>
                    <a:pt x="194" y="2666"/>
                  </a:lnTo>
                  <a:lnTo>
                    <a:pt x="179" y="2730"/>
                  </a:lnTo>
                  <a:lnTo>
                    <a:pt x="172" y="2789"/>
                  </a:lnTo>
                  <a:lnTo>
                    <a:pt x="170" y="2841"/>
                  </a:lnTo>
                  <a:lnTo>
                    <a:pt x="497" y="2881"/>
                  </a:lnTo>
                  <a:lnTo>
                    <a:pt x="523" y="2881"/>
                  </a:lnTo>
                  <a:lnTo>
                    <a:pt x="549" y="2881"/>
                  </a:lnTo>
                  <a:lnTo>
                    <a:pt x="573" y="2881"/>
                  </a:lnTo>
                  <a:lnTo>
                    <a:pt x="599" y="2881"/>
                  </a:lnTo>
                  <a:lnTo>
                    <a:pt x="624" y="2883"/>
                  </a:lnTo>
                  <a:lnTo>
                    <a:pt x="648" y="2887"/>
                  </a:lnTo>
                  <a:lnTo>
                    <a:pt x="672" y="2889"/>
                  </a:lnTo>
                  <a:lnTo>
                    <a:pt x="698" y="2893"/>
                  </a:lnTo>
                  <a:lnTo>
                    <a:pt x="722" y="2896"/>
                  </a:lnTo>
                  <a:lnTo>
                    <a:pt x="746" y="2902"/>
                  </a:lnTo>
                  <a:lnTo>
                    <a:pt x="772" y="2905"/>
                  </a:lnTo>
                  <a:lnTo>
                    <a:pt x="796" y="2911"/>
                  </a:lnTo>
                  <a:lnTo>
                    <a:pt x="820" y="2918"/>
                  </a:lnTo>
                  <a:lnTo>
                    <a:pt x="844" y="2924"/>
                  </a:lnTo>
                  <a:lnTo>
                    <a:pt x="868" y="2931"/>
                  </a:lnTo>
                  <a:lnTo>
                    <a:pt x="892" y="2939"/>
                  </a:lnTo>
                  <a:lnTo>
                    <a:pt x="1157" y="3051"/>
                  </a:lnTo>
                  <a:lnTo>
                    <a:pt x="1192" y="3072"/>
                  </a:lnTo>
                  <a:lnTo>
                    <a:pt x="1227" y="3090"/>
                  </a:lnTo>
                  <a:lnTo>
                    <a:pt x="1262" y="3109"/>
                  </a:lnTo>
                  <a:lnTo>
                    <a:pt x="1299" y="3123"/>
                  </a:lnTo>
                  <a:lnTo>
                    <a:pt x="1334" y="3138"/>
                  </a:lnTo>
                  <a:lnTo>
                    <a:pt x="1371" y="3151"/>
                  </a:lnTo>
                  <a:lnTo>
                    <a:pt x="1410" y="3162"/>
                  </a:lnTo>
                  <a:lnTo>
                    <a:pt x="1447" y="3171"/>
                  </a:lnTo>
                  <a:lnTo>
                    <a:pt x="1464" y="3175"/>
                  </a:lnTo>
                  <a:lnTo>
                    <a:pt x="1484" y="3177"/>
                  </a:lnTo>
                  <a:lnTo>
                    <a:pt x="1506" y="3177"/>
                  </a:lnTo>
                  <a:lnTo>
                    <a:pt x="1528" y="3177"/>
                  </a:lnTo>
                  <a:lnTo>
                    <a:pt x="1552" y="3177"/>
                  </a:lnTo>
                  <a:lnTo>
                    <a:pt x="1576" y="3177"/>
                  </a:lnTo>
                  <a:lnTo>
                    <a:pt x="1600" y="3175"/>
                  </a:lnTo>
                  <a:lnTo>
                    <a:pt x="1623" y="3173"/>
                  </a:lnTo>
                  <a:lnTo>
                    <a:pt x="1647" y="3171"/>
                  </a:lnTo>
                  <a:lnTo>
                    <a:pt x="1667" y="3171"/>
                  </a:lnTo>
                  <a:lnTo>
                    <a:pt x="1687" y="3169"/>
                  </a:lnTo>
                  <a:lnTo>
                    <a:pt x="1704" y="3168"/>
                  </a:lnTo>
                  <a:lnTo>
                    <a:pt x="1719" y="3168"/>
                  </a:lnTo>
                  <a:lnTo>
                    <a:pt x="1730" y="3166"/>
                  </a:lnTo>
                  <a:lnTo>
                    <a:pt x="1739" y="3166"/>
                  </a:lnTo>
                  <a:lnTo>
                    <a:pt x="1743" y="3168"/>
                  </a:lnTo>
                  <a:lnTo>
                    <a:pt x="1743" y="3169"/>
                  </a:lnTo>
                  <a:lnTo>
                    <a:pt x="1739" y="3173"/>
                  </a:lnTo>
                  <a:lnTo>
                    <a:pt x="1728" y="3177"/>
                  </a:lnTo>
                  <a:lnTo>
                    <a:pt x="1715" y="3182"/>
                  </a:lnTo>
                  <a:lnTo>
                    <a:pt x="1697" y="3188"/>
                  </a:lnTo>
                  <a:lnTo>
                    <a:pt x="1674" y="3192"/>
                  </a:lnTo>
                  <a:lnTo>
                    <a:pt x="1650" y="3197"/>
                  </a:lnTo>
                  <a:lnTo>
                    <a:pt x="1624" y="3203"/>
                  </a:lnTo>
                  <a:lnTo>
                    <a:pt x="1597" y="3206"/>
                  </a:lnTo>
                  <a:lnTo>
                    <a:pt x="1569" y="3210"/>
                  </a:lnTo>
                  <a:lnTo>
                    <a:pt x="1541" y="3214"/>
                  </a:lnTo>
                  <a:lnTo>
                    <a:pt x="1512" y="3217"/>
                  </a:lnTo>
                  <a:lnTo>
                    <a:pt x="1486" y="3217"/>
                  </a:lnTo>
                  <a:lnTo>
                    <a:pt x="1460" y="3219"/>
                  </a:lnTo>
                  <a:lnTo>
                    <a:pt x="1436" y="3217"/>
                  </a:lnTo>
                  <a:lnTo>
                    <a:pt x="1416" y="3216"/>
                  </a:lnTo>
                  <a:lnTo>
                    <a:pt x="1390" y="3210"/>
                  </a:lnTo>
                  <a:lnTo>
                    <a:pt x="1362" y="3205"/>
                  </a:lnTo>
                  <a:lnTo>
                    <a:pt x="1336" y="3197"/>
                  </a:lnTo>
                  <a:lnTo>
                    <a:pt x="1310" y="3190"/>
                  </a:lnTo>
                  <a:lnTo>
                    <a:pt x="1284" y="3182"/>
                  </a:lnTo>
                  <a:lnTo>
                    <a:pt x="1258" y="3173"/>
                  </a:lnTo>
                  <a:lnTo>
                    <a:pt x="1233" y="3164"/>
                  </a:lnTo>
                  <a:lnTo>
                    <a:pt x="1209" y="3155"/>
                  </a:lnTo>
                  <a:lnTo>
                    <a:pt x="1183" y="3144"/>
                  </a:lnTo>
                  <a:lnTo>
                    <a:pt x="1159" y="3134"/>
                  </a:lnTo>
                  <a:lnTo>
                    <a:pt x="1133" y="3121"/>
                  </a:lnTo>
                  <a:lnTo>
                    <a:pt x="1109" y="3110"/>
                  </a:lnTo>
                  <a:lnTo>
                    <a:pt x="1085" y="3097"/>
                  </a:lnTo>
                  <a:lnTo>
                    <a:pt x="1061" y="3085"/>
                  </a:lnTo>
                  <a:lnTo>
                    <a:pt x="1037" y="3072"/>
                  </a:lnTo>
                  <a:lnTo>
                    <a:pt x="1013" y="3057"/>
                  </a:lnTo>
                  <a:lnTo>
                    <a:pt x="979" y="3038"/>
                  </a:lnTo>
                  <a:lnTo>
                    <a:pt x="944" y="3024"/>
                  </a:lnTo>
                  <a:lnTo>
                    <a:pt x="911" y="3009"/>
                  </a:lnTo>
                  <a:lnTo>
                    <a:pt x="878" y="2996"/>
                  </a:lnTo>
                  <a:lnTo>
                    <a:pt x="844" y="2985"/>
                  </a:lnTo>
                  <a:lnTo>
                    <a:pt x="809" y="2976"/>
                  </a:lnTo>
                  <a:lnTo>
                    <a:pt x="776" y="2966"/>
                  </a:lnTo>
                  <a:lnTo>
                    <a:pt x="741" y="2961"/>
                  </a:lnTo>
                  <a:lnTo>
                    <a:pt x="706" y="2955"/>
                  </a:lnTo>
                  <a:lnTo>
                    <a:pt x="671" y="2952"/>
                  </a:lnTo>
                  <a:lnTo>
                    <a:pt x="636" y="2948"/>
                  </a:lnTo>
                  <a:lnTo>
                    <a:pt x="599" y="2946"/>
                  </a:lnTo>
                  <a:lnTo>
                    <a:pt x="562" y="2946"/>
                  </a:lnTo>
                  <a:lnTo>
                    <a:pt x="525" y="2946"/>
                  </a:lnTo>
                  <a:lnTo>
                    <a:pt x="486" y="2948"/>
                  </a:lnTo>
                  <a:lnTo>
                    <a:pt x="447" y="2950"/>
                  </a:lnTo>
                  <a:lnTo>
                    <a:pt x="416" y="2950"/>
                  </a:lnTo>
                  <a:lnTo>
                    <a:pt x="386" y="2950"/>
                  </a:lnTo>
                  <a:lnTo>
                    <a:pt x="358" y="2948"/>
                  </a:lnTo>
                  <a:lnTo>
                    <a:pt x="332" y="2948"/>
                  </a:lnTo>
                  <a:lnTo>
                    <a:pt x="306" y="2946"/>
                  </a:lnTo>
                  <a:lnTo>
                    <a:pt x="284" y="2944"/>
                  </a:lnTo>
                  <a:lnTo>
                    <a:pt x="262" y="2941"/>
                  </a:lnTo>
                  <a:lnTo>
                    <a:pt x="240" y="2937"/>
                  </a:lnTo>
                  <a:lnTo>
                    <a:pt x="220" y="2933"/>
                  </a:lnTo>
                  <a:lnTo>
                    <a:pt x="201" y="2929"/>
                  </a:lnTo>
                  <a:lnTo>
                    <a:pt x="183" y="2924"/>
                  </a:lnTo>
                  <a:lnTo>
                    <a:pt x="166" y="2918"/>
                  </a:lnTo>
                  <a:lnTo>
                    <a:pt x="151" y="2913"/>
                  </a:lnTo>
                  <a:lnTo>
                    <a:pt x="135" y="2904"/>
                  </a:lnTo>
                  <a:lnTo>
                    <a:pt x="120" y="2896"/>
                  </a:lnTo>
                  <a:lnTo>
                    <a:pt x="107" y="2887"/>
                  </a:lnTo>
                  <a:lnTo>
                    <a:pt x="112" y="2789"/>
                  </a:lnTo>
                  <a:lnTo>
                    <a:pt x="136" y="2666"/>
                  </a:lnTo>
                  <a:lnTo>
                    <a:pt x="175" y="2531"/>
                  </a:lnTo>
                  <a:lnTo>
                    <a:pt x="221" y="2392"/>
                  </a:lnTo>
                  <a:lnTo>
                    <a:pt x="270" y="2265"/>
                  </a:lnTo>
                  <a:lnTo>
                    <a:pt x="312" y="2160"/>
                  </a:lnTo>
                  <a:lnTo>
                    <a:pt x="342" y="2088"/>
                  </a:lnTo>
                  <a:lnTo>
                    <a:pt x="353" y="2062"/>
                  </a:lnTo>
                  <a:lnTo>
                    <a:pt x="399" y="1951"/>
                  </a:lnTo>
                  <a:lnTo>
                    <a:pt x="443" y="1842"/>
                  </a:lnTo>
                  <a:lnTo>
                    <a:pt x="486" y="1730"/>
                  </a:lnTo>
                  <a:lnTo>
                    <a:pt x="525" y="1619"/>
                  </a:lnTo>
                  <a:lnTo>
                    <a:pt x="560" y="1504"/>
                  </a:lnTo>
                  <a:lnTo>
                    <a:pt x="589" y="1390"/>
                  </a:lnTo>
                  <a:lnTo>
                    <a:pt x="610" y="1274"/>
                  </a:lnTo>
                  <a:lnTo>
                    <a:pt x="624" y="1154"/>
                  </a:lnTo>
                  <a:lnTo>
                    <a:pt x="606" y="1039"/>
                  </a:lnTo>
                  <a:lnTo>
                    <a:pt x="573" y="1045"/>
                  </a:lnTo>
                  <a:lnTo>
                    <a:pt x="541" y="1052"/>
                  </a:lnTo>
                  <a:lnTo>
                    <a:pt x="512" y="1061"/>
                  </a:lnTo>
                  <a:lnTo>
                    <a:pt x="482" y="1072"/>
                  </a:lnTo>
                  <a:lnTo>
                    <a:pt x="456" y="1087"/>
                  </a:lnTo>
                  <a:lnTo>
                    <a:pt x="430" y="1104"/>
                  </a:lnTo>
                  <a:lnTo>
                    <a:pt x="406" y="1122"/>
                  </a:lnTo>
                  <a:lnTo>
                    <a:pt x="384" y="1143"/>
                  </a:lnTo>
                  <a:lnTo>
                    <a:pt x="397" y="1139"/>
                  </a:lnTo>
                  <a:lnTo>
                    <a:pt x="410" y="1133"/>
                  </a:lnTo>
                  <a:lnTo>
                    <a:pt x="423" y="1128"/>
                  </a:lnTo>
                  <a:lnTo>
                    <a:pt x="438" y="1122"/>
                  </a:lnTo>
                  <a:lnTo>
                    <a:pt x="453" y="1120"/>
                  </a:lnTo>
                  <a:lnTo>
                    <a:pt x="465" y="1120"/>
                  </a:lnTo>
                  <a:lnTo>
                    <a:pt x="477" y="1126"/>
                  </a:lnTo>
                  <a:lnTo>
                    <a:pt x="488" y="1135"/>
                  </a:lnTo>
                  <a:lnTo>
                    <a:pt x="447" y="1148"/>
                  </a:lnTo>
                  <a:lnTo>
                    <a:pt x="410" y="1163"/>
                  </a:lnTo>
                  <a:lnTo>
                    <a:pt x="377" y="1178"/>
                  </a:lnTo>
                  <a:lnTo>
                    <a:pt x="347" y="1196"/>
                  </a:lnTo>
                  <a:lnTo>
                    <a:pt x="321" y="1213"/>
                  </a:lnTo>
                  <a:lnTo>
                    <a:pt x="299" y="1233"/>
                  </a:lnTo>
                  <a:lnTo>
                    <a:pt x="282" y="1253"/>
                  </a:lnTo>
                  <a:lnTo>
                    <a:pt x="270" y="1274"/>
                  </a:lnTo>
                  <a:lnTo>
                    <a:pt x="255" y="1316"/>
                  </a:lnTo>
                  <a:lnTo>
                    <a:pt x="249" y="1359"/>
                  </a:lnTo>
                  <a:lnTo>
                    <a:pt x="253" y="1401"/>
                  </a:lnTo>
                  <a:lnTo>
                    <a:pt x="266" y="1442"/>
                  </a:lnTo>
                  <a:lnTo>
                    <a:pt x="282" y="1482"/>
                  </a:lnTo>
                  <a:lnTo>
                    <a:pt x="306" y="1519"/>
                  </a:lnTo>
                  <a:lnTo>
                    <a:pt x="332" y="1554"/>
                  </a:lnTo>
                  <a:lnTo>
                    <a:pt x="360" y="1586"/>
                  </a:lnTo>
                  <a:lnTo>
                    <a:pt x="377" y="1611"/>
                  </a:lnTo>
                  <a:lnTo>
                    <a:pt x="390" y="1639"/>
                  </a:lnTo>
                  <a:lnTo>
                    <a:pt x="399" y="1669"/>
                  </a:lnTo>
                  <a:lnTo>
                    <a:pt x="404" y="1700"/>
                  </a:lnTo>
                  <a:lnTo>
                    <a:pt x="404" y="1731"/>
                  </a:lnTo>
                  <a:lnTo>
                    <a:pt x="403" y="1761"/>
                  </a:lnTo>
                  <a:lnTo>
                    <a:pt x="397" y="1792"/>
                  </a:lnTo>
                  <a:lnTo>
                    <a:pt x="388" y="1822"/>
                  </a:lnTo>
                  <a:lnTo>
                    <a:pt x="369" y="1848"/>
                  </a:lnTo>
                  <a:lnTo>
                    <a:pt x="349" y="1872"/>
                  </a:lnTo>
                  <a:lnTo>
                    <a:pt x="327" y="1896"/>
                  </a:lnTo>
                  <a:lnTo>
                    <a:pt x="303" y="1918"/>
                  </a:lnTo>
                  <a:lnTo>
                    <a:pt x="279" y="1940"/>
                  </a:lnTo>
                  <a:lnTo>
                    <a:pt x="255" y="1964"/>
                  </a:lnTo>
                  <a:lnTo>
                    <a:pt x="231" y="1986"/>
                  </a:lnTo>
                  <a:lnTo>
                    <a:pt x="207" y="2010"/>
                  </a:lnTo>
                  <a:lnTo>
                    <a:pt x="184" y="2034"/>
                  </a:lnTo>
                  <a:lnTo>
                    <a:pt x="164" y="2060"/>
                  </a:lnTo>
                  <a:lnTo>
                    <a:pt x="148" y="2086"/>
                  </a:lnTo>
                  <a:lnTo>
                    <a:pt x="133" y="2114"/>
                  </a:lnTo>
                  <a:lnTo>
                    <a:pt x="122" y="2143"/>
                  </a:lnTo>
                  <a:lnTo>
                    <a:pt x="114" y="2173"/>
                  </a:lnTo>
                  <a:lnTo>
                    <a:pt x="112" y="2206"/>
                  </a:lnTo>
                  <a:lnTo>
                    <a:pt x="114" y="2241"/>
                  </a:lnTo>
                  <a:lnTo>
                    <a:pt x="107" y="2246"/>
                  </a:lnTo>
                  <a:lnTo>
                    <a:pt x="98" y="2250"/>
                  </a:lnTo>
                  <a:lnTo>
                    <a:pt x="87" y="2254"/>
                  </a:lnTo>
                  <a:lnTo>
                    <a:pt x="77" y="2258"/>
                  </a:lnTo>
                  <a:lnTo>
                    <a:pt x="66" y="2259"/>
                  </a:lnTo>
                  <a:lnTo>
                    <a:pt x="55" y="2259"/>
                  </a:lnTo>
                  <a:lnTo>
                    <a:pt x="44" y="2259"/>
                  </a:lnTo>
                  <a:lnTo>
                    <a:pt x="33" y="2258"/>
                  </a:lnTo>
                  <a:lnTo>
                    <a:pt x="29" y="2246"/>
                  </a:lnTo>
                  <a:lnTo>
                    <a:pt x="29" y="2237"/>
                  </a:lnTo>
                  <a:lnTo>
                    <a:pt x="33" y="2226"/>
                  </a:lnTo>
                  <a:lnTo>
                    <a:pt x="40" y="2217"/>
                  </a:lnTo>
                  <a:lnTo>
                    <a:pt x="63" y="2204"/>
                  </a:lnTo>
                  <a:lnTo>
                    <a:pt x="68" y="2176"/>
                  </a:lnTo>
                  <a:lnTo>
                    <a:pt x="68" y="2147"/>
                  </a:lnTo>
                  <a:lnTo>
                    <a:pt x="77" y="2119"/>
                  </a:lnTo>
                  <a:lnTo>
                    <a:pt x="87" y="2086"/>
                  </a:lnTo>
                  <a:lnTo>
                    <a:pt x="101" y="2056"/>
                  </a:lnTo>
                  <a:lnTo>
                    <a:pt x="120" y="2029"/>
                  </a:lnTo>
                  <a:lnTo>
                    <a:pt x="140" y="2001"/>
                  </a:lnTo>
                  <a:lnTo>
                    <a:pt x="164" y="1977"/>
                  </a:lnTo>
                  <a:lnTo>
                    <a:pt x="188" y="1955"/>
                  </a:lnTo>
                  <a:lnTo>
                    <a:pt x="214" y="1931"/>
                  </a:lnTo>
                  <a:lnTo>
                    <a:pt x="240" y="1909"/>
                  </a:lnTo>
                  <a:lnTo>
                    <a:pt x="266" y="1887"/>
                  </a:lnTo>
                  <a:lnTo>
                    <a:pt x="290" y="1864"/>
                  </a:lnTo>
                  <a:lnTo>
                    <a:pt x="310" y="1840"/>
                  </a:lnTo>
                  <a:lnTo>
                    <a:pt x="329" y="1815"/>
                  </a:lnTo>
                  <a:lnTo>
                    <a:pt x="343" y="1789"/>
                  </a:lnTo>
                  <a:lnTo>
                    <a:pt x="355" y="1759"/>
                  </a:lnTo>
                  <a:lnTo>
                    <a:pt x="360" y="1728"/>
                  </a:lnTo>
                  <a:lnTo>
                    <a:pt x="360" y="1693"/>
                  </a:lnTo>
                  <a:lnTo>
                    <a:pt x="355" y="1671"/>
                  </a:lnTo>
                  <a:lnTo>
                    <a:pt x="351" y="1650"/>
                  </a:lnTo>
                  <a:lnTo>
                    <a:pt x="343" y="1632"/>
                  </a:lnTo>
                  <a:lnTo>
                    <a:pt x="331" y="1613"/>
                  </a:lnTo>
                  <a:lnTo>
                    <a:pt x="331" y="1663"/>
                  </a:lnTo>
                  <a:lnTo>
                    <a:pt x="323" y="1707"/>
                  </a:lnTo>
                  <a:lnTo>
                    <a:pt x="308" y="1748"/>
                  </a:lnTo>
                  <a:lnTo>
                    <a:pt x="290" y="1785"/>
                  </a:lnTo>
                  <a:lnTo>
                    <a:pt x="264" y="1820"/>
                  </a:lnTo>
                  <a:lnTo>
                    <a:pt x="234" y="1853"/>
                  </a:lnTo>
                  <a:lnTo>
                    <a:pt x="201" y="1883"/>
                  </a:lnTo>
                  <a:lnTo>
                    <a:pt x="164" y="1912"/>
                  </a:lnTo>
                  <a:lnTo>
                    <a:pt x="135" y="1938"/>
                  </a:lnTo>
                  <a:lnTo>
                    <a:pt x="109" y="1966"/>
                  </a:lnTo>
                  <a:lnTo>
                    <a:pt x="87" y="1999"/>
                  </a:lnTo>
                  <a:lnTo>
                    <a:pt x="70" y="2032"/>
                  </a:lnTo>
                  <a:lnTo>
                    <a:pt x="55" y="2069"/>
                  </a:lnTo>
                  <a:lnTo>
                    <a:pt x="46" y="2104"/>
                  </a:lnTo>
                  <a:lnTo>
                    <a:pt x="38" y="2139"/>
                  </a:lnTo>
                  <a:lnTo>
                    <a:pt x="37" y="2174"/>
                  </a:lnTo>
                  <a:lnTo>
                    <a:pt x="33" y="2173"/>
                  </a:lnTo>
                  <a:lnTo>
                    <a:pt x="22" y="2152"/>
                  </a:lnTo>
                  <a:lnTo>
                    <a:pt x="9" y="2127"/>
                  </a:lnTo>
                  <a:lnTo>
                    <a:pt x="0" y="2104"/>
                  </a:lnTo>
                  <a:lnTo>
                    <a:pt x="9" y="2066"/>
                  </a:lnTo>
                  <a:lnTo>
                    <a:pt x="24" y="2031"/>
                  </a:lnTo>
                  <a:lnTo>
                    <a:pt x="42" y="1997"/>
                  </a:lnTo>
                  <a:lnTo>
                    <a:pt x="64" y="1968"/>
                  </a:lnTo>
                  <a:lnTo>
                    <a:pt x="90" y="1938"/>
                  </a:lnTo>
                  <a:lnTo>
                    <a:pt x="118" y="1911"/>
                  </a:lnTo>
                  <a:lnTo>
                    <a:pt x="146" y="1885"/>
                  </a:lnTo>
                  <a:lnTo>
                    <a:pt x="173" y="1857"/>
                  </a:lnTo>
                  <a:lnTo>
                    <a:pt x="201" y="1831"/>
                  </a:lnTo>
                  <a:lnTo>
                    <a:pt x="227" y="1803"/>
                  </a:lnTo>
                  <a:lnTo>
                    <a:pt x="249" y="1774"/>
                  </a:lnTo>
                  <a:lnTo>
                    <a:pt x="270" y="1744"/>
                  </a:lnTo>
                  <a:lnTo>
                    <a:pt x="284" y="1711"/>
                  </a:lnTo>
                  <a:lnTo>
                    <a:pt x="295" y="1676"/>
                  </a:lnTo>
                  <a:lnTo>
                    <a:pt x="299" y="1637"/>
                  </a:lnTo>
                  <a:lnTo>
                    <a:pt x="295" y="1595"/>
                  </a:lnTo>
                  <a:lnTo>
                    <a:pt x="284" y="1562"/>
                  </a:lnTo>
                  <a:lnTo>
                    <a:pt x="270" y="1532"/>
                  </a:lnTo>
                  <a:lnTo>
                    <a:pt x="253" y="1503"/>
                  </a:lnTo>
                  <a:lnTo>
                    <a:pt x="234" y="1473"/>
                  </a:lnTo>
                  <a:lnTo>
                    <a:pt x="220" y="1444"/>
                  </a:lnTo>
                  <a:lnTo>
                    <a:pt x="207" y="1410"/>
                  </a:lnTo>
                  <a:lnTo>
                    <a:pt x="199" y="1375"/>
                  </a:lnTo>
                  <a:lnTo>
                    <a:pt x="201" y="1336"/>
                  </a:lnTo>
                  <a:lnTo>
                    <a:pt x="207" y="1305"/>
                  </a:lnTo>
                  <a:lnTo>
                    <a:pt x="216" y="1276"/>
                  </a:lnTo>
                  <a:lnTo>
                    <a:pt x="229" y="1246"/>
                  </a:lnTo>
                  <a:lnTo>
                    <a:pt x="244" y="1218"/>
                  </a:lnTo>
                  <a:lnTo>
                    <a:pt x="262" y="1192"/>
                  </a:lnTo>
                  <a:lnTo>
                    <a:pt x="282" y="1167"/>
                  </a:lnTo>
                  <a:lnTo>
                    <a:pt x="305" y="1143"/>
                  </a:lnTo>
                  <a:lnTo>
                    <a:pt x="329" y="1120"/>
                  </a:lnTo>
                  <a:lnTo>
                    <a:pt x="355" y="1098"/>
                  </a:lnTo>
                  <a:lnTo>
                    <a:pt x="382" y="1078"/>
                  </a:lnTo>
                  <a:lnTo>
                    <a:pt x="410" y="1060"/>
                  </a:lnTo>
                  <a:lnTo>
                    <a:pt x="438" y="1043"/>
                  </a:lnTo>
                  <a:lnTo>
                    <a:pt x="467" y="1028"/>
                  </a:lnTo>
                  <a:lnTo>
                    <a:pt x="497" y="1015"/>
                  </a:lnTo>
                  <a:lnTo>
                    <a:pt x="526" y="1002"/>
                  </a:lnTo>
                  <a:lnTo>
                    <a:pt x="556" y="993"/>
                  </a:lnTo>
                  <a:lnTo>
                    <a:pt x="599" y="993"/>
                  </a:lnTo>
                  <a:lnTo>
                    <a:pt x="641" y="989"/>
                  </a:lnTo>
                  <a:lnTo>
                    <a:pt x="680" y="982"/>
                  </a:lnTo>
                  <a:lnTo>
                    <a:pt x="719" y="969"/>
                  </a:lnTo>
                  <a:lnTo>
                    <a:pt x="756" y="956"/>
                  </a:lnTo>
                  <a:lnTo>
                    <a:pt x="793" y="938"/>
                  </a:lnTo>
                  <a:lnTo>
                    <a:pt x="828" y="919"/>
                  </a:lnTo>
                  <a:lnTo>
                    <a:pt x="861" y="895"/>
                  </a:lnTo>
                  <a:lnTo>
                    <a:pt x="892" y="871"/>
                  </a:lnTo>
                  <a:lnTo>
                    <a:pt x="924" y="844"/>
                  </a:lnTo>
                  <a:lnTo>
                    <a:pt x="952" y="814"/>
                  </a:lnTo>
                  <a:lnTo>
                    <a:pt x="979" y="783"/>
                  </a:lnTo>
                  <a:lnTo>
                    <a:pt x="1005" y="751"/>
                  </a:lnTo>
                  <a:lnTo>
                    <a:pt x="1031" y="716"/>
                  </a:lnTo>
                  <a:lnTo>
                    <a:pt x="1053" y="681"/>
                  </a:lnTo>
                  <a:lnTo>
                    <a:pt x="1075" y="646"/>
                  </a:lnTo>
                  <a:lnTo>
                    <a:pt x="1090" y="602"/>
                  </a:lnTo>
                  <a:lnTo>
                    <a:pt x="1105" y="557"/>
                  </a:lnTo>
                  <a:lnTo>
                    <a:pt x="1116" y="515"/>
                  </a:lnTo>
                  <a:lnTo>
                    <a:pt x="1127" y="471"/>
                  </a:lnTo>
                  <a:lnTo>
                    <a:pt x="1138" y="476"/>
                  </a:lnTo>
                  <a:lnTo>
                    <a:pt x="1151" y="482"/>
                  </a:lnTo>
                  <a:lnTo>
                    <a:pt x="1166" y="489"/>
                  </a:lnTo>
                  <a:lnTo>
                    <a:pt x="1183" y="495"/>
                  </a:lnTo>
                  <a:lnTo>
                    <a:pt x="1199" y="500"/>
                  </a:lnTo>
                  <a:lnTo>
                    <a:pt x="1216" y="502"/>
                  </a:lnTo>
                  <a:lnTo>
                    <a:pt x="1231" y="504"/>
                  </a:lnTo>
                  <a:lnTo>
                    <a:pt x="1244" y="502"/>
                  </a:lnTo>
                  <a:lnTo>
                    <a:pt x="1245" y="445"/>
                  </a:lnTo>
                  <a:lnTo>
                    <a:pt x="1255" y="389"/>
                  </a:lnTo>
                  <a:lnTo>
                    <a:pt x="1270" y="336"/>
                  </a:lnTo>
                  <a:lnTo>
                    <a:pt x="1290" y="282"/>
                  </a:lnTo>
                  <a:lnTo>
                    <a:pt x="1316" y="231"/>
                  </a:lnTo>
                  <a:lnTo>
                    <a:pt x="1342" y="181"/>
                  </a:lnTo>
                  <a:lnTo>
                    <a:pt x="1369" y="131"/>
                  </a:lnTo>
                  <a:lnTo>
                    <a:pt x="1397" y="83"/>
                  </a:lnTo>
                  <a:lnTo>
                    <a:pt x="1334" y="126"/>
                  </a:lnTo>
                  <a:lnTo>
                    <a:pt x="1286" y="177"/>
                  </a:lnTo>
                  <a:lnTo>
                    <a:pt x="1249" y="234"/>
                  </a:lnTo>
                  <a:lnTo>
                    <a:pt x="1221" y="292"/>
                  </a:lnTo>
                  <a:lnTo>
                    <a:pt x="1203" y="343"/>
                  </a:lnTo>
                  <a:lnTo>
                    <a:pt x="1192" y="386"/>
                  </a:lnTo>
                  <a:lnTo>
                    <a:pt x="1186" y="415"/>
                  </a:lnTo>
                  <a:lnTo>
                    <a:pt x="1184" y="426"/>
                  </a:lnTo>
                  <a:lnTo>
                    <a:pt x="1172" y="410"/>
                  </a:lnTo>
                  <a:lnTo>
                    <a:pt x="1168" y="391"/>
                  </a:lnTo>
                  <a:lnTo>
                    <a:pt x="1170" y="369"/>
                  </a:lnTo>
                  <a:lnTo>
                    <a:pt x="1170" y="349"/>
                  </a:lnTo>
                  <a:lnTo>
                    <a:pt x="1179" y="306"/>
                  </a:lnTo>
                  <a:lnTo>
                    <a:pt x="1194" y="264"/>
                  </a:lnTo>
                  <a:lnTo>
                    <a:pt x="1216" y="222"/>
                  </a:lnTo>
                  <a:lnTo>
                    <a:pt x="1242" y="181"/>
                  </a:lnTo>
                  <a:lnTo>
                    <a:pt x="1271" y="142"/>
                  </a:lnTo>
                  <a:lnTo>
                    <a:pt x="1305" y="105"/>
                  </a:lnTo>
                  <a:lnTo>
                    <a:pt x="1340" y="72"/>
                  </a:lnTo>
                  <a:lnTo>
                    <a:pt x="1375" y="44"/>
                  </a:lnTo>
                  <a:lnTo>
                    <a:pt x="1384" y="37"/>
                  </a:lnTo>
                  <a:lnTo>
                    <a:pt x="1395" y="30"/>
                  </a:lnTo>
                  <a:lnTo>
                    <a:pt x="1406" y="22"/>
                  </a:lnTo>
                  <a:lnTo>
                    <a:pt x="1416" y="17"/>
                  </a:lnTo>
                  <a:lnTo>
                    <a:pt x="1423" y="15"/>
                  </a:lnTo>
                  <a:lnTo>
                    <a:pt x="1430" y="11"/>
                  </a:lnTo>
                  <a:lnTo>
                    <a:pt x="1440" y="9"/>
                  </a:lnTo>
                  <a:lnTo>
                    <a:pt x="1447" y="7"/>
                  </a:lnTo>
                  <a:lnTo>
                    <a:pt x="1454" y="6"/>
                  </a:lnTo>
                  <a:lnTo>
                    <a:pt x="1464" y="4"/>
                  </a:lnTo>
                  <a:lnTo>
                    <a:pt x="1471" y="2"/>
                  </a:lnTo>
                  <a:lnTo>
                    <a:pt x="1478" y="2"/>
                  </a:lnTo>
                  <a:lnTo>
                    <a:pt x="1486" y="2"/>
                  </a:lnTo>
                  <a:lnTo>
                    <a:pt x="1493" y="0"/>
                  </a:lnTo>
                  <a:lnTo>
                    <a:pt x="1501" y="0"/>
                  </a:lnTo>
                  <a:lnTo>
                    <a:pt x="1510" y="0"/>
                  </a:lnTo>
                  <a:lnTo>
                    <a:pt x="1517" y="2"/>
                  </a:lnTo>
                  <a:lnTo>
                    <a:pt x="1525" y="2"/>
                  </a:lnTo>
                  <a:lnTo>
                    <a:pt x="1532" y="2"/>
                  </a:lnTo>
                  <a:lnTo>
                    <a:pt x="1539" y="4"/>
                  </a:lnTo>
                  <a:lnTo>
                    <a:pt x="1549" y="6"/>
                  </a:lnTo>
                  <a:lnTo>
                    <a:pt x="1558" y="7"/>
                  </a:lnTo>
                  <a:lnTo>
                    <a:pt x="1567" y="9"/>
                  </a:lnTo>
                  <a:lnTo>
                    <a:pt x="1576" y="11"/>
                  </a:lnTo>
                  <a:lnTo>
                    <a:pt x="1584" y="15"/>
                  </a:lnTo>
                  <a:lnTo>
                    <a:pt x="1593" y="18"/>
                  </a:lnTo>
                  <a:lnTo>
                    <a:pt x="1602" y="22"/>
                  </a:lnTo>
                  <a:lnTo>
                    <a:pt x="1611" y="26"/>
                  </a:lnTo>
                  <a:lnTo>
                    <a:pt x="1623" y="30"/>
                  </a:lnTo>
                  <a:lnTo>
                    <a:pt x="1634" y="35"/>
                  </a:lnTo>
                  <a:lnTo>
                    <a:pt x="1643" y="41"/>
                  </a:lnTo>
                  <a:lnTo>
                    <a:pt x="1654" y="46"/>
                  </a:lnTo>
                  <a:lnTo>
                    <a:pt x="1663" y="52"/>
                  </a:lnTo>
                  <a:lnTo>
                    <a:pt x="1674" y="59"/>
                  </a:lnTo>
                  <a:lnTo>
                    <a:pt x="1684" y="65"/>
                  </a:lnTo>
                  <a:lnTo>
                    <a:pt x="1695" y="72"/>
                  </a:lnTo>
                  <a:lnTo>
                    <a:pt x="1709" y="83"/>
                  </a:lnTo>
                  <a:lnTo>
                    <a:pt x="1724" y="94"/>
                  </a:lnTo>
                  <a:lnTo>
                    <a:pt x="1737" y="105"/>
                  </a:lnTo>
                  <a:lnTo>
                    <a:pt x="1752" y="118"/>
                  </a:lnTo>
                  <a:lnTo>
                    <a:pt x="1765" y="131"/>
                  </a:lnTo>
                  <a:lnTo>
                    <a:pt x="1778" y="144"/>
                  </a:lnTo>
                  <a:lnTo>
                    <a:pt x="1791" y="157"/>
                  </a:lnTo>
                  <a:lnTo>
                    <a:pt x="1804" y="170"/>
                  </a:lnTo>
                  <a:lnTo>
                    <a:pt x="1822" y="203"/>
                  </a:lnTo>
                  <a:lnTo>
                    <a:pt x="1837" y="238"/>
                  </a:lnTo>
                  <a:lnTo>
                    <a:pt x="1843" y="277"/>
                  </a:lnTo>
                  <a:lnTo>
                    <a:pt x="1841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694" y="493"/>
              <a:ext cx="283" cy="233"/>
            </a:xfrm>
            <a:custGeom>
              <a:avLst/>
              <a:gdLst>
                <a:gd name="T0" fmla="*/ 553 w 566"/>
                <a:gd name="T1" fmla="*/ 225 h 467"/>
                <a:gd name="T2" fmla="*/ 520 w 566"/>
                <a:gd name="T3" fmla="*/ 315 h 467"/>
                <a:gd name="T4" fmla="*/ 472 w 566"/>
                <a:gd name="T5" fmla="*/ 389 h 467"/>
                <a:gd name="T6" fmla="*/ 409 w 566"/>
                <a:gd name="T7" fmla="*/ 439 h 467"/>
                <a:gd name="T8" fmla="*/ 329 w 566"/>
                <a:gd name="T9" fmla="*/ 463 h 467"/>
                <a:gd name="T10" fmla="*/ 250 w 566"/>
                <a:gd name="T11" fmla="*/ 467 h 467"/>
                <a:gd name="T12" fmla="*/ 181 w 566"/>
                <a:gd name="T13" fmla="*/ 456 h 467"/>
                <a:gd name="T14" fmla="*/ 124 w 566"/>
                <a:gd name="T15" fmla="*/ 433 h 467"/>
                <a:gd name="T16" fmla="*/ 78 w 566"/>
                <a:gd name="T17" fmla="*/ 402 h 467"/>
                <a:gd name="T18" fmla="*/ 43 w 566"/>
                <a:gd name="T19" fmla="*/ 365 h 467"/>
                <a:gd name="T20" fmla="*/ 19 w 566"/>
                <a:gd name="T21" fmla="*/ 326 h 467"/>
                <a:gd name="T22" fmla="*/ 8 w 566"/>
                <a:gd name="T23" fmla="*/ 289 h 467"/>
                <a:gd name="T24" fmla="*/ 0 w 566"/>
                <a:gd name="T25" fmla="*/ 225 h 467"/>
                <a:gd name="T26" fmla="*/ 9 w 566"/>
                <a:gd name="T27" fmla="*/ 131 h 467"/>
                <a:gd name="T28" fmla="*/ 35 w 566"/>
                <a:gd name="T29" fmla="*/ 49 h 467"/>
                <a:gd name="T30" fmla="*/ 61 w 566"/>
                <a:gd name="T31" fmla="*/ 3 h 467"/>
                <a:gd name="T32" fmla="*/ 93 w 566"/>
                <a:gd name="T33" fmla="*/ 11 h 467"/>
                <a:gd name="T34" fmla="*/ 142 w 566"/>
                <a:gd name="T35" fmla="*/ 29 h 467"/>
                <a:gd name="T36" fmla="*/ 198 w 566"/>
                <a:gd name="T37" fmla="*/ 44 h 467"/>
                <a:gd name="T38" fmla="*/ 257 w 566"/>
                <a:gd name="T39" fmla="*/ 57 h 467"/>
                <a:gd name="T40" fmla="*/ 318 w 566"/>
                <a:gd name="T41" fmla="*/ 68 h 467"/>
                <a:gd name="T42" fmla="*/ 383 w 566"/>
                <a:gd name="T43" fmla="*/ 75 h 467"/>
                <a:gd name="T44" fmla="*/ 447 w 566"/>
                <a:gd name="T45" fmla="*/ 79 h 467"/>
                <a:gd name="T46" fmla="*/ 510 w 566"/>
                <a:gd name="T47" fmla="*/ 83 h 467"/>
                <a:gd name="T48" fmla="*/ 545 w 566"/>
                <a:gd name="T49" fmla="*/ 92 h 467"/>
                <a:gd name="T50" fmla="*/ 534 w 566"/>
                <a:gd name="T51" fmla="*/ 116 h 467"/>
                <a:gd name="T52" fmla="*/ 505 w 566"/>
                <a:gd name="T53" fmla="*/ 121 h 467"/>
                <a:gd name="T54" fmla="*/ 453 w 566"/>
                <a:gd name="T55" fmla="*/ 123 h 467"/>
                <a:gd name="T56" fmla="*/ 396 w 566"/>
                <a:gd name="T57" fmla="*/ 121 h 467"/>
                <a:gd name="T58" fmla="*/ 333 w 566"/>
                <a:gd name="T59" fmla="*/ 116 h 467"/>
                <a:gd name="T60" fmla="*/ 268 w 566"/>
                <a:gd name="T61" fmla="*/ 107 h 467"/>
                <a:gd name="T62" fmla="*/ 205 w 566"/>
                <a:gd name="T63" fmla="*/ 94 h 467"/>
                <a:gd name="T64" fmla="*/ 148 w 566"/>
                <a:gd name="T65" fmla="*/ 79 h 467"/>
                <a:gd name="T66" fmla="*/ 98 w 566"/>
                <a:gd name="T67" fmla="*/ 64 h 467"/>
                <a:gd name="T68" fmla="*/ 67 w 566"/>
                <a:gd name="T69" fmla="*/ 84 h 467"/>
                <a:gd name="T70" fmla="*/ 50 w 566"/>
                <a:gd name="T71" fmla="*/ 156 h 467"/>
                <a:gd name="T72" fmla="*/ 48 w 566"/>
                <a:gd name="T73" fmla="*/ 232 h 467"/>
                <a:gd name="T74" fmla="*/ 67 w 566"/>
                <a:gd name="T75" fmla="*/ 300 h 467"/>
                <a:gd name="T76" fmla="*/ 107 w 566"/>
                <a:gd name="T77" fmla="*/ 348 h 467"/>
                <a:gd name="T78" fmla="*/ 157 w 566"/>
                <a:gd name="T79" fmla="*/ 380 h 467"/>
                <a:gd name="T80" fmla="*/ 216 w 566"/>
                <a:gd name="T81" fmla="*/ 402 h 467"/>
                <a:gd name="T82" fmla="*/ 277 w 566"/>
                <a:gd name="T83" fmla="*/ 411 h 467"/>
                <a:gd name="T84" fmla="*/ 351 w 566"/>
                <a:gd name="T85" fmla="*/ 404 h 467"/>
                <a:gd name="T86" fmla="*/ 425 w 566"/>
                <a:gd name="T87" fmla="*/ 367 h 467"/>
                <a:gd name="T88" fmla="*/ 484 w 566"/>
                <a:gd name="T89" fmla="*/ 302 h 467"/>
                <a:gd name="T90" fmla="*/ 531 w 566"/>
                <a:gd name="T91" fmla="*/ 208 h 467"/>
                <a:gd name="T92" fmla="*/ 566 w 566"/>
                <a:gd name="T93" fmla="*/ 17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467">
                  <a:moveTo>
                    <a:pt x="566" y="177"/>
                  </a:moveTo>
                  <a:lnTo>
                    <a:pt x="553" y="225"/>
                  </a:lnTo>
                  <a:lnTo>
                    <a:pt x="538" y="271"/>
                  </a:lnTo>
                  <a:lnTo>
                    <a:pt x="520" y="315"/>
                  </a:lnTo>
                  <a:lnTo>
                    <a:pt x="497" y="354"/>
                  </a:lnTo>
                  <a:lnTo>
                    <a:pt x="472" y="389"/>
                  </a:lnTo>
                  <a:lnTo>
                    <a:pt x="442" y="419"/>
                  </a:lnTo>
                  <a:lnTo>
                    <a:pt x="409" y="439"/>
                  </a:lnTo>
                  <a:lnTo>
                    <a:pt x="372" y="454"/>
                  </a:lnTo>
                  <a:lnTo>
                    <a:pt x="329" y="463"/>
                  </a:lnTo>
                  <a:lnTo>
                    <a:pt x="287" y="467"/>
                  </a:lnTo>
                  <a:lnTo>
                    <a:pt x="250" y="467"/>
                  </a:lnTo>
                  <a:lnTo>
                    <a:pt x="215" y="463"/>
                  </a:lnTo>
                  <a:lnTo>
                    <a:pt x="181" y="456"/>
                  </a:lnTo>
                  <a:lnTo>
                    <a:pt x="152" y="446"/>
                  </a:lnTo>
                  <a:lnTo>
                    <a:pt x="124" y="433"/>
                  </a:lnTo>
                  <a:lnTo>
                    <a:pt x="100" y="419"/>
                  </a:lnTo>
                  <a:lnTo>
                    <a:pt x="78" y="402"/>
                  </a:lnTo>
                  <a:lnTo>
                    <a:pt x="59" y="384"/>
                  </a:lnTo>
                  <a:lnTo>
                    <a:pt x="43" y="365"/>
                  </a:lnTo>
                  <a:lnTo>
                    <a:pt x="30" y="347"/>
                  </a:lnTo>
                  <a:lnTo>
                    <a:pt x="19" y="326"/>
                  </a:lnTo>
                  <a:lnTo>
                    <a:pt x="11" y="308"/>
                  </a:lnTo>
                  <a:lnTo>
                    <a:pt x="8" y="289"/>
                  </a:lnTo>
                  <a:lnTo>
                    <a:pt x="6" y="271"/>
                  </a:lnTo>
                  <a:lnTo>
                    <a:pt x="0" y="225"/>
                  </a:lnTo>
                  <a:lnTo>
                    <a:pt x="2" y="177"/>
                  </a:lnTo>
                  <a:lnTo>
                    <a:pt x="9" y="131"/>
                  </a:lnTo>
                  <a:lnTo>
                    <a:pt x="21" y="86"/>
                  </a:lnTo>
                  <a:lnTo>
                    <a:pt x="35" y="49"/>
                  </a:lnTo>
                  <a:lnTo>
                    <a:pt x="48" y="22"/>
                  </a:lnTo>
                  <a:lnTo>
                    <a:pt x="61" y="3"/>
                  </a:lnTo>
                  <a:lnTo>
                    <a:pt x="70" y="0"/>
                  </a:lnTo>
                  <a:lnTo>
                    <a:pt x="93" y="11"/>
                  </a:lnTo>
                  <a:lnTo>
                    <a:pt x="117" y="20"/>
                  </a:lnTo>
                  <a:lnTo>
                    <a:pt x="142" y="29"/>
                  </a:lnTo>
                  <a:lnTo>
                    <a:pt x="168" y="36"/>
                  </a:lnTo>
                  <a:lnTo>
                    <a:pt x="198" y="44"/>
                  </a:lnTo>
                  <a:lnTo>
                    <a:pt x="226" y="51"/>
                  </a:lnTo>
                  <a:lnTo>
                    <a:pt x="257" y="57"/>
                  </a:lnTo>
                  <a:lnTo>
                    <a:pt x="287" y="62"/>
                  </a:lnTo>
                  <a:lnTo>
                    <a:pt x="318" y="68"/>
                  </a:lnTo>
                  <a:lnTo>
                    <a:pt x="351" y="72"/>
                  </a:lnTo>
                  <a:lnTo>
                    <a:pt x="383" y="75"/>
                  </a:lnTo>
                  <a:lnTo>
                    <a:pt x="414" y="77"/>
                  </a:lnTo>
                  <a:lnTo>
                    <a:pt x="447" y="79"/>
                  </a:lnTo>
                  <a:lnTo>
                    <a:pt x="479" y="81"/>
                  </a:lnTo>
                  <a:lnTo>
                    <a:pt x="510" y="83"/>
                  </a:lnTo>
                  <a:lnTo>
                    <a:pt x="542" y="83"/>
                  </a:lnTo>
                  <a:lnTo>
                    <a:pt x="545" y="92"/>
                  </a:lnTo>
                  <a:lnTo>
                    <a:pt x="542" y="105"/>
                  </a:lnTo>
                  <a:lnTo>
                    <a:pt x="534" y="116"/>
                  </a:lnTo>
                  <a:lnTo>
                    <a:pt x="525" y="120"/>
                  </a:lnTo>
                  <a:lnTo>
                    <a:pt x="505" y="121"/>
                  </a:lnTo>
                  <a:lnTo>
                    <a:pt x="481" y="123"/>
                  </a:lnTo>
                  <a:lnTo>
                    <a:pt x="453" y="123"/>
                  </a:lnTo>
                  <a:lnTo>
                    <a:pt x="425" y="123"/>
                  </a:lnTo>
                  <a:lnTo>
                    <a:pt x="396" y="121"/>
                  </a:lnTo>
                  <a:lnTo>
                    <a:pt x="364" y="118"/>
                  </a:lnTo>
                  <a:lnTo>
                    <a:pt x="333" y="116"/>
                  </a:lnTo>
                  <a:lnTo>
                    <a:pt x="301" y="110"/>
                  </a:lnTo>
                  <a:lnTo>
                    <a:pt x="268" y="107"/>
                  </a:lnTo>
                  <a:lnTo>
                    <a:pt x="237" y="99"/>
                  </a:lnTo>
                  <a:lnTo>
                    <a:pt x="205" y="94"/>
                  </a:lnTo>
                  <a:lnTo>
                    <a:pt x="176" y="86"/>
                  </a:lnTo>
                  <a:lnTo>
                    <a:pt x="148" y="79"/>
                  </a:lnTo>
                  <a:lnTo>
                    <a:pt x="122" y="72"/>
                  </a:lnTo>
                  <a:lnTo>
                    <a:pt x="98" y="64"/>
                  </a:lnTo>
                  <a:lnTo>
                    <a:pt x="78" y="55"/>
                  </a:lnTo>
                  <a:lnTo>
                    <a:pt x="67" y="84"/>
                  </a:lnTo>
                  <a:lnTo>
                    <a:pt x="57" y="120"/>
                  </a:lnTo>
                  <a:lnTo>
                    <a:pt x="50" y="156"/>
                  </a:lnTo>
                  <a:lnTo>
                    <a:pt x="46" y="193"/>
                  </a:lnTo>
                  <a:lnTo>
                    <a:pt x="48" y="232"/>
                  </a:lnTo>
                  <a:lnTo>
                    <a:pt x="54" y="269"/>
                  </a:lnTo>
                  <a:lnTo>
                    <a:pt x="67" y="300"/>
                  </a:lnTo>
                  <a:lnTo>
                    <a:pt x="87" y="328"/>
                  </a:lnTo>
                  <a:lnTo>
                    <a:pt x="107" y="348"/>
                  </a:lnTo>
                  <a:lnTo>
                    <a:pt x="131" y="365"/>
                  </a:lnTo>
                  <a:lnTo>
                    <a:pt x="157" y="380"/>
                  </a:lnTo>
                  <a:lnTo>
                    <a:pt x="187" y="393"/>
                  </a:lnTo>
                  <a:lnTo>
                    <a:pt x="216" y="402"/>
                  </a:lnTo>
                  <a:lnTo>
                    <a:pt x="248" y="408"/>
                  </a:lnTo>
                  <a:lnTo>
                    <a:pt x="277" y="411"/>
                  </a:lnTo>
                  <a:lnTo>
                    <a:pt x="307" y="411"/>
                  </a:lnTo>
                  <a:lnTo>
                    <a:pt x="351" y="404"/>
                  </a:lnTo>
                  <a:lnTo>
                    <a:pt x="392" y="389"/>
                  </a:lnTo>
                  <a:lnTo>
                    <a:pt x="425" y="367"/>
                  </a:lnTo>
                  <a:lnTo>
                    <a:pt x="457" y="339"/>
                  </a:lnTo>
                  <a:lnTo>
                    <a:pt x="484" y="302"/>
                  </a:lnTo>
                  <a:lnTo>
                    <a:pt x="508" y="258"/>
                  </a:lnTo>
                  <a:lnTo>
                    <a:pt x="531" y="208"/>
                  </a:lnTo>
                  <a:lnTo>
                    <a:pt x="549" y="151"/>
                  </a:lnTo>
                  <a:lnTo>
                    <a:pt x="566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046" y="663"/>
              <a:ext cx="63" cy="893"/>
            </a:xfrm>
            <a:custGeom>
              <a:avLst/>
              <a:gdLst>
                <a:gd name="T0" fmla="*/ 61 w 126"/>
                <a:gd name="T1" fmla="*/ 787 h 1787"/>
                <a:gd name="T2" fmla="*/ 61 w 126"/>
                <a:gd name="T3" fmla="*/ 908 h 1787"/>
                <a:gd name="T4" fmla="*/ 65 w 126"/>
                <a:gd name="T5" fmla="*/ 1195 h 1787"/>
                <a:gd name="T6" fmla="*/ 71 w 126"/>
                <a:gd name="T7" fmla="*/ 1529 h 1787"/>
                <a:gd name="T8" fmla="*/ 78 w 126"/>
                <a:gd name="T9" fmla="*/ 1787 h 1787"/>
                <a:gd name="T10" fmla="*/ 69 w 126"/>
                <a:gd name="T11" fmla="*/ 1787 h 1787"/>
                <a:gd name="T12" fmla="*/ 52 w 126"/>
                <a:gd name="T13" fmla="*/ 1785 h 1787"/>
                <a:gd name="T14" fmla="*/ 36 w 126"/>
                <a:gd name="T15" fmla="*/ 1780 h 1787"/>
                <a:gd name="T16" fmla="*/ 28 w 126"/>
                <a:gd name="T17" fmla="*/ 1778 h 1787"/>
                <a:gd name="T18" fmla="*/ 0 w 126"/>
                <a:gd name="T19" fmla="*/ 807 h 1787"/>
                <a:gd name="T20" fmla="*/ 2 w 126"/>
                <a:gd name="T21" fmla="*/ 713 h 1787"/>
                <a:gd name="T22" fmla="*/ 12 w 126"/>
                <a:gd name="T23" fmla="*/ 595 h 1787"/>
                <a:gd name="T24" fmla="*/ 28 w 126"/>
                <a:gd name="T25" fmla="*/ 464 h 1787"/>
                <a:gd name="T26" fmla="*/ 47 w 126"/>
                <a:gd name="T27" fmla="*/ 329 h 1787"/>
                <a:gd name="T28" fmla="*/ 69 w 126"/>
                <a:gd name="T29" fmla="*/ 205 h 1787"/>
                <a:gd name="T30" fmla="*/ 91 w 126"/>
                <a:gd name="T31" fmla="*/ 102 h 1787"/>
                <a:gd name="T32" fmla="*/ 109 w 126"/>
                <a:gd name="T33" fmla="*/ 30 h 1787"/>
                <a:gd name="T34" fmla="*/ 126 w 126"/>
                <a:gd name="T35" fmla="*/ 0 h 1787"/>
                <a:gd name="T36" fmla="*/ 119 w 126"/>
                <a:gd name="T37" fmla="*/ 78 h 1787"/>
                <a:gd name="T38" fmla="*/ 111 w 126"/>
                <a:gd name="T39" fmla="*/ 166 h 1787"/>
                <a:gd name="T40" fmla="*/ 104 w 126"/>
                <a:gd name="T41" fmla="*/ 264 h 1787"/>
                <a:gd name="T42" fmla="*/ 95 w 126"/>
                <a:gd name="T43" fmla="*/ 368 h 1787"/>
                <a:gd name="T44" fmla="*/ 87 w 126"/>
                <a:gd name="T45" fmla="*/ 476 h 1787"/>
                <a:gd name="T46" fmla="*/ 78 w 126"/>
                <a:gd name="T47" fmla="*/ 584 h 1787"/>
                <a:gd name="T48" fmla="*/ 69 w 126"/>
                <a:gd name="T49" fmla="*/ 689 h 1787"/>
                <a:gd name="T50" fmla="*/ 61 w 126"/>
                <a:gd name="T51" fmla="*/ 7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6" h="1787">
                  <a:moveTo>
                    <a:pt x="61" y="787"/>
                  </a:moveTo>
                  <a:lnTo>
                    <a:pt x="61" y="908"/>
                  </a:lnTo>
                  <a:lnTo>
                    <a:pt x="65" y="1195"/>
                  </a:lnTo>
                  <a:lnTo>
                    <a:pt x="71" y="1529"/>
                  </a:lnTo>
                  <a:lnTo>
                    <a:pt x="78" y="1787"/>
                  </a:lnTo>
                  <a:lnTo>
                    <a:pt x="69" y="1787"/>
                  </a:lnTo>
                  <a:lnTo>
                    <a:pt x="52" y="1785"/>
                  </a:lnTo>
                  <a:lnTo>
                    <a:pt x="36" y="1780"/>
                  </a:lnTo>
                  <a:lnTo>
                    <a:pt x="28" y="1778"/>
                  </a:lnTo>
                  <a:lnTo>
                    <a:pt x="0" y="807"/>
                  </a:lnTo>
                  <a:lnTo>
                    <a:pt x="2" y="713"/>
                  </a:lnTo>
                  <a:lnTo>
                    <a:pt x="12" y="595"/>
                  </a:lnTo>
                  <a:lnTo>
                    <a:pt x="28" y="464"/>
                  </a:lnTo>
                  <a:lnTo>
                    <a:pt x="47" y="329"/>
                  </a:lnTo>
                  <a:lnTo>
                    <a:pt x="69" y="205"/>
                  </a:lnTo>
                  <a:lnTo>
                    <a:pt x="91" y="102"/>
                  </a:lnTo>
                  <a:lnTo>
                    <a:pt x="109" y="30"/>
                  </a:lnTo>
                  <a:lnTo>
                    <a:pt x="126" y="0"/>
                  </a:lnTo>
                  <a:lnTo>
                    <a:pt x="119" y="78"/>
                  </a:lnTo>
                  <a:lnTo>
                    <a:pt x="111" y="166"/>
                  </a:lnTo>
                  <a:lnTo>
                    <a:pt x="104" y="264"/>
                  </a:lnTo>
                  <a:lnTo>
                    <a:pt x="95" y="368"/>
                  </a:lnTo>
                  <a:lnTo>
                    <a:pt x="87" y="476"/>
                  </a:lnTo>
                  <a:lnTo>
                    <a:pt x="78" y="584"/>
                  </a:lnTo>
                  <a:lnTo>
                    <a:pt x="69" y="689"/>
                  </a:lnTo>
                  <a:lnTo>
                    <a:pt x="61" y="7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068" name="Picture 20" descr="http://copares.fr/Photos/3221170003067.jpg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 t="23262" r="13641"/>
          <a:stretch>
            <a:fillRect/>
          </a:stretch>
        </p:blipFill>
        <p:spPr bwMode="auto">
          <a:xfrm>
            <a:off x="7524328" y="2780928"/>
            <a:ext cx="6953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6"/>
          <p:cNvGrpSpPr>
            <a:grpSpLocks noChangeAspect="1"/>
          </p:cNvGrpSpPr>
          <p:nvPr/>
        </p:nvGrpSpPr>
        <p:grpSpPr bwMode="auto">
          <a:xfrm>
            <a:off x="7164288" y="1988840"/>
            <a:ext cx="1041400" cy="587375"/>
            <a:chOff x="0" y="-1"/>
            <a:chExt cx="1641" cy="926"/>
          </a:xfrm>
        </p:grpSpPr>
        <p:sp>
          <p:nvSpPr>
            <p:cNvPr id="2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-1"/>
              <a:ext cx="1641" cy="926"/>
            </a:xfrm>
            <a:prstGeom prst="rect">
              <a:avLst/>
            </a:prstGeom>
            <a:solidFill>
              <a:srgbClr val="B86146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53" y="-1"/>
              <a:ext cx="1588" cy="899"/>
            </a:xfrm>
            <a:custGeom>
              <a:avLst/>
              <a:gdLst>
                <a:gd name="T0" fmla="*/ 3129 w 3177"/>
                <a:gd name="T1" fmla="*/ 934 h 1798"/>
                <a:gd name="T2" fmla="*/ 3082 w 3177"/>
                <a:gd name="T3" fmla="*/ 942 h 1798"/>
                <a:gd name="T4" fmla="*/ 3033 w 3177"/>
                <a:gd name="T5" fmla="*/ 921 h 1798"/>
                <a:gd name="T6" fmla="*/ 3047 w 3177"/>
                <a:gd name="T7" fmla="*/ 808 h 1798"/>
                <a:gd name="T8" fmla="*/ 3096 w 3177"/>
                <a:gd name="T9" fmla="*/ 682 h 1798"/>
                <a:gd name="T10" fmla="*/ 3090 w 3177"/>
                <a:gd name="T11" fmla="*/ 651 h 1798"/>
                <a:gd name="T12" fmla="*/ 3047 w 3177"/>
                <a:gd name="T13" fmla="*/ 565 h 1798"/>
                <a:gd name="T14" fmla="*/ 2970 w 3177"/>
                <a:gd name="T15" fmla="*/ 434 h 1798"/>
                <a:gd name="T16" fmla="*/ 2862 w 3177"/>
                <a:gd name="T17" fmla="*/ 284 h 1798"/>
                <a:gd name="T18" fmla="*/ 2810 w 3177"/>
                <a:gd name="T19" fmla="*/ 230 h 1798"/>
                <a:gd name="T20" fmla="*/ 2736 w 3177"/>
                <a:gd name="T21" fmla="*/ 188 h 1798"/>
                <a:gd name="T22" fmla="*/ 2611 w 3177"/>
                <a:gd name="T23" fmla="*/ 127 h 1798"/>
                <a:gd name="T24" fmla="*/ 2446 w 3177"/>
                <a:gd name="T25" fmla="*/ 59 h 1798"/>
                <a:gd name="T26" fmla="*/ 2361 w 3177"/>
                <a:gd name="T27" fmla="*/ 29 h 1798"/>
                <a:gd name="T28" fmla="*/ 2280 w 3177"/>
                <a:gd name="T29" fmla="*/ 14 h 1798"/>
                <a:gd name="T30" fmla="*/ 2179 w 3177"/>
                <a:gd name="T31" fmla="*/ 1 h 1798"/>
                <a:gd name="T32" fmla="*/ 2074 w 3177"/>
                <a:gd name="T33" fmla="*/ 1 h 1798"/>
                <a:gd name="T34" fmla="*/ 1879 w 3177"/>
                <a:gd name="T35" fmla="*/ 23 h 1798"/>
                <a:gd name="T36" fmla="*/ 1740 w 3177"/>
                <a:gd name="T37" fmla="*/ 37 h 1798"/>
                <a:gd name="T38" fmla="*/ 1651 w 3177"/>
                <a:gd name="T39" fmla="*/ 52 h 1798"/>
                <a:gd name="T40" fmla="*/ 1559 w 3177"/>
                <a:gd name="T41" fmla="*/ 83 h 1798"/>
                <a:gd name="T42" fmla="*/ 1419 w 3177"/>
                <a:gd name="T43" fmla="*/ 145 h 1798"/>
                <a:gd name="T44" fmla="*/ 1296 w 3177"/>
                <a:gd name="T45" fmla="*/ 220 h 1798"/>
                <a:gd name="T46" fmla="*/ 1199 w 3177"/>
                <a:gd name="T47" fmla="*/ 297 h 1798"/>
                <a:gd name="T48" fmla="*/ 1130 w 3177"/>
                <a:gd name="T49" fmla="*/ 362 h 1798"/>
                <a:gd name="T50" fmla="*/ 1061 w 3177"/>
                <a:gd name="T51" fmla="*/ 366 h 1798"/>
                <a:gd name="T52" fmla="*/ 961 w 3177"/>
                <a:gd name="T53" fmla="*/ 348 h 1798"/>
                <a:gd name="T54" fmla="*/ 855 w 3177"/>
                <a:gd name="T55" fmla="*/ 333 h 1798"/>
                <a:gd name="T56" fmla="*/ 770 w 3177"/>
                <a:gd name="T57" fmla="*/ 326 h 1798"/>
                <a:gd name="T58" fmla="*/ 663 w 3177"/>
                <a:gd name="T59" fmla="*/ 349 h 1798"/>
                <a:gd name="T60" fmla="*/ 462 w 3177"/>
                <a:gd name="T61" fmla="*/ 428 h 1798"/>
                <a:gd name="T62" fmla="*/ 242 w 3177"/>
                <a:gd name="T63" fmla="*/ 548 h 1798"/>
                <a:gd name="T64" fmla="*/ 78 w 3177"/>
                <a:gd name="T65" fmla="*/ 697 h 1798"/>
                <a:gd name="T66" fmla="*/ 0 w 3177"/>
                <a:gd name="T67" fmla="*/ 1017 h 1798"/>
                <a:gd name="T68" fmla="*/ 78 w 3177"/>
                <a:gd name="T69" fmla="*/ 1355 h 1798"/>
                <a:gd name="T70" fmla="*/ 216 w 3177"/>
                <a:gd name="T71" fmla="*/ 1465 h 1798"/>
                <a:gd name="T72" fmla="*/ 368 w 3177"/>
                <a:gd name="T73" fmla="*/ 1545 h 1798"/>
                <a:gd name="T74" fmla="*/ 562 w 3177"/>
                <a:gd name="T75" fmla="*/ 1607 h 1798"/>
                <a:gd name="T76" fmla="*/ 807 w 3177"/>
                <a:gd name="T77" fmla="*/ 1638 h 1798"/>
                <a:gd name="T78" fmla="*/ 1058 w 3177"/>
                <a:gd name="T79" fmla="*/ 1643 h 1798"/>
                <a:gd name="T80" fmla="*/ 1197 w 3177"/>
                <a:gd name="T81" fmla="*/ 1656 h 1798"/>
                <a:gd name="T82" fmla="*/ 1268 w 3177"/>
                <a:gd name="T83" fmla="*/ 1674 h 1798"/>
                <a:gd name="T84" fmla="*/ 1319 w 3177"/>
                <a:gd name="T85" fmla="*/ 1692 h 1798"/>
                <a:gd name="T86" fmla="*/ 1399 w 3177"/>
                <a:gd name="T87" fmla="*/ 1713 h 1798"/>
                <a:gd name="T88" fmla="*/ 1551 w 3177"/>
                <a:gd name="T89" fmla="*/ 1747 h 1798"/>
                <a:gd name="T90" fmla="*/ 1750 w 3177"/>
                <a:gd name="T91" fmla="*/ 1782 h 1798"/>
                <a:gd name="T92" fmla="*/ 1963 w 3177"/>
                <a:gd name="T93" fmla="*/ 1798 h 1798"/>
                <a:gd name="T94" fmla="*/ 2082 w 3177"/>
                <a:gd name="T95" fmla="*/ 1793 h 1798"/>
                <a:gd name="T96" fmla="*/ 2164 w 3177"/>
                <a:gd name="T97" fmla="*/ 1780 h 1798"/>
                <a:gd name="T98" fmla="*/ 2190 w 3177"/>
                <a:gd name="T99" fmla="*/ 1773 h 1798"/>
                <a:gd name="T100" fmla="*/ 2318 w 3177"/>
                <a:gd name="T101" fmla="*/ 1744 h 1798"/>
                <a:gd name="T102" fmla="*/ 2469 w 3177"/>
                <a:gd name="T103" fmla="*/ 1684 h 1798"/>
                <a:gd name="T104" fmla="*/ 2590 w 3177"/>
                <a:gd name="T105" fmla="*/ 1623 h 1798"/>
                <a:gd name="T106" fmla="*/ 2674 w 3177"/>
                <a:gd name="T107" fmla="*/ 1579 h 1798"/>
                <a:gd name="T108" fmla="*/ 2726 w 3177"/>
                <a:gd name="T109" fmla="*/ 1553 h 1798"/>
                <a:gd name="T110" fmla="*/ 2810 w 3177"/>
                <a:gd name="T111" fmla="*/ 1488 h 1798"/>
                <a:gd name="T112" fmla="*/ 2860 w 3177"/>
                <a:gd name="T113" fmla="*/ 1515 h 1798"/>
                <a:gd name="T114" fmla="*/ 2918 w 3177"/>
                <a:gd name="T115" fmla="*/ 1530 h 1798"/>
                <a:gd name="T116" fmla="*/ 3055 w 3177"/>
                <a:gd name="T117" fmla="*/ 1412 h 1798"/>
                <a:gd name="T118" fmla="*/ 3164 w 3177"/>
                <a:gd name="T119" fmla="*/ 1292 h 1798"/>
                <a:gd name="T120" fmla="*/ 3172 w 3177"/>
                <a:gd name="T121" fmla="*/ 1065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77" h="1798">
                  <a:moveTo>
                    <a:pt x="3155" y="1078"/>
                  </a:moveTo>
                  <a:lnTo>
                    <a:pt x="3147" y="1020"/>
                  </a:lnTo>
                  <a:lnTo>
                    <a:pt x="3139" y="968"/>
                  </a:lnTo>
                  <a:lnTo>
                    <a:pt x="3129" y="934"/>
                  </a:lnTo>
                  <a:lnTo>
                    <a:pt x="3119" y="926"/>
                  </a:lnTo>
                  <a:lnTo>
                    <a:pt x="3110" y="934"/>
                  </a:lnTo>
                  <a:lnTo>
                    <a:pt x="3096" y="939"/>
                  </a:lnTo>
                  <a:lnTo>
                    <a:pt x="3082" y="942"/>
                  </a:lnTo>
                  <a:lnTo>
                    <a:pt x="3069" y="944"/>
                  </a:lnTo>
                  <a:lnTo>
                    <a:pt x="3054" y="940"/>
                  </a:lnTo>
                  <a:lnTo>
                    <a:pt x="3042" y="932"/>
                  </a:lnTo>
                  <a:lnTo>
                    <a:pt x="3033" y="921"/>
                  </a:lnTo>
                  <a:lnTo>
                    <a:pt x="3028" y="903"/>
                  </a:lnTo>
                  <a:lnTo>
                    <a:pt x="3029" y="878"/>
                  </a:lnTo>
                  <a:lnTo>
                    <a:pt x="3036" y="846"/>
                  </a:lnTo>
                  <a:lnTo>
                    <a:pt x="3047" y="808"/>
                  </a:lnTo>
                  <a:lnTo>
                    <a:pt x="3062" y="769"/>
                  </a:lnTo>
                  <a:lnTo>
                    <a:pt x="3075" y="733"/>
                  </a:lnTo>
                  <a:lnTo>
                    <a:pt x="3088" y="702"/>
                  </a:lnTo>
                  <a:lnTo>
                    <a:pt x="3096" y="682"/>
                  </a:lnTo>
                  <a:lnTo>
                    <a:pt x="3100" y="674"/>
                  </a:lnTo>
                  <a:lnTo>
                    <a:pt x="3098" y="671"/>
                  </a:lnTo>
                  <a:lnTo>
                    <a:pt x="3095" y="664"/>
                  </a:lnTo>
                  <a:lnTo>
                    <a:pt x="3090" y="651"/>
                  </a:lnTo>
                  <a:lnTo>
                    <a:pt x="3082" y="635"/>
                  </a:lnTo>
                  <a:lnTo>
                    <a:pt x="3072" y="615"/>
                  </a:lnTo>
                  <a:lnTo>
                    <a:pt x="3060" y="593"/>
                  </a:lnTo>
                  <a:lnTo>
                    <a:pt x="3047" y="565"/>
                  </a:lnTo>
                  <a:lnTo>
                    <a:pt x="3031" y="535"/>
                  </a:lnTo>
                  <a:lnTo>
                    <a:pt x="3013" y="504"/>
                  </a:lnTo>
                  <a:lnTo>
                    <a:pt x="2992" y="470"/>
                  </a:lnTo>
                  <a:lnTo>
                    <a:pt x="2970" y="434"/>
                  </a:lnTo>
                  <a:lnTo>
                    <a:pt x="2946" y="398"/>
                  </a:lnTo>
                  <a:lnTo>
                    <a:pt x="2919" y="361"/>
                  </a:lnTo>
                  <a:lnTo>
                    <a:pt x="2892" y="321"/>
                  </a:lnTo>
                  <a:lnTo>
                    <a:pt x="2862" y="284"/>
                  </a:lnTo>
                  <a:lnTo>
                    <a:pt x="2831" y="245"/>
                  </a:lnTo>
                  <a:lnTo>
                    <a:pt x="2828" y="241"/>
                  </a:lnTo>
                  <a:lnTo>
                    <a:pt x="2821" y="237"/>
                  </a:lnTo>
                  <a:lnTo>
                    <a:pt x="2810" y="230"/>
                  </a:lnTo>
                  <a:lnTo>
                    <a:pt x="2797" y="222"/>
                  </a:lnTo>
                  <a:lnTo>
                    <a:pt x="2779" y="212"/>
                  </a:lnTo>
                  <a:lnTo>
                    <a:pt x="2759" y="201"/>
                  </a:lnTo>
                  <a:lnTo>
                    <a:pt x="2736" y="188"/>
                  </a:lnTo>
                  <a:lnTo>
                    <a:pt x="2708" y="173"/>
                  </a:lnTo>
                  <a:lnTo>
                    <a:pt x="2679" y="158"/>
                  </a:lnTo>
                  <a:lnTo>
                    <a:pt x="2647" y="143"/>
                  </a:lnTo>
                  <a:lnTo>
                    <a:pt x="2611" y="127"/>
                  </a:lnTo>
                  <a:lnTo>
                    <a:pt x="2574" y="109"/>
                  </a:lnTo>
                  <a:lnTo>
                    <a:pt x="2534" y="93"/>
                  </a:lnTo>
                  <a:lnTo>
                    <a:pt x="2492" y="75"/>
                  </a:lnTo>
                  <a:lnTo>
                    <a:pt x="2446" y="59"/>
                  </a:lnTo>
                  <a:lnTo>
                    <a:pt x="2398" y="41"/>
                  </a:lnTo>
                  <a:lnTo>
                    <a:pt x="2389" y="37"/>
                  </a:lnTo>
                  <a:lnTo>
                    <a:pt x="2377" y="34"/>
                  </a:lnTo>
                  <a:lnTo>
                    <a:pt x="2361" y="29"/>
                  </a:lnTo>
                  <a:lnTo>
                    <a:pt x="2344" y="26"/>
                  </a:lnTo>
                  <a:lnTo>
                    <a:pt x="2325" y="21"/>
                  </a:lnTo>
                  <a:lnTo>
                    <a:pt x="2303" y="18"/>
                  </a:lnTo>
                  <a:lnTo>
                    <a:pt x="2280" y="14"/>
                  </a:lnTo>
                  <a:lnTo>
                    <a:pt x="2256" y="10"/>
                  </a:lnTo>
                  <a:lnTo>
                    <a:pt x="2231" y="6"/>
                  </a:lnTo>
                  <a:lnTo>
                    <a:pt x="2205" y="5"/>
                  </a:lnTo>
                  <a:lnTo>
                    <a:pt x="2179" y="1"/>
                  </a:lnTo>
                  <a:lnTo>
                    <a:pt x="2153" y="0"/>
                  </a:lnTo>
                  <a:lnTo>
                    <a:pt x="2125" y="0"/>
                  </a:lnTo>
                  <a:lnTo>
                    <a:pt x="2099" y="0"/>
                  </a:lnTo>
                  <a:lnTo>
                    <a:pt x="2074" y="1"/>
                  </a:lnTo>
                  <a:lnTo>
                    <a:pt x="2049" y="3"/>
                  </a:lnTo>
                  <a:lnTo>
                    <a:pt x="1984" y="11"/>
                  </a:lnTo>
                  <a:lnTo>
                    <a:pt x="1928" y="18"/>
                  </a:lnTo>
                  <a:lnTo>
                    <a:pt x="1879" y="23"/>
                  </a:lnTo>
                  <a:lnTo>
                    <a:pt x="1836" y="27"/>
                  </a:lnTo>
                  <a:lnTo>
                    <a:pt x="1799" y="31"/>
                  </a:lnTo>
                  <a:lnTo>
                    <a:pt x="1768" y="34"/>
                  </a:lnTo>
                  <a:lnTo>
                    <a:pt x="1740" y="37"/>
                  </a:lnTo>
                  <a:lnTo>
                    <a:pt x="1715" y="41"/>
                  </a:lnTo>
                  <a:lnTo>
                    <a:pt x="1692" y="44"/>
                  </a:lnTo>
                  <a:lnTo>
                    <a:pt x="1673" y="47"/>
                  </a:lnTo>
                  <a:lnTo>
                    <a:pt x="1651" y="52"/>
                  </a:lnTo>
                  <a:lnTo>
                    <a:pt x="1632" y="57"/>
                  </a:lnTo>
                  <a:lnTo>
                    <a:pt x="1609" y="65"/>
                  </a:lnTo>
                  <a:lnTo>
                    <a:pt x="1586" y="73"/>
                  </a:lnTo>
                  <a:lnTo>
                    <a:pt x="1559" y="83"/>
                  </a:lnTo>
                  <a:lnTo>
                    <a:pt x="1528" y="94"/>
                  </a:lnTo>
                  <a:lnTo>
                    <a:pt x="1491" y="111"/>
                  </a:lnTo>
                  <a:lnTo>
                    <a:pt x="1455" y="127"/>
                  </a:lnTo>
                  <a:lnTo>
                    <a:pt x="1419" y="145"/>
                  </a:lnTo>
                  <a:lnTo>
                    <a:pt x="1386" y="163"/>
                  </a:lnTo>
                  <a:lnTo>
                    <a:pt x="1355" y="181"/>
                  </a:lnTo>
                  <a:lnTo>
                    <a:pt x="1324" y="201"/>
                  </a:lnTo>
                  <a:lnTo>
                    <a:pt x="1296" y="220"/>
                  </a:lnTo>
                  <a:lnTo>
                    <a:pt x="1269" y="240"/>
                  </a:lnTo>
                  <a:lnTo>
                    <a:pt x="1243" y="259"/>
                  </a:lnTo>
                  <a:lnTo>
                    <a:pt x="1220" y="277"/>
                  </a:lnTo>
                  <a:lnTo>
                    <a:pt x="1199" y="297"/>
                  </a:lnTo>
                  <a:lnTo>
                    <a:pt x="1179" y="315"/>
                  </a:lnTo>
                  <a:lnTo>
                    <a:pt x="1160" y="331"/>
                  </a:lnTo>
                  <a:lnTo>
                    <a:pt x="1145" y="348"/>
                  </a:lnTo>
                  <a:lnTo>
                    <a:pt x="1130" y="362"/>
                  </a:lnTo>
                  <a:lnTo>
                    <a:pt x="1117" y="375"/>
                  </a:lnTo>
                  <a:lnTo>
                    <a:pt x="1101" y="372"/>
                  </a:lnTo>
                  <a:lnTo>
                    <a:pt x="1083" y="369"/>
                  </a:lnTo>
                  <a:lnTo>
                    <a:pt x="1061" y="366"/>
                  </a:lnTo>
                  <a:lnTo>
                    <a:pt x="1038" y="361"/>
                  </a:lnTo>
                  <a:lnTo>
                    <a:pt x="1014" y="356"/>
                  </a:lnTo>
                  <a:lnTo>
                    <a:pt x="988" y="352"/>
                  </a:lnTo>
                  <a:lnTo>
                    <a:pt x="961" y="348"/>
                  </a:lnTo>
                  <a:lnTo>
                    <a:pt x="934" y="343"/>
                  </a:lnTo>
                  <a:lnTo>
                    <a:pt x="907" y="339"/>
                  </a:lnTo>
                  <a:lnTo>
                    <a:pt x="881" y="336"/>
                  </a:lnTo>
                  <a:lnTo>
                    <a:pt x="855" y="333"/>
                  </a:lnTo>
                  <a:lnTo>
                    <a:pt x="830" y="330"/>
                  </a:lnTo>
                  <a:lnTo>
                    <a:pt x="807" y="328"/>
                  </a:lnTo>
                  <a:lnTo>
                    <a:pt x="788" y="326"/>
                  </a:lnTo>
                  <a:lnTo>
                    <a:pt x="770" y="326"/>
                  </a:lnTo>
                  <a:lnTo>
                    <a:pt x="753" y="326"/>
                  </a:lnTo>
                  <a:lnTo>
                    <a:pt x="730" y="330"/>
                  </a:lnTo>
                  <a:lnTo>
                    <a:pt x="701" y="338"/>
                  </a:lnTo>
                  <a:lnTo>
                    <a:pt x="663" y="349"/>
                  </a:lnTo>
                  <a:lnTo>
                    <a:pt x="619" y="364"/>
                  </a:lnTo>
                  <a:lnTo>
                    <a:pt x="570" y="382"/>
                  </a:lnTo>
                  <a:lnTo>
                    <a:pt x="517" y="403"/>
                  </a:lnTo>
                  <a:lnTo>
                    <a:pt x="462" y="428"/>
                  </a:lnTo>
                  <a:lnTo>
                    <a:pt x="406" y="454"/>
                  </a:lnTo>
                  <a:lnTo>
                    <a:pt x="350" y="483"/>
                  </a:lnTo>
                  <a:lnTo>
                    <a:pt x="295" y="514"/>
                  </a:lnTo>
                  <a:lnTo>
                    <a:pt x="242" y="548"/>
                  </a:lnTo>
                  <a:lnTo>
                    <a:pt x="193" y="583"/>
                  </a:lnTo>
                  <a:lnTo>
                    <a:pt x="149" y="620"/>
                  </a:lnTo>
                  <a:lnTo>
                    <a:pt x="109" y="658"/>
                  </a:lnTo>
                  <a:lnTo>
                    <a:pt x="78" y="697"/>
                  </a:lnTo>
                  <a:lnTo>
                    <a:pt x="55" y="736"/>
                  </a:lnTo>
                  <a:lnTo>
                    <a:pt x="24" y="823"/>
                  </a:lnTo>
                  <a:lnTo>
                    <a:pt x="6" y="918"/>
                  </a:lnTo>
                  <a:lnTo>
                    <a:pt x="0" y="1017"/>
                  </a:lnTo>
                  <a:lnTo>
                    <a:pt x="4" y="1115"/>
                  </a:lnTo>
                  <a:lnTo>
                    <a:pt x="19" y="1208"/>
                  </a:lnTo>
                  <a:lnTo>
                    <a:pt x="45" y="1290"/>
                  </a:lnTo>
                  <a:lnTo>
                    <a:pt x="78" y="1355"/>
                  </a:lnTo>
                  <a:lnTo>
                    <a:pt x="119" y="1399"/>
                  </a:lnTo>
                  <a:lnTo>
                    <a:pt x="150" y="1421"/>
                  </a:lnTo>
                  <a:lnTo>
                    <a:pt x="181" y="1443"/>
                  </a:lnTo>
                  <a:lnTo>
                    <a:pt x="216" y="1465"/>
                  </a:lnTo>
                  <a:lnTo>
                    <a:pt x="250" y="1486"/>
                  </a:lnTo>
                  <a:lnTo>
                    <a:pt x="288" y="1505"/>
                  </a:lnTo>
                  <a:lnTo>
                    <a:pt x="327" y="1525"/>
                  </a:lnTo>
                  <a:lnTo>
                    <a:pt x="368" y="1545"/>
                  </a:lnTo>
                  <a:lnTo>
                    <a:pt x="412" y="1563"/>
                  </a:lnTo>
                  <a:lnTo>
                    <a:pt x="460" y="1579"/>
                  </a:lnTo>
                  <a:lnTo>
                    <a:pt x="509" y="1594"/>
                  </a:lnTo>
                  <a:lnTo>
                    <a:pt x="562" y="1607"/>
                  </a:lnTo>
                  <a:lnTo>
                    <a:pt x="617" y="1618"/>
                  </a:lnTo>
                  <a:lnTo>
                    <a:pt x="678" y="1626"/>
                  </a:lnTo>
                  <a:lnTo>
                    <a:pt x="740" y="1633"/>
                  </a:lnTo>
                  <a:lnTo>
                    <a:pt x="807" y="1638"/>
                  </a:lnTo>
                  <a:lnTo>
                    <a:pt x="878" y="1639"/>
                  </a:lnTo>
                  <a:lnTo>
                    <a:pt x="947" y="1639"/>
                  </a:lnTo>
                  <a:lnTo>
                    <a:pt x="1006" y="1641"/>
                  </a:lnTo>
                  <a:lnTo>
                    <a:pt x="1058" y="1643"/>
                  </a:lnTo>
                  <a:lnTo>
                    <a:pt x="1102" y="1646"/>
                  </a:lnTo>
                  <a:lnTo>
                    <a:pt x="1138" y="1649"/>
                  </a:lnTo>
                  <a:lnTo>
                    <a:pt x="1171" y="1652"/>
                  </a:lnTo>
                  <a:lnTo>
                    <a:pt x="1197" y="1656"/>
                  </a:lnTo>
                  <a:lnTo>
                    <a:pt x="1220" y="1661"/>
                  </a:lnTo>
                  <a:lnTo>
                    <a:pt x="1238" y="1664"/>
                  </a:lnTo>
                  <a:lnTo>
                    <a:pt x="1255" y="1669"/>
                  </a:lnTo>
                  <a:lnTo>
                    <a:pt x="1268" y="1674"/>
                  </a:lnTo>
                  <a:lnTo>
                    <a:pt x="1281" y="1679"/>
                  </a:lnTo>
                  <a:lnTo>
                    <a:pt x="1292" y="1684"/>
                  </a:lnTo>
                  <a:lnTo>
                    <a:pt x="1305" y="1688"/>
                  </a:lnTo>
                  <a:lnTo>
                    <a:pt x="1319" y="1692"/>
                  </a:lnTo>
                  <a:lnTo>
                    <a:pt x="1333" y="1697"/>
                  </a:lnTo>
                  <a:lnTo>
                    <a:pt x="1350" y="1701"/>
                  </a:lnTo>
                  <a:lnTo>
                    <a:pt x="1371" y="1706"/>
                  </a:lnTo>
                  <a:lnTo>
                    <a:pt x="1399" y="1713"/>
                  </a:lnTo>
                  <a:lnTo>
                    <a:pt x="1432" y="1721"/>
                  </a:lnTo>
                  <a:lnTo>
                    <a:pt x="1468" y="1729"/>
                  </a:lnTo>
                  <a:lnTo>
                    <a:pt x="1507" y="1739"/>
                  </a:lnTo>
                  <a:lnTo>
                    <a:pt x="1551" y="1747"/>
                  </a:lnTo>
                  <a:lnTo>
                    <a:pt x="1597" y="1757"/>
                  </a:lnTo>
                  <a:lnTo>
                    <a:pt x="1646" y="1765"/>
                  </a:lnTo>
                  <a:lnTo>
                    <a:pt x="1697" y="1773"/>
                  </a:lnTo>
                  <a:lnTo>
                    <a:pt x="1750" y="1782"/>
                  </a:lnTo>
                  <a:lnTo>
                    <a:pt x="1802" y="1788"/>
                  </a:lnTo>
                  <a:lnTo>
                    <a:pt x="1856" y="1793"/>
                  </a:lnTo>
                  <a:lnTo>
                    <a:pt x="1910" y="1796"/>
                  </a:lnTo>
                  <a:lnTo>
                    <a:pt x="1963" y="1798"/>
                  </a:lnTo>
                  <a:lnTo>
                    <a:pt x="2015" y="1798"/>
                  </a:lnTo>
                  <a:lnTo>
                    <a:pt x="2038" y="1796"/>
                  </a:lnTo>
                  <a:lnTo>
                    <a:pt x="2059" y="1796"/>
                  </a:lnTo>
                  <a:lnTo>
                    <a:pt x="2082" y="1793"/>
                  </a:lnTo>
                  <a:lnTo>
                    <a:pt x="2103" y="1791"/>
                  </a:lnTo>
                  <a:lnTo>
                    <a:pt x="2125" y="1788"/>
                  </a:lnTo>
                  <a:lnTo>
                    <a:pt x="2144" y="1783"/>
                  </a:lnTo>
                  <a:lnTo>
                    <a:pt x="2164" y="1780"/>
                  </a:lnTo>
                  <a:lnTo>
                    <a:pt x="2184" y="1775"/>
                  </a:lnTo>
                  <a:lnTo>
                    <a:pt x="2185" y="1775"/>
                  </a:lnTo>
                  <a:lnTo>
                    <a:pt x="2189" y="1773"/>
                  </a:lnTo>
                  <a:lnTo>
                    <a:pt x="2190" y="1773"/>
                  </a:lnTo>
                  <a:lnTo>
                    <a:pt x="2192" y="1773"/>
                  </a:lnTo>
                  <a:lnTo>
                    <a:pt x="2235" y="1765"/>
                  </a:lnTo>
                  <a:lnTo>
                    <a:pt x="2277" y="1755"/>
                  </a:lnTo>
                  <a:lnTo>
                    <a:pt x="2318" y="1744"/>
                  </a:lnTo>
                  <a:lnTo>
                    <a:pt x="2357" y="1729"/>
                  </a:lnTo>
                  <a:lnTo>
                    <a:pt x="2397" y="1716"/>
                  </a:lnTo>
                  <a:lnTo>
                    <a:pt x="2433" y="1700"/>
                  </a:lnTo>
                  <a:lnTo>
                    <a:pt x="2469" y="1684"/>
                  </a:lnTo>
                  <a:lnTo>
                    <a:pt x="2502" y="1669"/>
                  </a:lnTo>
                  <a:lnTo>
                    <a:pt x="2534" y="1652"/>
                  </a:lnTo>
                  <a:lnTo>
                    <a:pt x="2562" y="1638"/>
                  </a:lnTo>
                  <a:lnTo>
                    <a:pt x="2590" y="1623"/>
                  </a:lnTo>
                  <a:lnTo>
                    <a:pt x="2615" y="1608"/>
                  </a:lnTo>
                  <a:lnTo>
                    <a:pt x="2638" y="1597"/>
                  </a:lnTo>
                  <a:lnTo>
                    <a:pt x="2657" y="1587"/>
                  </a:lnTo>
                  <a:lnTo>
                    <a:pt x="2674" y="1579"/>
                  </a:lnTo>
                  <a:lnTo>
                    <a:pt x="2687" y="1574"/>
                  </a:lnTo>
                  <a:lnTo>
                    <a:pt x="2697" y="1569"/>
                  </a:lnTo>
                  <a:lnTo>
                    <a:pt x="2710" y="1563"/>
                  </a:lnTo>
                  <a:lnTo>
                    <a:pt x="2726" y="1553"/>
                  </a:lnTo>
                  <a:lnTo>
                    <a:pt x="2744" y="1540"/>
                  </a:lnTo>
                  <a:lnTo>
                    <a:pt x="2764" y="1523"/>
                  </a:lnTo>
                  <a:lnTo>
                    <a:pt x="2787" y="1507"/>
                  </a:lnTo>
                  <a:lnTo>
                    <a:pt x="2810" y="1488"/>
                  </a:lnTo>
                  <a:lnTo>
                    <a:pt x="2834" y="1468"/>
                  </a:lnTo>
                  <a:lnTo>
                    <a:pt x="2841" y="1486"/>
                  </a:lnTo>
                  <a:lnTo>
                    <a:pt x="2851" y="1502"/>
                  </a:lnTo>
                  <a:lnTo>
                    <a:pt x="2860" y="1515"/>
                  </a:lnTo>
                  <a:lnTo>
                    <a:pt x="2874" y="1527"/>
                  </a:lnTo>
                  <a:lnTo>
                    <a:pt x="2887" y="1532"/>
                  </a:lnTo>
                  <a:lnTo>
                    <a:pt x="2901" y="1533"/>
                  </a:lnTo>
                  <a:lnTo>
                    <a:pt x="2918" y="1530"/>
                  </a:lnTo>
                  <a:lnTo>
                    <a:pt x="2936" y="1519"/>
                  </a:lnTo>
                  <a:lnTo>
                    <a:pt x="2977" y="1488"/>
                  </a:lnTo>
                  <a:lnTo>
                    <a:pt x="3016" y="1450"/>
                  </a:lnTo>
                  <a:lnTo>
                    <a:pt x="3055" y="1412"/>
                  </a:lnTo>
                  <a:lnTo>
                    <a:pt x="3093" y="1373"/>
                  </a:lnTo>
                  <a:lnTo>
                    <a:pt x="3124" y="1339"/>
                  </a:lnTo>
                  <a:lnTo>
                    <a:pt x="3149" y="1311"/>
                  </a:lnTo>
                  <a:lnTo>
                    <a:pt x="3164" y="1292"/>
                  </a:lnTo>
                  <a:lnTo>
                    <a:pt x="3170" y="1285"/>
                  </a:lnTo>
                  <a:lnTo>
                    <a:pt x="3177" y="1060"/>
                  </a:lnTo>
                  <a:lnTo>
                    <a:pt x="3175" y="1061"/>
                  </a:lnTo>
                  <a:lnTo>
                    <a:pt x="3172" y="1065"/>
                  </a:lnTo>
                  <a:lnTo>
                    <a:pt x="3164" y="1069"/>
                  </a:lnTo>
                  <a:lnTo>
                    <a:pt x="3155" y="1078"/>
                  </a:lnTo>
                  <a:close/>
                </a:path>
              </a:pathLst>
            </a:custGeom>
            <a:solidFill>
              <a:srgbClr val="B86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574" y="611"/>
              <a:ext cx="24" cy="31"/>
            </a:xfrm>
            <a:custGeom>
              <a:avLst/>
              <a:gdLst>
                <a:gd name="T0" fmla="*/ 27 w 49"/>
                <a:gd name="T1" fmla="*/ 59 h 62"/>
                <a:gd name="T2" fmla="*/ 9 w 49"/>
                <a:gd name="T3" fmla="*/ 62 h 62"/>
                <a:gd name="T4" fmla="*/ 1 w 49"/>
                <a:gd name="T5" fmla="*/ 48 h 62"/>
                <a:gd name="T6" fmla="*/ 0 w 49"/>
                <a:gd name="T7" fmla="*/ 31 h 62"/>
                <a:gd name="T8" fmla="*/ 6 w 49"/>
                <a:gd name="T9" fmla="*/ 15 h 62"/>
                <a:gd name="T10" fmla="*/ 14 w 49"/>
                <a:gd name="T11" fmla="*/ 2 h 62"/>
                <a:gd name="T12" fmla="*/ 26 w 49"/>
                <a:gd name="T13" fmla="*/ 0 h 62"/>
                <a:gd name="T14" fmla="*/ 36 w 49"/>
                <a:gd name="T15" fmla="*/ 2 h 62"/>
                <a:gd name="T16" fmla="*/ 44 w 49"/>
                <a:gd name="T17" fmla="*/ 8 h 62"/>
                <a:gd name="T18" fmla="*/ 49 w 49"/>
                <a:gd name="T19" fmla="*/ 17 h 62"/>
                <a:gd name="T20" fmla="*/ 46 w 49"/>
                <a:gd name="T21" fmla="*/ 28 h 62"/>
                <a:gd name="T22" fmla="*/ 44 w 49"/>
                <a:gd name="T23" fmla="*/ 41 h 62"/>
                <a:gd name="T24" fmla="*/ 37 w 49"/>
                <a:gd name="T25" fmla="*/ 52 h 62"/>
                <a:gd name="T26" fmla="*/ 27 w 49"/>
                <a:gd name="T2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62">
                  <a:moveTo>
                    <a:pt x="27" y="59"/>
                  </a:moveTo>
                  <a:lnTo>
                    <a:pt x="9" y="62"/>
                  </a:lnTo>
                  <a:lnTo>
                    <a:pt x="1" y="48"/>
                  </a:lnTo>
                  <a:lnTo>
                    <a:pt x="0" y="31"/>
                  </a:lnTo>
                  <a:lnTo>
                    <a:pt x="6" y="15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7"/>
                  </a:lnTo>
                  <a:lnTo>
                    <a:pt x="46" y="28"/>
                  </a:lnTo>
                  <a:lnTo>
                    <a:pt x="44" y="41"/>
                  </a:lnTo>
                  <a:lnTo>
                    <a:pt x="37" y="52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503" y="647"/>
              <a:ext cx="41" cy="48"/>
            </a:xfrm>
            <a:custGeom>
              <a:avLst/>
              <a:gdLst>
                <a:gd name="T0" fmla="*/ 31 w 84"/>
                <a:gd name="T1" fmla="*/ 94 h 94"/>
                <a:gd name="T2" fmla="*/ 10 w 84"/>
                <a:gd name="T3" fmla="*/ 91 h 94"/>
                <a:gd name="T4" fmla="*/ 2 w 84"/>
                <a:gd name="T5" fmla="*/ 73 h 94"/>
                <a:gd name="T6" fmla="*/ 0 w 84"/>
                <a:gd name="T7" fmla="*/ 52 h 94"/>
                <a:gd name="T8" fmla="*/ 3 w 84"/>
                <a:gd name="T9" fmla="*/ 32 h 94"/>
                <a:gd name="T10" fmla="*/ 8 w 84"/>
                <a:gd name="T11" fmla="*/ 26 h 94"/>
                <a:gd name="T12" fmla="*/ 13 w 84"/>
                <a:gd name="T13" fmla="*/ 19 h 94"/>
                <a:gd name="T14" fmla="*/ 20 w 84"/>
                <a:gd name="T15" fmla="*/ 13 h 94"/>
                <a:gd name="T16" fmla="*/ 25 w 84"/>
                <a:gd name="T17" fmla="*/ 6 h 94"/>
                <a:gd name="T18" fmla="*/ 31 w 84"/>
                <a:gd name="T19" fmla="*/ 1 h 94"/>
                <a:gd name="T20" fmla="*/ 38 w 84"/>
                <a:gd name="T21" fmla="*/ 0 h 94"/>
                <a:gd name="T22" fmla="*/ 46 w 84"/>
                <a:gd name="T23" fmla="*/ 0 h 94"/>
                <a:gd name="T24" fmla="*/ 54 w 84"/>
                <a:gd name="T25" fmla="*/ 5 h 94"/>
                <a:gd name="T26" fmla="*/ 72 w 84"/>
                <a:gd name="T27" fmla="*/ 10 h 94"/>
                <a:gd name="T28" fmla="*/ 82 w 84"/>
                <a:gd name="T29" fmla="*/ 19 h 94"/>
                <a:gd name="T30" fmla="*/ 84 w 84"/>
                <a:gd name="T31" fmla="*/ 32 h 94"/>
                <a:gd name="T32" fmla="*/ 79 w 84"/>
                <a:gd name="T33" fmla="*/ 45 h 94"/>
                <a:gd name="T34" fmla="*/ 71 w 84"/>
                <a:gd name="T35" fmla="*/ 60 h 94"/>
                <a:gd name="T36" fmla="*/ 57 w 84"/>
                <a:gd name="T37" fmla="*/ 75 h 94"/>
                <a:gd name="T38" fmla="*/ 44 w 84"/>
                <a:gd name="T39" fmla="*/ 86 h 94"/>
                <a:gd name="T40" fmla="*/ 31 w 84"/>
                <a:gd name="T4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94">
                  <a:moveTo>
                    <a:pt x="31" y="94"/>
                  </a:moveTo>
                  <a:lnTo>
                    <a:pt x="10" y="91"/>
                  </a:lnTo>
                  <a:lnTo>
                    <a:pt x="2" y="73"/>
                  </a:lnTo>
                  <a:lnTo>
                    <a:pt x="0" y="52"/>
                  </a:lnTo>
                  <a:lnTo>
                    <a:pt x="3" y="32"/>
                  </a:lnTo>
                  <a:lnTo>
                    <a:pt x="8" y="26"/>
                  </a:lnTo>
                  <a:lnTo>
                    <a:pt x="13" y="19"/>
                  </a:lnTo>
                  <a:lnTo>
                    <a:pt x="20" y="13"/>
                  </a:lnTo>
                  <a:lnTo>
                    <a:pt x="25" y="6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5"/>
                  </a:lnTo>
                  <a:lnTo>
                    <a:pt x="72" y="10"/>
                  </a:lnTo>
                  <a:lnTo>
                    <a:pt x="82" y="19"/>
                  </a:lnTo>
                  <a:lnTo>
                    <a:pt x="84" y="32"/>
                  </a:lnTo>
                  <a:lnTo>
                    <a:pt x="79" y="45"/>
                  </a:lnTo>
                  <a:lnTo>
                    <a:pt x="71" y="60"/>
                  </a:lnTo>
                  <a:lnTo>
                    <a:pt x="57" y="75"/>
                  </a:lnTo>
                  <a:lnTo>
                    <a:pt x="44" y="86"/>
                  </a:lnTo>
                  <a:lnTo>
                    <a:pt x="31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732" y="763"/>
              <a:ext cx="712" cy="138"/>
            </a:xfrm>
            <a:custGeom>
              <a:avLst/>
              <a:gdLst>
                <a:gd name="T0" fmla="*/ 1343 w 1424"/>
                <a:gd name="T1" fmla="*/ 78 h 278"/>
                <a:gd name="T2" fmla="*/ 1235 w 1424"/>
                <a:gd name="T3" fmla="*/ 137 h 278"/>
                <a:gd name="T4" fmla="*/ 1117 w 1424"/>
                <a:gd name="T5" fmla="*/ 186 h 278"/>
                <a:gd name="T6" fmla="*/ 993 w 1424"/>
                <a:gd name="T7" fmla="*/ 225 h 278"/>
                <a:gd name="T8" fmla="*/ 863 w 1424"/>
                <a:gd name="T9" fmla="*/ 253 h 278"/>
                <a:gd name="T10" fmla="*/ 732 w 1424"/>
                <a:gd name="T11" fmla="*/ 271 h 278"/>
                <a:gd name="T12" fmla="*/ 600 w 1424"/>
                <a:gd name="T13" fmla="*/ 278 h 278"/>
                <a:gd name="T14" fmla="*/ 468 w 1424"/>
                <a:gd name="T15" fmla="*/ 276 h 278"/>
                <a:gd name="T16" fmla="*/ 388 w 1424"/>
                <a:gd name="T17" fmla="*/ 266 h 278"/>
                <a:gd name="T18" fmla="*/ 354 w 1424"/>
                <a:gd name="T19" fmla="*/ 258 h 278"/>
                <a:gd name="T20" fmla="*/ 321 w 1424"/>
                <a:gd name="T21" fmla="*/ 250 h 278"/>
                <a:gd name="T22" fmla="*/ 287 w 1424"/>
                <a:gd name="T23" fmla="*/ 243 h 278"/>
                <a:gd name="T24" fmla="*/ 241 w 1424"/>
                <a:gd name="T25" fmla="*/ 235 h 278"/>
                <a:gd name="T26" fmla="*/ 188 w 1424"/>
                <a:gd name="T27" fmla="*/ 222 h 278"/>
                <a:gd name="T28" fmla="*/ 134 w 1424"/>
                <a:gd name="T29" fmla="*/ 207 h 278"/>
                <a:gd name="T30" fmla="*/ 79 w 1424"/>
                <a:gd name="T31" fmla="*/ 196 h 278"/>
                <a:gd name="T32" fmla="*/ 42 w 1424"/>
                <a:gd name="T33" fmla="*/ 193 h 278"/>
                <a:gd name="T34" fmla="*/ 26 w 1424"/>
                <a:gd name="T35" fmla="*/ 186 h 278"/>
                <a:gd name="T36" fmla="*/ 13 w 1424"/>
                <a:gd name="T37" fmla="*/ 176 h 278"/>
                <a:gd name="T38" fmla="*/ 3 w 1424"/>
                <a:gd name="T39" fmla="*/ 162 h 278"/>
                <a:gd name="T40" fmla="*/ 10 w 1424"/>
                <a:gd name="T41" fmla="*/ 145 h 278"/>
                <a:gd name="T42" fmla="*/ 29 w 1424"/>
                <a:gd name="T43" fmla="*/ 144 h 278"/>
                <a:gd name="T44" fmla="*/ 52 w 1424"/>
                <a:gd name="T45" fmla="*/ 154 h 278"/>
                <a:gd name="T46" fmla="*/ 77 w 1424"/>
                <a:gd name="T47" fmla="*/ 167 h 278"/>
                <a:gd name="T48" fmla="*/ 146 w 1424"/>
                <a:gd name="T49" fmla="*/ 185 h 278"/>
                <a:gd name="T50" fmla="*/ 262 w 1424"/>
                <a:gd name="T51" fmla="*/ 209 h 278"/>
                <a:gd name="T52" fmla="*/ 382 w 1424"/>
                <a:gd name="T53" fmla="*/ 229 h 278"/>
                <a:gd name="T54" fmla="*/ 505 w 1424"/>
                <a:gd name="T55" fmla="*/ 240 h 278"/>
                <a:gd name="T56" fmla="*/ 629 w 1424"/>
                <a:gd name="T57" fmla="*/ 243 h 278"/>
                <a:gd name="T58" fmla="*/ 754 w 1424"/>
                <a:gd name="T59" fmla="*/ 237 h 278"/>
                <a:gd name="T60" fmla="*/ 876 w 1424"/>
                <a:gd name="T61" fmla="*/ 219 h 278"/>
                <a:gd name="T62" fmla="*/ 998 w 1424"/>
                <a:gd name="T63" fmla="*/ 191 h 278"/>
                <a:gd name="T64" fmla="*/ 1080 w 1424"/>
                <a:gd name="T65" fmla="*/ 163 h 278"/>
                <a:gd name="T66" fmla="*/ 1127 w 1424"/>
                <a:gd name="T67" fmla="*/ 145 h 278"/>
                <a:gd name="T68" fmla="*/ 1173 w 1424"/>
                <a:gd name="T69" fmla="*/ 127 h 278"/>
                <a:gd name="T70" fmla="*/ 1219 w 1424"/>
                <a:gd name="T71" fmla="*/ 108 h 278"/>
                <a:gd name="T72" fmla="*/ 1265 w 1424"/>
                <a:gd name="T73" fmla="*/ 88 h 278"/>
                <a:gd name="T74" fmla="*/ 1309 w 1424"/>
                <a:gd name="T75" fmla="*/ 65 h 278"/>
                <a:gd name="T76" fmla="*/ 1353 w 1424"/>
                <a:gd name="T77" fmla="*/ 42 h 278"/>
                <a:gd name="T78" fmla="*/ 1394 w 1424"/>
                <a:gd name="T79" fmla="*/ 16 h 278"/>
                <a:gd name="T80" fmla="*/ 1422 w 1424"/>
                <a:gd name="T81" fmla="*/ 0 h 278"/>
                <a:gd name="T82" fmla="*/ 1422 w 1424"/>
                <a:gd name="T83" fmla="*/ 7 h 278"/>
                <a:gd name="T84" fmla="*/ 1409 w 1424"/>
                <a:gd name="T85" fmla="*/ 23 h 278"/>
                <a:gd name="T86" fmla="*/ 1398 w 1424"/>
                <a:gd name="T87" fmla="*/ 3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4" h="278">
                  <a:moveTo>
                    <a:pt x="1394" y="46"/>
                  </a:moveTo>
                  <a:lnTo>
                    <a:pt x="1343" y="78"/>
                  </a:lnTo>
                  <a:lnTo>
                    <a:pt x="1291" y="109"/>
                  </a:lnTo>
                  <a:lnTo>
                    <a:pt x="1235" y="137"/>
                  </a:lnTo>
                  <a:lnTo>
                    <a:pt x="1176" y="163"/>
                  </a:lnTo>
                  <a:lnTo>
                    <a:pt x="1117" y="186"/>
                  </a:lnTo>
                  <a:lnTo>
                    <a:pt x="1055" y="207"/>
                  </a:lnTo>
                  <a:lnTo>
                    <a:pt x="993" y="225"/>
                  </a:lnTo>
                  <a:lnTo>
                    <a:pt x="929" y="240"/>
                  </a:lnTo>
                  <a:lnTo>
                    <a:pt x="863" y="253"/>
                  </a:lnTo>
                  <a:lnTo>
                    <a:pt x="798" y="263"/>
                  </a:lnTo>
                  <a:lnTo>
                    <a:pt x="732" y="271"/>
                  </a:lnTo>
                  <a:lnTo>
                    <a:pt x="665" y="276"/>
                  </a:lnTo>
                  <a:lnTo>
                    <a:pt x="600" y="278"/>
                  </a:lnTo>
                  <a:lnTo>
                    <a:pt x="534" y="278"/>
                  </a:lnTo>
                  <a:lnTo>
                    <a:pt x="468" y="276"/>
                  </a:lnTo>
                  <a:lnTo>
                    <a:pt x="405" y="271"/>
                  </a:lnTo>
                  <a:lnTo>
                    <a:pt x="388" y="266"/>
                  </a:lnTo>
                  <a:lnTo>
                    <a:pt x="370" y="263"/>
                  </a:lnTo>
                  <a:lnTo>
                    <a:pt x="354" y="258"/>
                  </a:lnTo>
                  <a:lnTo>
                    <a:pt x="337" y="253"/>
                  </a:lnTo>
                  <a:lnTo>
                    <a:pt x="321" y="250"/>
                  </a:lnTo>
                  <a:lnTo>
                    <a:pt x="303" y="247"/>
                  </a:lnTo>
                  <a:lnTo>
                    <a:pt x="287" y="243"/>
                  </a:lnTo>
                  <a:lnTo>
                    <a:pt x="269" y="240"/>
                  </a:lnTo>
                  <a:lnTo>
                    <a:pt x="241" y="235"/>
                  </a:lnTo>
                  <a:lnTo>
                    <a:pt x="215" y="229"/>
                  </a:lnTo>
                  <a:lnTo>
                    <a:pt x="188" y="222"/>
                  </a:lnTo>
                  <a:lnTo>
                    <a:pt x="160" y="214"/>
                  </a:lnTo>
                  <a:lnTo>
                    <a:pt x="134" y="207"/>
                  </a:lnTo>
                  <a:lnTo>
                    <a:pt x="106" y="201"/>
                  </a:lnTo>
                  <a:lnTo>
                    <a:pt x="79" y="196"/>
                  </a:lnTo>
                  <a:lnTo>
                    <a:pt x="51" y="194"/>
                  </a:lnTo>
                  <a:lnTo>
                    <a:pt x="42" y="193"/>
                  </a:lnTo>
                  <a:lnTo>
                    <a:pt x="34" y="191"/>
                  </a:lnTo>
                  <a:lnTo>
                    <a:pt x="26" y="186"/>
                  </a:lnTo>
                  <a:lnTo>
                    <a:pt x="20" y="181"/>
                  </a:lnTo>
                  <a:lnTo>
                    <a:pt x="13" y="176"/>
                  </a:lnTo>
                  <a:lnTo>
                    <a:pt x="8" y="170"/>
                  </a:lnTo>
                  <a:lnTo>
                    <a:pt x="3" y="162"/>
                  </a:lnTo>
                  <a:lnTo>
                    <a:pt x="0" y="154"/>
                  </a:lnTo>
                  <a:lnTo>
                    <a:pt x="10" y="145"/>
                  </a:lnTo>
                  <a:lnTo>
                    <a:pt x="20" y="142"/>
                  </a:lnTo>
                  <a:lnTo>
                    <a:pt x="29" y="144"/>
                  </a:lnTo>
                  <a:lnTo>
                    <a:pt x="41" y="149"/>
                  </a:lnTo>
                  <a:lnTo>
                    <a:pt x="52" y="154"/>
                  </a:lnTo>
                  <a:lnTo>
                    <a:pt x="65" y="160"/>
                  </a:lnTo>
                  <a:lnTo>
                    <a:pt x="77" y="167"/>
                  </a:lnTo>
                  <a:lnTo>
                    <a:pt x="88" y="170"/>
                  </a:lnTo>
                  <a:lnTo>
                    <a:pt x="146" y="185"/>
                  </a:lnTo>
                  <a:lnTo>
                    <a:pt x="203" y="198"/>
                  </a:lnTo>
                  <a:lnTo>
                    <a:pt x="262" y="209"/>
                  </a:lnTo>
                  <a:lnTo>
                    <a:pt x="321" y="220"/>
                  </a:lnTo>
                  <a:lnTo>
                    <a:pt x="382" y="229"/>
                  </a:lnTo>
                  <a:lnTo>
                    <a:pt x="442" y="235"/>
                  </a:lnTo>
                  <a:lnTo>
                    <a:pt x="505" y="240"/>
                  </a:lnTo>
                  <a:lnTo>
                    <a:pt x="567" y="242"/>
                  </a:lnTo>
                  <a:lnTo>
                    <a:pt x="629" y="243"/>
                  </a:lnTo>
                  <a:lnTo>
                    <a:pt x="691" y="240"/>
                  </a:lnTo>
                  <a:lnTo>
                    <a:pt x="754" y="237"/>
                  </a:lnTo>
                  <a:lnTo>
                    <a:pt x="814" y="229"/>
                  </a:lnTo>
                  <a:lnTo>
                    <a:pt x="876" y="219"/>
                  </a:lnTo>
                  <a:lnTo>
                    <a:pt x="937" y="206"/>
                  </a:lnTo>
                  <a:lnTo>
                    <a:pt x="998" y="191"/>
                  </a:lnTo>
                  <a:lnTo>
                    <a:pt x="1057" y="171"/>
                  </a:lnTo>
                  <a:lnTo>
                    <a:pt x="1080" y="163"/>
                  </a:lnTo>
                  <a:lnTo>
                    <a:pt x="1104" y="154"/>
                  </a:lnTo>
                  <a:lnTo>
                    <a:pt x="1127" y="145"/>
                  </a:lnTo>
                  <a:lnTo>
                    <a:pt x="1150" y="136"/>
                  </a:lnTo>
                  <a:lnTo>
                    <a:pt x="1173" y="127"/>
                  </a:lnTo>
                  <a:lnTo>
                    <a:pt x="1196" y="118"/>
                  </a:lnTo>
                  <a:lnTo>
                    <a:pt x="1219" y="108"/>
                  </a:lnTo>
                  <a:lnTo>
                    <a:pt x="1242" y="98"/>
                  </a:lnTo>
                  <a:lnTo>
                    <a:pt x="1265" y="88"/>
                  </a:lnTo>
                  <a:lnTo>
                    <a:pt x="1288" y="77"/>
                  </a:lnTo>
                  <a:lnTo>
                    <a:pt x="1309" y="65"/>
                  </a:lnTo>
                  <a:lnTo>
                    <a:pt x="1332" y="54"/>
                  </a:lnTo>
                  <a:lnTo>
                    <a:pt x="1353" y="42"/>
                  </a:lnTo>
                  <a:lnTo>
                    <a:pt x="1375" y="29"/>
                  </a:lnTo>
                  <a:lnTo>
                    <a:pt x="1394" y="16"/>
                  </a:lnTo>
                  <a:lnTo>
                    <a:pt x="1416" y="3"/>
                  </a:lnTo>
                  <a:lnTo>
                    <a:pt x="1422" y="0"/>
                  </a:lnTo>
                  <a:lnTo>
                    <a:pt x="1424" y="2"/>
                  </a:lnTo>
                  <a:lnTo>
                    <a:pt x="1422" y="7"/>
                  </a:lnTo>
                  <a:lnTo>
                    <a:pt x="1417" y="15"/>
                  </a:lnTo>
                  <a:lnTo>
                    <a:pt x="1409" y="23"/>
                  </a:lnTo>
                  <a:lnTo>
                    <a:pt x="1402" y="31"/>
                  </a:lnTo>
                  <a:lnTo>
                    <a:pt x="1398" y="39"/>
                  </a:lnTo>
                  <a:lnTo>
                    <a:pt x="139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1102" y="66"/>
              <a:ext cx="314" cy="66"/>
            </a:xfrm>
            <a:custGeom>
              <a:avLst/>
              <a:gdLst>
                <a:gd name="T0" fmla="*/ 626 w 627"/>
                <a:gd name="T1" fmla="*/ 132 h 132"/>
                <a:gd name="T2" fmla="*/ 606 w 627"/>
                <a:gd name="T3" fmla="*/ 122 h 132"/>
                <a:gd name="T4" fmla="*/ 585 w 627"/>
                <a:gd name="T5" fmla="*/ 113 h 132"/>
                <a:gd name="T6" fmla="*/ 560 w 627"/>
                <a:gd name="T7" fmla="*/ 103 h 132"/>
                <a:gd name="T8" fmla="*/ 534 w 627"/>
                <a:gd name="T9" fmla="*/ 95 h 132"/>
                <a:gd name="T10" fmla="*/ 506 w 627"/>
                <a:gd name="T11" fmla="*/ 86 h 132"/>
                <a:gd name="T12" fmla="*/ 477 w 627"/>
                <a:gd name="T13" fmla="*/ 80 h 132"/>
                <a:gd name="T14" fmla="*/ 446 w 627"/>
                <a:gd name="T15" fmla="*/ 73 h 132"/>
                <a:gd name="T16" fmla="*/ 416 w 627"/>
                <a:gd name="T17" fmla="*/ 67 h 132"/>
                <a:gd name="T18" fmla="*/ 385 w 627"/>
                <a:gd name="T19" fmla="*/ 62 h 132"/>
                <a:gd name="T20" fmla="*/ 354 w 627"/>
                <a:gd name="T21" fmla="*/ 55 h 132"/>
                <a:gd name="T22" fmla="*/ 324 w 627"/>
                <a:gd name="T23" fmla="*/ 52 h 132"/>
                <a:gd name="T24" fmla="*/ 295 w 627"/>
                <a:gd name="T25" fmla="*/ 47 h 132"/>
                <a:gd name="T26" fmla="*/ 267 w 627"/>
                <a:gd name="T27" fmla="*/ 42 h 132"/>
                <a:gd name="T28" fmla="*/ 239 w 627"/>
                <a:gd name="T29" fmla="*/ 39 h 132"/>
                <a:gd name="T30" fmla="*/ 216 w 627"/>
                <a:gd name="T31" fmla="*/ 36 h 132"/>
                <a:gd name="T32" fmla="*/ 193 w 627"/>
                <a:gd name="T33" fmla="*/ 33 h 132"/>
                <a:gd name="T34" fmla="*/ 95 w 627"/>
                <a:gd name="T35" fmla="*/ 28 h 132"/>
                <a:gd name="T36" fmla="*/ 77 w 627"/>
                <a:gd name="T37" fmla="*/ 29 h 132"/>
                <a:gd name="T38" fmla="*/ 60 w 627"/>
                <a:gd name="T39" fmla="*/ 31 h 132"/>
                <a:gd name="T40" fmla="*/ 44 w 627"/>
                <a:gd name="T41" fmla="*/ 29 h 132"/>
                <a:gd name="T42" fmla="*/ 31 w 627"/>
                <a:gd name="T43" fmla="*/ 28 h 132"/>
                <a:gd name="T44" fmla="*/ 18 w 627"/>
                <a:gd name="T45" fmla="*/ 26 h 132"/>
                <a:gd name="T46" fmla="*/ 8 w 627"/>
                <a:gd name="T47" fmla="*/ 24 h 132"/>
                <a:gd name="T48" fmla="*/ 1 w 627"/>
                <a:gd name="T49" fmla="*/ 23 h 132"/>
                <a:gd name="T50" fmla="*/ 0 w 627"/>
                <a:gd name="T51" fmla="*/ 23 h 132"/>
                <a:gd name="T52" fmla="*/ 23 w 627"/>
                <a:gd name="T53" fmla="*/ 18 h 132"/>
                <a:gd name="T54" fmla="*/ 44 w 627"/>
                <a:gd name="T55" fmla="*/ 13 h 132"/>
                <a:gd name="T56" fmla="*/ 67 w 627"/>
                <a:gd name="T57" fmla="*/ 10 h 132"/>
                <a:gd name="T58" fmla="*/ 90 w 627"/>
                <a:gd name="T59" fmla="*/ 6 h 132"/>
                <a:gd name="T60" fmla="*/ 113 w 627"/>
                <a:gd name="T61" fmla="*/ 3 h 132"/>
                <a:gd name="T62" fmla="*/ 136 w 627"/>
                <a:gd name="T63" fmla="*/ 2 h 132"/>
                <a:gd name="T64" fmla="*/ 159 w 627"/>
                <a:gd name="T65" fmla="*/ 0 h 132"/>
                <a:gd name="T66" fmla="*/ 182 w 627"/>
                <a:gd name="T67" fmla="*/ 0 h 132"/>
                <a:gd name="T68" fmla="*/ 203 w 627"/>
                <a:gd name="T69" fmla="*/ 0 h 132"/>
                <a:gd name="T70" fmla="*/ 226 w 627"/>
                <a:gd name="T71" fmla="*/ 0 h 132"/>
                <a:gd name="T72" fmla="*/ 249 w 627"/>
                <a:gd name="T73" fmla="*/ 2 h 132"/>
                <a:gd name="T74" fmla="*/ 270 w 627"/>
                <a:gd name="T75" fmla="*/ 3 h 132"/>
                <a:gd name="T76" fmla="*/ 293 w 627"/>
                <a:gd name="T77" fmla="*/ 5 h 132"/>
                <a:gd name="T78" fmla="*/ 314 w 627"/>
                <a:gd name="T79" fmla="*/ 8 h 132"/>
                <a:gd name="T80" fmla="*/ 336 w 627"/>
                <a:gd name="T81" fmla="*/ 10 h 132"/>
                <a:gd name="T82" fmla="*/ 357 w 627"/>
                <a:gd name="T83" fmla="*/ 13 h 132"/>
                <a:gd name="T84" fmla="*/ 370 w 627"/>
                <a:gd name="T85" fmla="*/ 18 h 132"/>
                <a:gd name="T86" fmla="*/ 388 w 627"/>
                <a:gd name="T87" fmla="*/ 21 h 132"/>
                <a:gd name="T88" fmla="*/ 409 w 627"/>
                <a:gd name="T89" fmla="*/ 28 h 132"/>
                <a:gd name="T90" fmla="*/ 434 w 627"/>
                <a:gd name="T91" fmla="*/ 33 h 132"/>
                <a:gd name="T92" fmla="*/ 459 w 627"/>
                <a:gd name="T93" fmla="*/ 39 h 132"/>
                <a:gd name="T94" fmla="*/ 483 w 627"/>
                <a:gd name="T95" fmla="*/ 47 h 132"/>
                <a:gd name="T96" fmla="*/ 508 w 627"/>
                <a:gd name="T97" fmla="*/ 55 h 132"/>
                <a:gd name="T98" fmla="*/ 529 w 627"/>
                <a:gd name="T99" fmla="*/ 67 h 132"/>
                <a:gd name="T100" fmla="*/ 562 w 627"/>
                <a:gd name="T101" fmla="*/ 85 h 132"/>
                <a:gd name="T102" fmla="*/ 586 w 627"/>
                <a:gd name="T103" fmla="*/ 100 h 132"/>
                <a:gd name="T104" fmla="*/ 604 w 627"/>
                <a:gd name="T105" fmla="*/ 109 h 132"/>
                <a:gd name="T106" fmla="*/ 616 w 627"/>
                <a:gd name="T107" fmla="*/ 116 h 132"/>
                <a:gd name="T108" fmla="*/ 622 w 627"/>
                <a:gd name="T109" fmla="*/ 121 h 132"/>
                <a:gd name="T110" fmla="*/ 626 w 627"/>
                <a:gd name="T111" fmla="*/ 124 h 132"/>
                <a:gd name="T112" fmla="*/ 627 w 627"/>
                <a:gd name="T113" fmla="*/ 127 h 132"/>
                <a:gd name="T114" fmla="*/ 626 w 627"/>
                <a:gd name="T1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7" h="132">
                  <a:moveTo>
                    <a:pt x="626" y="132"/>
                  </a:moveTo>
                  <a:lnTo>
                    <a:pt x="606" y="122"/>
                  </a:lnTo>
                  <a:lnTo>
                    <a:pt x="585" y="113"/>
                  </a:lnTo>
                  <a:lnTo>
                    <a:pt x="560" y="103"/>
                  </a:lnTo>
                  <a:lnTo>
                    <a:pt x="534" y="95"/>
                  </a:lnTo>
                  <a:lnTo>
                    <a:pt x="506" y="86"/>
                  </a:lnTo>
                  <a:lnTo>
                    <a:pt x="477" y="80"/>
                  </a:lnTo>
                  <a:lnTo>
                    <a:pt x="446" y="73"/>
                  </a:lnTo>
                  <a:lnTo>
                    <a:pt x="416" y="67"/>
                  </a:lnTo>
                  <a:lnTo>
                    <a:pt x="385" y="62"/>
                  </a:lnTo>
                  <a:lnTo>
                    <a:pt x="354" y="55"/>
                  </a:lnTo>
                  <a:lnTo>
                    <a:pt x="324" y="52"/>
                  </a:lnTo>
                  <a:lnTo>
                    <a:pt x="295" y="47"/>
                  </a:lnTo>
                  <a:lnTo>
                    <a:pt x="267" y="42"/>
                  </a:lnTo>
                  <a:lnTo>
                    <a:pt x="239" y="39"/>
                  </a:lnTo>
                  <a:lnTo>
                    <a:pt x="216" y="36"/>
                  </a:lnTo>
                  <a:lnTo>
                    <a:pt x="193" y="33"/>
                  </a:lnTo>
                  <a:lnTo>
                    <a:pt x="95" y="28"/>
                  </a:lnTo>
                  <a:lnTo>
                    <a:pt x="77" y="29"/>
                  </a:lnTo>
                  <a:lnTo>
                    <a:pt x="60" y="31"/>
                  </a:lnTo>
                  <a:lnTo>
                    <a:pt x="44" y="29"/>
                  </a:lnTo>
                  <a:lnTo>
                    <a:pt x="31" y="28"/>
                  </a:lnTo>
                  <a:lnTo>
                    <a:pt x="18" y="26"/>
                  </a:lnTo>
                  <a:lnTo>
                    <a:pt x="8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23" y="18"/>
                  </a:lnTo>
                  <a:lnTo>
                    <a:pt x="44" y="13"/>
                  </a:lnTo>
                  <a:lnTo>
                    <a:pt x="67" y="10"/>
                  </a:lnTo>
                  <a:lnTo>
                    <a:pt x="90" y="6"/>
                  </a:lnTo>
                  <a:lnTo>
                    <a:pt x="113" y="3"/>
                  </a:lnTo>
                  <a:lnTo>
                    <a:pt x="136" y="2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203" y="0"/>
                  </a:lnTo>
                  <a:lnTo>
                    <a:pt x="226" y="0"/>
                  </a:lnTo>
                  <a:lnTo>
                    <a:pt x="249" y="2"/>
                  </a:lnTo>
                  <a:lnTo>
                    <a:pt x="270" y="3"/>
                  </a:lnTo>
                  <a:lnTo>
                    <a:pt x="293" y="5"/>
                  </a:lnTo>
                  <a:lnTo>
                    <a:pt x="314" y="8"/>
                  </a:lnTo>
                  <a:lnTo>
                    <a:pt x="336" y="10"/>
                  </a:lnTo>
                  <a:lnTo>
                    <a:pt x="357" y="13"/>
                  </a:lnTo>
                  <a:lnTo>
                    <a:pt x="370" y="18"/>
                  </a:lnTo>
                  <a:lnTo>
                    <a:pt x="388" y="21"/>
                  </a:lnTo>
                  <a:lnTo>
                    <a:pt x="409" y="28"/>
                  </a:lnTo>
                  <a:lnTo>
                    <a:pt x="434" y="33"/>
                  </a:lnTo>
                  <a:lnTo>
                    <a:pt x="459" y="39"/>
                  </a:lnTo>
                  <a:lnTo>
                    <a:pt x="483" y="47"/>
                  </a:lnTo>
                  <a:lnTo>
                    <a:pt x="508" y="55"/>
                  </a:lnTo>
                  <a:lnTo>
                    <a:pt x="529" y="67"/>
                  </a:lnTo>
                  <a:lnTo>
                    <a:pt x="562" y="85"/>
                  </a:lnTo>
                  <a:lnTo>
                    <a:pt x="586" y="100"/>
                  </a:lnTo>
                  <a:lnTo>
                    <a:pt x="604" y="109"/>
                  </a:lnTo>
                  <a:lnTo>
                    <a:pt x="616" y="116"/>
                  </a:lnTo>
                  <a:lnTo>
                    <a:pt x="622" y="121"/>
                  </a:lnTo>
                  <a:lnTo>
                    <a:pt x="626" y="124"/>
                  </a:lnTo>
                  <a:lnTo>
                    <a:pt x="627" y="127"/>
                  </a:lnTo>
                  <a:lnTo>
                    <a:pt x="626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1057" y="150"/>
              <a:ext cx="223" cy="683"/>
            </a:xfrm>
            <a:custGeom>
              <a:avLst/>
              <a:gdLst>
                <a:gd name="T0" fmla="*/ 398 w 445"/>
                <a:gd name="T1" fmla="*/ 1365 h 1365"/>
                <a:gd name="T2" fmla="*/ 404 w 445"/>
                <a:gd name="T3" fmla="*/ 1259 h 1365"/>
                <a:gd name="T4" fmla="*/ 408 w 445"/>
                <a:gd name="T5" fmla="*/ 1155 h 1365"/>
                <a:gd name="T6" fmla="*/ 406 w 445"/>
                <a:gd name="T7" fmla="*/ 1052 h 1365"/>
                <a:gd name="T8" fmla="*/ 403 w 445"/>
                <a:gd name="T9" fmla="*/ 956 h 1365"/>
                <a:gd name="T10" fmla="*/ 396 w 445"/>
                <a:gd name="T11" fmla="*/ 864 h 1365"/>
                <a:gd name="T12" fmla="*/ 386 w 445"/>
                <a:gd name="T13" fmla="*/ 779 h 1365"/>
                <a:gd name="T14" fmla="*/ 377 w 445"/>
                <a:gd name="T15" fmla="*/ 706 h 1365"/>
                <a:gd name="T16" fmla="*/ 363 w 445"/>
                <a:gd name="T17" fmla="*/ 640 h 1365"/>
                <a:gd name="T18" fmla="*/ 349 w 445"/>
                <a:gd name="T19" fmla="*/ 600 h 1365"/>
                <a:gd name="T20" fmla="*/ 337 w 445"/>
                <a:gd name="T21" fmla="*/ 559 h 1365"/>
                <a:gd name="T22" fmla="*/ 326 w 445"/>
                <a:gd name="T23" fmla="*/ 518 h 1365"/>
                <a:gd name="T24" fmla="*/ 316 w 445"/>
                <a:gd name="T25" fmla="*/ 475 h 1365"/>
                <a:gd name="T26" fmla="*/ 304 w 445"/>
                <a:gd name="T27" fmla="*/ 431 h 1365"/>
                <a:gd name="T28" fmla="*/ 290 w 445"/>
                <a:gd name="T29" fmla="*/ 386 h 1365"/>
                <a:gd name="T30" fmla="*/ 270 w 445"/>
                <a:gd name="T31" fmla="*/ 335 h 1365"/>
                <a:gd name="T32" fmla="*/ 246 w 445"/>
                <a:gd name="T33" fmla="*/ 281 h 1365"/>
                <a:gd name="T34" fmla="*/ 223 w 445"/>
                <a:gd name="T35" fmla="*/ 237 h 1365"/>
                <a:gd name="T36" fmla="*/ 198 w 445"/>
                <a:gd name="T37" fmla="*/ 196 h 1365"/>
                <a:gd name="T38" fmla="*/ 172 w 445"/>
                <a:gd name="T39" fmla="*/ 157 h 1365"/>
                <a:gd name="T40" fmla="*/ 142 w 445"/>
                <a:gd name="T41" fmla="*/ 119 h 1365"/>
                <a:gd name="T42" fmla="*/ 111 w 445"/>
                <a:gd name="T43" fmla="*/ 85 h 1365"/>
                <a:gd name="T44" fmla="*/ 77 w 445"/>
                <a:gd name="T45" fmla="*/ 54 h 1365"/>
                <a:gd name="T46" fmla="*/ 41 w 445"/>
                <a:gd name="T47" fmla="*/ 25 h 1365"/>
                <a:gd name="T48" fmla="*/ 0 w 445"/>
                <a:gd name="T49" fmla="*/ 0 h 1365"/>
                <a:gd name="T50" fmla="*/ 1 w 445"/>
                <a:gd name="T51" fmla="*/ 2 h 1365"/>
                <a:gd name="T52" fmla="*/ 10 w 445"/>
                <a:gd name="T53" fmla="*/ 3 h 1365"/>
                <a:gd name="T54" fmla="*/ 19 w 445"/>
                <a:gd name="T55" fmla="*/ 10 h 1365"/>
                <a:gd name="T56" fmla="*/ 34 w 445"/>
                <a:gd name="T57" fmla="*/ 16 h 1365"/>
                <a:gd name="T58" fmla="*/ 52 w 445"/>
                <a:gd name="T59" fmla="*/ 26 h 1365"/>
                <a:gd name="T60" fmla="*/ 72 w 445"/>
                <a:gd name="T61" fmla="*/ 38 h 1365"/>
                <a:gd name="T62" fmla="*/ 95 w 445"/>
                <a:gd name="T63" fmla="*/ 54 h 1365"/>
                <a:gd name="T64" fmla="*/ 119 w 445"/>
                <a:gd name="T65" fmla="*/ 70 h 1365"/>
                <a:gd name="T66" fmla="*/ 144 w 445"/>
                <a:gd name="T67" fmla="*/ 92 h 1365"/>
                <a:gd name="T68" fmla="*/ 170 w 445"/>
                <a:gd name="T69" fmla="*/ 114 h 1365"/>
                <a:gd name="T70" fmla="*/ 196 w 445"/>
                <a:gd name="T71" fmla="*/ 142 h 1365"/>
                <a:gd name="T72" fmla="*/ 223 w 445"/>
                <a:gd name="T73" fmla="*/ 172 h 1365"/>
                <a:gd name="T74" fmla="*/ 247 w 445"/>
                <a:gd name="T75" fmla="*/ 204 h 1365"/>
                <a:gd name="T76" fmla="*/ 272 w 445"/>
                <a:gd name="T77" fmla="*/ 242 h 1365"/>
                <a:gd name="T78" fmla="*/ 295 w 445"/>
                <a:gd name="T79" fmla="*/ 283 h 1365"/>
                <a:gd name="T80" fmla="*/ 314 w 445"/>
                <a:gd name="T81" fmla="*/ 327 h 1365"/>
                <a:gd name="T82" fmla="*/ 329 w 445"/>
                <a:gd name="T83" fmla="*/ 364 h 1365"/>
                <a:gd name="T84" fmla="*/ 345 w 445"/>
                <a:gd name="T85" fmla="*/ 407 h 1365"/>
                <a:gd name="T86" fmla="*/ 360 w 445"/>
                <a:gd name="T87" fmla="*/ 454 h 1365"/>
                <a:gd name="T88" fmla="*/ 375 w 445"/>
                <a:gd name="T89" fmla="*/ 503 h 1365"/>
                <a:gd name="T90" fmla="*/ 390 w 445"/>
                <a:gd name="T91" fmla="*/ 554 h 1365"/>
                <a:gd name="T92" fmla="*/ 403 w 445"/>
                <a:gd name="T93" fmla="*/ 604 h 1365"/>
                <a:gd name="T94" fmla="*/ 413 w 445"/>
                <a:gd name="T95" fmla="*/ 650 h 1365"/>
                <a:gd name="T96" fmla="*/ 421 w 445"/>
                <a:gd name="T97" fmla="*/ 693 h 1365"/>
                <a:gd name="T98" fmla="*/ 437 w 445"/>
                <a:gd name="T99" fmla="*/ 844 h 1365"/>
                <a:gd name="T100" fmla="*/ 440 w 445"/>
                <a:gd name="T101" fmla="*/ 952 h 1365"/>
                <a:gd name="T102" fmla="*/ 440 w 445"/>
                <a:gd name="T103" fmla="*/ 1047 h 1365"/>
                <a:gd name="T104" fmla="*/ 445 w 445"/>
                <a:gd name="T105" fmla="*/ 1153 h 1365"/>
                <a:gd name="T106" fmla="*/ 439 w 445"/>
                <a:gd name="T107" fmla="*/ 1212 h 1365"/>
                <a:gd name="T108" fmla="*/ 424 w 445"/>
                <a:gd name="T109" fmla="*/ 1282 h 1365"/>
                <a:gd name="T110" fmla="*/ 409 w 445"/>
                <a:gd name="T111" fmla="*/ 1339 h 1365"/>
                <a:gd name="T112" fmla="*/ 398 w 445"/>
                <a:gd name="T113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" h="1365">
                  <a:moveTo>
                    <a:pt x="398" y="1365"/>
                  </a:moveTo>
                  <a:lnTo>
                    <a:pt x="404" y="1259"/>
                  </a:lnTo>
                  <a:lnTo>
                    <a:pt x="408" y="1155"/>
                  </a:lnTo>
                  <a:lnTo>
                    <a:pt x="406" y="1052"/>
                  </a:lnTo>
                  <a:lnTo>
                    <a:pt x="403" y="956"/>
                  </a:lnTo>
                  <a:lnTo>
                    <a:pt x="396" y="864"/>
                  </a:lnTo>
                  <a:lnTo>
                    <a:pt x="386" y="779"/>
                  </a:lnTo>
                  <a:lnTo>
                    <a:pt x="377" y="706"/>
                  </a:lnTo>
                  <a:lnTo>
                    <a:pt x="363" y="640"/>
                  </a:lnTo>
                  <a:lnTo>
                    <a:pt x="349" y="600"/>
                  </a:lnTo>
                  <a:lnTo>
                    <a:pt x="337" y="559"/>
                  </a:lnTo>
                  <a:lnTo>
                    <a:pt x="326" y="518"/>
                  </a:lnTo>
                  <a:lnTo>
                    <a:pt x="316" y="475"/>
                  </a:lnTo>
                  <a:lnTo>
                    <a:pt x="304" y="431"/>
                  </a:lnTo>
                  <a:lnTo>
                    <a:pt x="290" y="386"/>
                  </a:lnTo>
                  <a:lnTo>
                    <a:pt x="270" y="335"/>
                  </a:lnTo>
                  <a:lnTo>
                    <a:pt x="246" y="281"/>
                  </a:lnTo>
                  <a:lnTo>
                    <a:pt x="223" y="237"/>
                  </a:lnTo>
                  <a:lnTo>
                    <a:pt x="198" y="196"/>
                  </a:lnTo>
                  <a:lnTo>
                    <a:pt x="172" y="157"/>
                  </a:lnTo>
                  <a:lnTo>
                    <a:pt x="142" y="119"/>
                  </a:lnTo>
                  <a:lnTo>
                    <a:pt x="111" y="85"/>
                  </a:lnTo>
                  <a:lnTo>
                    <a:pt x="77" y="54"/>
                  </a:lnTo>
                  <a:lnTo>
                    <a:pt x="41" y="2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34" y="16"/>
                  </a:lnTo>
                  <a:lnTo>
                    <a:pt x="52" y="26"/>
                  </a:lnTo>
                  <a:lnTo>
                    <a:pt x="72" y="38"/>
                  </a:lnTo>
                  <a:lnTo>
                    <a:pt x="95" y="54"/>
                  </a:lnTo>
                  <a:lnTo>
                    <a:pt x="119" y="70"/>
                  </a:lnTo>
                  <a:lnTo>
                    <a:pt x="144" y="92"/>
                  </a:lnTo>
                  <a:lnTo>
                    <a:pt x="170" y="114"/>
                  </a:lnTo>
                  <a:lnTo>
                    <a:pt x="196" y="142"/>
                  </a:lnTo>
                  <a:lnTo>
                    <a:pt x="223" y="172"/>
                  </a:lnTo>
                  <a:lnTo>
                    <a:pt x="247" y="204"/>
                  </a:lnTo>
                  <a:lnTo>
                    <a:pt x="272" y="242"/>
                  </a:lnTo>
                  <a:lnTo>
                    <a:pt x="295" y="283"/>
                  </a:lnTo>
                  <a:lnTo>
                    <a:pt x="314" y="327"/>
                  </a:lnTo>
                  <a:lnTo>
                    <a:pt x="329" y="364"/>
                  </a:lnTo>
                  <a:lnTo>
                    <a:pt x="345" y="407"/>
                  </a:lnTo>
                  <a:lnTo>
                    <a:pt x="360" y="454"/>
                  </a:lnTo>
                  <a:lnTo>
                    <a:pt x="375" y="503"/>
                  </a:lnTo>
                  <a:lnTo>
                    <a:pt x="390" y="554"/>
                  </a:lnTo>
                  <a:lnTo>
                    <a:pt x="403" y="604"/>
                  </a:lnTo>
                  <a:lnTo>
                    <a:pt x="413" y="650"/>
                  </a:lnTo>
                  <a:lnTo>
                    <a:pt x="421" y="693"/>
                  </a:lnTo>
                  <a:lnTo>
                    <a:pt x="437" y="844"/>
                  </a:lnTo>
                  <a:lnTo>
                    <a:pt x="440" y="952"/>
                  </a:lnTo>
                  <a:lnTo>
                    <a:pt x="440" y="1047"/>
                  </a:lnTo>
                  <a:lnTo>
                    <a:pt x="445" y="1153"/>
                  </a:lnTo>
                  <a:lnTo>
                    <a:pt x="439" y="1212"/>
                  </a:lnTo>
                  <a:lnTo>
                    <a:pt x="424" y="1282"/>
                  </a:lnTo>
                  <a:lnTo>
                    <a:pt x="409" y="1339"/>
                  </a:lnTo>
                  <a:lnTo>
                    <a:pt x="398" y="1365"/>
                  </a:lnTo>
                  <a:close/>
                </a:path>
              </a:pathLst>
            </a:custGeom>
            <a:solidFill>
              <a:srgbClr val="B86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995" y="80"/>
              <a:ext cx="84" cy="55"/>
            </a:xfrm>
            <a:custGeom>
              <a:avLst/>
              <a:gdLst>
                <a:gd name="T0" fmla="*/ 85 w 167"/>
                <a:gd name="T1" fmla="*/ 44 h 109"/>
                <a:gd name="T2" fmla="*/ 98 w 167"/>
                <a:gd name="T3" fmla="*/ 29 h 109"/>
                <a:gd name="T4" fmla="*/ 90 w 167"/>
                <a:gd name="T5" fmla="*/ 32 h 109"/>
                <a:gd name="T6" fmla="*/ 80 w 167"/>
                <a:gd name="T7" fmla="*/ 32 h 109"/>
                <a:gd name="T8" fmla="*/ 69 w 167"/>
                <a:gd name="T9" fmla="*/ 32 h 109"/>
                <a:gd name="T10" fmla="*/ 57 w 167"/>
                <a:gd name="T11" fmla="*/ 32 h 109"/>
                <a:gd name="T12" fmla="*/ 46 w 167"/>
                <a:gd name="T13" fmla="*/ 34 h 109"/>
                <a:gd name="T14" fmla="*/ 36 w 167"/>
                <a:gd name="T15" fmla="*/ 39 h 109"/>
                <a:gd name="T16" fmla="*/ 28 w 167"/>
                <a:gd name="T17" fmla="*/ 47 h 109"/>
                <a:gd name="T18" fmla="*/ 21 w 167"/>
                <a:gd name="T19" fmla="*/ 58 h 109"/>
                <a:gd name="T20" fmla="*/ 29 w 167"/>
                <a:gd name="T21" fmla="*/ 73 h 109"/>
                <a:gd name="T22" fmla="*/ 41 w 167"/>
                <a:gd name="T23" fmla="*/ 83 h 109"/>
                <a:gd name="T24" fmla="*/ 54 w 167"/>
                <a:gd name="T25" fmla="*/ 90 h 109"/>
                <a:gd name="T26" fmla="*/ 69 w 167"/>
                <a:gd name="T27" fmla="*/ 94 h 109"/>
                <a:gd name="T28" fmla="*/ 83 w 167"/>
                <a:gd name="T29" fmla="*/ 96 h 109"/>
                <a:gd name="T30" fmla="*/ 100 w 167"/>
                <a:gd name="T31" fmla="*/ 96 h 109"/>
                <a:gd name="T32" fmla="*/ 116 w 167"/>
                <a:gd name="T33" fmla="*/ 98 h 109"/>
                <a:gd name="T34" fmla="*/ 133 w 167"/>
                <a:gd name="T35" fmla="*/ 98 h 109"/>
                <a:gd name="T36" fmla="*/ 144 w 167"/>
                <a:gd name="T37" fmla="*/ 85 h 109"/>
                <a:gd name="T38" fmla="*/ 146 w 167"/>
                <a:gd name="T39" fmla="*/ 96 h 109"/>
                <a:gd name="T40" fmla="*/ 128 w 167"/>
                <a:gd name="T41" fmla="*/ 103 h 109"/>
                <a:gd name="T42" fmla="*/ 110 w 167"/>
                <a:gd name="T43" fmla="*/ 107 h 109"/>
                <a:gd name="T44" fmla="*/ 90 w 167"/>
                <a:gd name="T45" fmla="*/ 109 h 109"/>
                <a:gd name="T46" fmla="*/ 72 w 167"/>
                <a:gd name="T47" fmla="*/ 107 h 109"/>
                <a:gd name="T48" fmla="*/ 52 w 167"/>
                <a:gd name="T49" fmla="*/ 104 h 109"/>
                <a:gd name="T50" fmla="*/ 36 w 167"/>
                <a:gd name="T51" fmla="*/ 98 h 109"/>
                <a:gd name="T52" fmla="*/ 18 w 167"/>
                <a:gd name="T53" fmla="*/ 88 h 109"/>
                <a:gd name="T54" fmla="*/ 3 w 167"/>
                <a:gd name="T55" fmla="*/ 75 h 109"/>
                <a:gd name="T56" fmla="*/ 0 w 167"/>
                <a:gd name="T57" fmla="*/ 54 h 109"/>
                <a:gd name="T58" fmla="*/ 3 w 167"/>
                <a:gd name="T59" fmla="*/ 34 h 109"/>
                <a:gd name="T60" fmla="*/ 11 w 167"/>
                <a:gd name="T61" fmla="*/ 18 h 109"/>
                <a:gd name="T62" fmla="*/ 28 w 167"/>
                <a:gd name="T63" fmla="*/ 5 h 109"/>
                <a:gd name="T64" fmla="*/ 46 w 167"/>
                <a:gd name="T65" fmla="*/ 0 h 109"/>
                <a:gd name="T66" fmla="*/ 59 w 167"/>
                <a:gd name="T67" fmla="*/ 3 h 109"/>
                <a:gd name="T68" fmla="*/ 72 w 167"/>
                <a:gd name="T69" fmla="*/ 9 h 109"/>
                <a:gd name="T70" fmla="*/ 83 w 167"/>
                <a:gd name="T71" fmla="*/ 18 h 109"/>
                <a:gd name="T72" fmla="*/ 93 w 167"/>
                <a:gd name="T73" fmla="*/ 27 h 109"/>
                <a:gd name="T74" fmla="*/ 106 w 167"/>
                <a:gd name="T75" fmla="*/ 34 h 109"/>
                <a:gd name="T76" fmla="*/ 119 w 167"/>
                <a:gd name="T77" fmla="*/ 36 h 109"/>
                <a:gd name="T78" fmla="*/ 137 w 167"/>
                <a:gd name="T79" fmla="*/ 32 h 109"/>
                <a:gd name="T80" fmla="*/ 147 w 167"/>
                <a:gd name="T81" fmla="*/ 39 h 109"/>
                <a:gd name="T82" fmla="*/ 155 w 167"/>
                <a:gd name="T83" fmla="*/ 44 h 109"/>
                <a:gd name="T84" fmla="*/ 160 w 167"/>
                <a:gd name="T85" fmla="*/ 50 h 109"/>
                <a:gd name="T86" fmla="*/ 167 w 167"/>
                <a:gd name="T87" fmla="*/ 60 h 109"/>
                <a:gd name="T88" fmla="*/ 159 w 167"/>
                <a:gd name="T89" fmla="*/ 54 h 109"/>
                <a:gd name="T90" fmla="*/ 149 w 167"/>
                <a:gd name="T91" fmla="*/ 52 h 109"/>
                <a:gd name="T92" fmla="*/ 137 w 167"/>
                <a:gd name="T93" fmla="*/ 52 h 109"/>
                <a:gd name="T94" fmla="*/ 126 w 167"/>
                <a:gd name="T95" fmla="*/ 54 h 109"/>
                <a:gd name="T96" fmla="*/ 116 w 167"/>
                <a:gd name="T97" fmla="*/ 54 h 109"/>
                <a:gd name="T98" fmla="*/ 105 w 167"/>
                <a:gd name="T99" fmla="*/ 54 h 109"/>
                <a:gd name="T100" fmla="*/ 95 w 167"/>
                <a:gd name="T101" fmla="*/ 50 h 109"/>
                <a:gd name="T102" fmla="*/ 85 w 167"/>
                <a:gd name="T103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109">
                  <a:moveTo>
                    <a:pt x="85" y="44"/>
                  </a:moveTo>
                  <a:lnTo>
                    <a:pt x="98" y="29"/>
                  </a:lnTo>
                  <a:lnTo>
                    <a:pt x="90" y="32"/>
                  </a:lnTo>
                  <a:lnTo>
                    <a:pt x="80" y="32"/>
                  </a:lnTo>
                  <a:lnTo>
                    <a:pt x="69" y="32"/>
                  </a:lnTo>
                  <a:lnTo>
                    <a:pt x="57" y="32"/>
                  </a:lnTo>
                  <a:lnTo>
                    <a:pt x="46" y="34"/>
                  </a:lnTo>
                  <a:lnTo>
                    <a:pt x="36" y="39"/>
                  </a:lnTo>
                  <a:lnTo>
                    <a:pt x="28" y="47"/>
                  </a:lnTo>
                  <a:lnTo>
                    <a:pt x="21" y="58"/>
                  </a:lnTo>
                  <a:lnTo>
                    <a:pt x="29" y="73"/>
                  </a:lnTo>
                  <a:lnTo>
                    <a:pt x="41" y="83"/>
                  </a:lnTo>
                  <a:lnTo>
                    <a:pt x="54" y="90"/>
                  </a:lnTo>
                  <a:lnTo>
                    <a:pt x="69" y="94"/>
                  </a:lnTo>
                  <a:lnTo>
                    <a:pt x="83" y="96"/>
                  </a:lnTo>
                  <a:lnTo>
                    <a:pt x="100" y="96"/>
                  </a:lnTo>
                  <a:lnTo>
                    <a:pt x="116" y="98"/>
                  </a:lnTo>
                  <a:lnTo>
                    <a:pt x="133" y="98"/>
                  </a:lnTo>
                  <a:lnTo>
                    <a:pt x="144" y="85"/>
                  </a:lnTo>
                  <a:lnTo>
                    <a:pt x="146" y="96"/>
                  </a:lnTo>
                  <a:lnTo>
                    <a:pt x="128" y="103"/>
                  </a:lnTo>
                  <a:lnTo>
                    <a:pt x="110" y="107"/>
                  </a:lnTo>
                  <a:lnTo>
                    <a:pt x="90" y="109"/>
                  </a:lnTo>
                  <a:lnTo>
                    <a:pt x="72" y="107"/>
                  </a:lnTo>
                  <a:lnTo>
                    <a:pt x="52" y="104"/>
                  </a:lnTo>
                  <a:lnTo>
                    <a:pt x="36" y="98"/>
                  </a:lnTo>
                  <a:lnTo>
                    <a:pt x="18" y="88"/>
                  </a:lnTo>
                  <a:lnTo>
                    <a:pt x="3" y="75"/>
                  </a:lnTo>
                  <a:lnTo>
                    <a:pt x="0" y="54"/>
                  </a:lnTo>
                  <a:lnTo>
                    <a:pt x="3" y="34"/>
                  </a:lnTo>
                  <a:lnTo>
                    <a:pt x="11" y="18"/>
                  </a:lnTo>
                  <a:lnTo>
                    <a:pt x="28" y="5"/>
                  </a:lnTo>
                  <a:lnTo>
                    <a:pt x="46" y="0"/>
                  </a:lnTo>
                  <a:lnTo>
                    <a:pt x="59" y="3"/>
                  </a:lnTo>
                  <a:lnTo>
                    <a:pt x="72" y="9"/>
                  </a:lnTo>
                  <a:lnTo>
                    <a:pt x="83" y="18"/>
                  </a:lnTo>
                  <a:lnTo>
                    <a:pt x="93" y="27"/>
                  </a:lnTo>
                  <a:lnTo>
                    <a:pt x="106" y="34"/>
                  </a:lnTo>
                  <a:lnTo>
                    <a:pt x="119" y="36"/>
                  </a:lnTo>
                  <a:lnTo>
                    <a:pt x="137" y="32"/>
                  </a:lnTo>
                  <a:lnTo>
                    <a:pt x="147" y="39"/>
                  </a:lnTo>
                  <a:lnTo>
                    <a:pt x="155" y="44"/>
                  </a:lnTo>
                  <a:lnTo>
                    <a:pt x="160" y="50"/>
                  </a:lnTo>
                  <a:lnTo>
                    <a:pt x="167" y="60"/>
                  </a:lnTo>
                  <a:lnTo>
                    <a:pt x="159" y="54"/>
                  </a:lnTo>
                  <a:lnTo>
                    <a:pt x="149" y="52"/>
                  </a:lnTo>
                  <a:lnTo>
                    <a:pt x="137" y="52"/>
                  </a:lnTo>
                  <a:lnTo>
                    <a:pt x="126" y="54"/>
                  </a:lnTo>
                  <a:lnTo>
                    <a:pt x="116" y="54"/>
                  </a:lnTo>
                  <a:lnTo>
                    <a:pt x="105" y="54"/>
                  </a:lnTo>
                  <a:lnTo>
                    <a:pt x="95" y="50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979" y="31"/>
              <a:ext cx="16" cy="28"/>
            </a:xfrm>
            <a:custGeom>
              <a:avLst/>
              <a:gdLst>
                <a:gd name="T0" fmla="*/ 21 w 31"/>
                <a:gd name="T1" fmla="*/ 54 h 55"/>
                <a:gd name="T2" fmla="*/ 8 w 31"/>
                <a:gd name="T3" fmla="*/ 55 h 55"/>
                <a:gd name="T4" fmla="*/ 0 w 31"/>
                <a:gd name="T5" fmla="*/ 39 h 55"/>
                <a:gd name="T6" fmla="*/ 0 w 31"/>
                <a:gd name="T7" fmla="*/ 19 h 55"/>
                <a:gd name="T8" fmla="*/ 8 w 31"/>
                <a:gd name="T9" fmla="*/ 3 h 55"/>
                <a:gd name="T10" fmla="*/ 30 w 31"/>
                <a:gd name="T11" fmla="*/ 0 h 55"/>
                <a:gd name="T12" fmla="*/ 31 w 31"/>
                <a:gd name="T13" fmla="*/ 14 h 55"/>
                <a:gd name="T14" fmla="*/ 31 w 31"/>
                <a:gd name="T15" fmla="*/ 27 h 55"/>
                <a:gd name="T16" fmla="*/ 28 w 31"/>
                <a:gd name="T17" fmla="*/ 41 h 55"/>
                <a:gd name="T18" fmla="*/ 21 w 31"/>
                <a:gd name="T19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55">
                  <a:moveTo>
                    <a:pt x="21" y="54"/>
                  </a:moveTo>
                  <a:lnTo>
                    <a:pt x="8" y="55"/>
                  </a:lnTo>
                  <a:lnTo>
                    <a:pt x="0" y="39"/>
                  </a:lnTo>
                  <a:lnTo>
                    <a:pt x="0" y="19"/>
                  </a:lnTo>
                  <a:lnTo>
                    <a:pt x="8" y="3"/>
                  </a:lnTo>
                  <a:lnTo>
                    <a:pt x="30" y="0"/>
                  </a:lnTo>
                  <a:lnTo>
                    <a:pt x="31" y="14"/>
                  </a:lnTo>
                  <a:lnTo>
                    <a:pt x="31" y="27"/>
                  </a:lnTo>
                  <a:lnTo>
                    <a:pt x="28" y="41"/>
                  </a:lnTo>
                  <a:lnTo>
                    <a:pt x="21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8" name="Freeform 10"/>
            <p:cNvSpPr>
              <a:spLocks/>
            </p:cNvSpPr>
            <p:nvPr/>
          </p:nvSpPr>
          <p:spPr bwMode="auto">
            <a:xfrm>
              <a:off x="573" y="150"/>
              <a:ext cx="373" cy="445"/>
            </a:xfrm>
            <a:custGeom>
              <a:avLst/>
              <a:gdLst>
                <a:gd name="T0" fmla="*/ 739 w 746"/>
                <a:gd name="T1" fmla="*/ 5 h 890"/>
                <a:gd name="T2" fmla="*/ 701 w 746"/>
                <a:gd name="T3" fmla="*/ 30 h 890"/>
                <a:gd name="T4" fmla="*/ 650 w 746"/>
                <a:gd name="T5" fmla="*/ 62 h 890"/>
                <a:gd name="T6" fmla="*/ 614 w 746"/>
                <a:gd name="T7" fmla="*/ 90 h 890"/>
                <a:gd name="T8" fmla="*/ 583 w 746"/>
                <a:gd name="T9" fmla="*/ 121 h 890"/>
                <a:gd name="T10" fmla="*/ 526 w 746"/>
                <a:gd name="T11" fmla="*/ 180 h 890"/>
                <a:gd name="T12" fmla="*/ 465 w 746"/>
                <a:gd name="T13" fmla="*/ 245 h 890"/>
                <a:gd name="T14" fmla="*/ 405 w 746"/>
                <a:gd name="T15" fmla="*/ 312 h 890"/>
                <a:gd name="T16" fmla="*/ 347 w 746"/>
                <a:gd name="T17" fmla="*/ 376 h 890"/>
                <a:gd name="T18" fmla="*/ 298 w 746"/>
                <a:gd name="T19" fmla="*/ 430 h 890"/>
                <a:gd name="T20" fmla="*/ 262 w 746"/>
                <a:gd name="T21" fmla="*/ 472 h 890"/>
                <a:gd name="T22" fmla="*/ 242 w 746"/>
                <a:gd name="T23" fmla="*/ 495 h 890"/>
                <a:gd name="T24" fmla="*/ 205 w 746"/>
                <a:gd name="T25" fmla="*/ 542 h 890"/>
                <a:gd name="T26" fmla="*/ 143 w 746"/>
                <a:gd name="T27" fmla="*/ 631 h 890"/>
                <a:gd name="T28" fmla="*/ 90 w 746"/>
                <a:gd name="T29" fmla="*/ 724 h 890"/>
                <a:gd name="T30" fmla="*/ 41 w 746"/>
                <a:gd name="T31" fmla="*/ 820 h 890"/>
                <a:gd name="T32" fmla="*/ 18 w 746"/>
                <a:gd name="T33" fmla="*/ 874 h 890"/>
                <a:gd name="T34" fmla="*/ 18 w 746"/>
                <a:gd name="T35" fmla="*/ 885 h 890"/>
                <a:gd name="T36" fmla="*/ 3 w 746"/>
                <a:gd name="T37" fmla="*/ 871 h 890"/>
                <a:gd name="T38" fmla="*/ 3 w 746"/>
                <a:gd name="T39" fmla="*/ 827 h 890"/>
                <a:gd name="T40" fmla="*/ 18 w 746"/>
                <a:gd name="T41" fmla="*/ 784 h 890"/>
                <a:gd name="T42" fmla="*/ 36 w 746"/>
                <a:gd name="T43" fmla="*/ 742 h 890"/>
                <a:gd name="T44" fmla="*/ 70 w 746"/>
                <a:gd name="T45" fmla="*/ 678 h 890"/>
                <a:gd name="T46" fmla="*/ 131 w 746"/>
                <a:gd name="T47" fmla="*/ 586 h 890"/>
                <a:gd name="T48" fmla="*/ 195 w 746"/>
                <a:gd name="T49" fmla="*/ 495 h 890"/>
                <a:gd name="T50" fmla="*/ 262 w 746"/>
                <a:gd name="T51" fmla="*/ 407 h 890"/>
                <a:gd name="T52" fmla="*/ 334 w 746"/>
                <a:gd name="T53" fmla="*/ 320 h 890"/>
                <a:gd name="T54" fmla="*/ 411 w 746"/>
                <a:gd name="T55" fmla="*/ 239 h 890"/>
                <a:gd name="T56" fmla="*/ 492 w 746"/>
                <a:gd name="T57" fmla="*/ 162 h 890"/>
                <a:gd name="T58" fmla="*/ 575 w 746"/>
                <a:gd name="T59" fmla="*/ 93 h 890"/>
                <a:gd name="T60" fmla="*/ 634 w 746"/>
                <a:gd name="T61" fmla="*/ 49 h 890"/>
                <a:gd name="T62" fmla="*/ 677 w 746"/>
                <a:gd name="T63" fmla="*/ 26 h 890"/>
                <a:gd name="T64" fmla="*/ 721 w 746"/>
                <a:gd name="T65" fmla="*/ 8 h 890"/>
                <a:gd name="T66" fmla="*/ 746 w 746"/>
                <a:gd name="T67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6" h="890">
                  <a:moveTo>
                    <a:pt x="746" y="2"/>
                  </a:moveTo>
                  <a:lnTo>
                    <a:pt x="739" y="5"/>
                  </a:lnTo>
                  <a:lnTo>
                    <a:pt x="724" y="15"/>
                  </a:lnTo>
                  <a:lnTo>
                    <a:pt x="701" y="30"/>
                  </a:lnTo>
                  <a:lnTo>
                    <a:pt x="677" y="46"/>
                  </a:lnTo>
                  <a:lnTo>
                    <a:pt x="650" y="62"/>
                  </a:lnTo>
                  <a:lnTo>
                    <a:pt x="629" y="79"/>
                  </a:lnTo>
                  <a:lnTo>
                    <a:pt x="614" y="90"/>
                  </a:lnTo>
                  <a:lnTo>
                    <a:pt x="610" y="96"/>
                  </a:lnTo>
                  <a:lnTo>
                    <a:pt x="583" y="121"/>
                  </a:lnTo>
                  <a:lnTo>
                    <a:pt x="555" y="150"/>
                  </a:lnTo>
                  <a:lnTo>
                    <a:pt x="526" y="180"/>
                  </a:lnTo>
                  <a:lnTo>
                    <a:pt x="496" y="212"/>
                  </a:lnTo>
                  <a:lnTo>
                    <a:pt x="465" y="245"/>
                  </a:lnTo>
                  <a:lnTo>
                    <a:pt x="434" y="279"/>
                  </a:lnTo>
                  <a:lnTo>
                    <a:pt x="405" y="312"/>
                  </a:lnTo>
                  <a:lnTo>
                    <a:pt x="375" y="345"/>
                  </a:lnTo>
                  <a:lnTo>
                    <a:pt x="347" y="376"/>
                  </a:lnTo>
                  <a:lnTo>
                    <a:pt x="321" y="404"/>
                  </a:lnTo>
                  <a:lnTo>
                    <a:pt x="298" y="430"/>
                  </a:lnTo>
                  <a:lnTo>
                    <a:pt x="279" y="453"/>
                  </a:lnTo>
                  <a:lnTo>
                    <a:pt x="262" y="472"/>
                  </a:lnTo>
                  <a:lnTo>
                    <a:pt x="249" y="487"/>
                  </a:lnTo>
                  <a:lnTo>
                    <a:pt x="242" y="495"/>
                  </a:lnTo>
                  <a:lnTo>
                    <a:pt x="239" y="498"/>
                  </a:lnTo>
                  <a:lnTo>
                    <a:pt x="205" y="542"/>
                  </a:lnTo>
                  <a:lnTo>
                    <a:pt x="172" y="586"/>
                  </a:lnTo>
                  <a:lnTo>
                    <a:pt x="143" y="631"/>
                  </a:lnTo>
                  <a:lnTo>
                    <a:pt x="116" y="678"/>
                  </a:lnTo>
                  <a:lnTo>
                    <a:pt x="90" y="724"/>
                  </a:lnTo>
                  <a:lnTo>
                    <a:pt x="64" y="773"/>
                  </a:lnTo>
                  <a:lnTo>
                    <a:pt x="41" y="820"/>
                  </a:lnTo>
                  <a:lnTo>
                    <a:pt x="16" y="869"/>
                  </a:lnTo>
                  <a:lnTo>
                    <a:pt x="18" y="874"/>
                  </a:lnTo>
                  <a:lnTo>
                    <a:pt x="18" y="880"/>
                  </a:lnTo>
                  <a:lnTo>
                    <a:pt x="18" y="885"/>
                  </a:lnTo>
                  <a:lnTo>
                    <a:pt x="13" y="890"/>
                  </a:lnTo>
                  <a:lnTo>
                    <a:pt x="3" y="871"/>
                  </a:lnTo>
                  <a:lnTo>
                    <a:pt x="0" y="849"/>
                  </a:lnTo>
                  <a:lnTo>
                    <a:pt x="3" y="827"/>
                  </a:lnTo>
                  <a:lnTo>
                    <a:pt x="8" y="805"/>
                  </a:lnTo>
                  <a:lnTo>
                    <a:pt x="18" y="784"/>
                  </a:lnTo>
                  <a:lnTo>
                    <a:pt x="26" y="763"/>
                  </a:lnTo>
                  <a:lnTo>
                    <a:pt x="36" y="742"/>
                  </a:lnTo>
                  <a:lnTo>
                    <a:pt x="43" y="724"/>
                  </a:lnTo>
                  <a:lnTo>
                    <a:pt x="70" y="678"/>
                  </a:lnTo>
                  <a:lnTo>
                    <a:pt x="100" y="632"/>
                  </a:lnTo>
                  <a:lnTo>
                    <a:pt x="131" y="586"/>
                  </a:lnTo>
                  <a:lnTo>
                    <a:pt x="162" y="541"/>
                  </a:lnTo>
                  <a:lnTo>
                    <a:pt x="195" y="495"/>
                  </a:lnTo>
                  <a:lnTo>
                    <a:pt x="228" y="451"/>
                  </a:lnTo>
                  <a:lnTo>
                    <a:pt x="262" y="407"/>
                  </a:lnTo>
                  <a:lnTo>
                    <a:pt x="298" y="363"/>
                  </a:lnTo>
                  <a:lnTo>
                    <a:pt x="334" y="320"/>
                  </a:lnTo>
                  <a:lnTo>
                    <a:pt x="372" y="279"/>
                  </a:lnTo>
                  <a:lnTo>
                    <a:pt x="411" y="239"/>
                  </a:lnTo>
                  <a:lnTo>
                    <a:pt x="451" y="199"/>
                  </a:lnTo>
                  <a:lnTo>
                    <a:pt x="492" y="162"/>
                  </a:lnTo>
                  <a:lnTo>
                    <a:pt x="533" y="128"/>
                  </a:lnTo>
                  <a:lnTo>
                    <a:pt x="575" y="93"/>
                  </a:lnTo>
                  <a:lnTo>
                    <a:pt x="618" y="61"/>
                  </a:lnTo>
                  <a:lnTo>
                    <a:pt x="634" y="49"/>
                  </a:lnTo>
                  <a:lnTo>
                    <a:pt x="654" y="38"/>
                  </a:lnTo>
                  <a:lnTo>
                    <a:pt x="677" y="26"/>
                  </a:lnTo>
                  <a:lnTo>
                    <a:pt x="700" y="16"/>
                  </a:lnTo>
                  <a:lnTo>
                    <a:pt x="721" y="8"/>
                  </a:lnTo>
                  <a:lnTo>
                    <a:pt x="737" y="2"/>
                  </a:lnTo>
                  <a:lnTo>
                    <a:pt x="746" y="0"/>
                  </a:lnTo>
                  <a:lnTo>
                    <a:pt x="74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" name="Freeform 9"/>
            <p:cNvSpPr>
              <a:spLocks/>
            </p:cNvSpPr>
            <p:nvPr/>
          </p:nvSpPr>
          <p:spPr bwMode="auto">
            <a:xfrm>
              <a:off x="614" y="221"/>
              <a:ext cx="12" cy="37"/>
            </a:xfrm>
            <a:custGeom>
              <a:avLst/>
              <a:gdLst>
                <a:gd name="T0" fmla="*/ 11 w 23"/>
                <a:gd name="T1" fmla="*/ 0 h 74"/>
                <a:gd name="T2" fmla="*/ 23 w 23"/>
                <a:gd name="T3" fmla="*/ 74 h 74"/>
                <a:gd name="T4" fmla="*/ 0 w 23"/>
                <a:gd name="T5" fmla="*/ 51 h 74"/>
                <a:gd name="T6" fmla="*/ 11 w 23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4">
                  <a:moveTo>
                    <a:pt x="11" y="0"/>
                  </a:moveTo>
                  <a:lnTo>
                    <a:pt x="23" y="74"/>
                  </a:lnTo>
                  <a:lnTo>
                    <a:pt x="0" y="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0" name="Freeform 8"/>
            <p:cNvSpPr>
              <a:spLocks/>
            </p:cNvSpPr>
            <p:nvPr/>
          </p:nvSpPr>
          <p:spPr bwMode="auto">
            <a:xfrm>
              <a:off x="521" y="265"/>
              <a:ext cx="102" cy="129"/>
            </a:xfrm>
            <a:custGeom>
              <a:avLst/>
              <a:gdLst>
                <a:gd name="T0" fmla="*/ 174 w 203"/>
                <a:gd name="T1" fmla="*/ 107 h 258"/>
                <a:gd name="T2" fmla="*/ 149 w 203"/>
                <a:gd name="T3" fmla="*/ 87 h 258"/>
                <a:gd name="T4" fmla="*/ 130 w 203"/>
                <a:gd name="T5" fmla="*/ 111 h 258"/>
                <a:gd name="T6" fmla="*/ 113 w 203"/>
                <a:gd name="T7" fmla="*/ 149 h 258"/>
                <a:gd name="T8" fmla="*/ 98 w 203"/>
                <a:gd name="T9" fmla="*/ 187 h 258"/>
                <a:gd name="T10" fmla="*/ 82 w 203"/>
                <a:gd name="T11" fmla="*/ 219 h 258"/>
                <a:gd name="T12" fmla="*/ 62 w 203"/>
                <a:gd name="T13" fmla="*/ 240 h 258"/>
                <a:gd name="T14" fmla="*/ 51 w 203"/>
                <a:gd name="T15" fmla="*/ 258 h 258"/>
                <a:gd name="T16" fmla="*/ 16 w 203"/>
                <a:gd name="T17" fmla="*/ 232 h 258"/>
                <a:gd name="T18" fmla="*/ 0 w 203"/>
                <a:gd name="T19" fmla="*/ 170 h 258"/>
                <a:gd name="T20" fmla="*/ 7 w 203"/>
                <a:gd name="T21" fmla="*/ 126 h 258"/>
                <a:gd name="T22" fmla="*/ 16 w 203"/>
                <a:gd name="T23" fmla="*/ 102 h 258"/>
                <a:gd name="T24" fmla="*/ 30 w 203"/>
                <a:gd name="T25" fmla="*/ 82 h 258"/>
                <a:gd name="T26" fmla="*/ 53 w 203"/>
                <a:gd name="T27" fmla="*/ 74 h 258"/>
                <a:gd name="T28" fmla="*/ 69 w 203"/>
                <a:gd name="T29" fmla="*/ 89 h 258"/>
                <a:gd name="T30" fmla="*/ 44 w 203"/>
                <a:gd name="T31" fmla="*/ 113 h 258"/>
                <a:gd name="T32" fmla="*/ 23 w 203"/>
                <a:gd name="T33" fmla="*/ 147 h 258"/>
                <a:gd name="T34" fmla="*/ 28 w 203"/>
                <a:gd name="T35" fmla="*/ 185 h 258"/>
                <a:gd name="T36" fmla="*/ 39 w 203"/>
                <a:gd name="T37" fmla="*/ 219 h 258"/>
                <a:gd name="T38" fmla="*/ 57 w 203"/>
                <a:gd name="T39" fmla="*/ 208 h 258"/>
                <a:gd name="T40" fmla="*/ 72 w 203"/>
                <a:gd name="T41" fmla="*/ 190 h 258"/>
                <a:gd name="T42" fmla="*/ 84 w 203"/>
                <a:gd name="T43" fmla="*/ 170 h 258"/>
                <a:gd name="T44" fmla="*/ 97 w 203"/>
                <a:gd name="T45" fmla="*/ 152 h 258"/>
                <a:gd name="T46" fmla="*/ 108 w 203"/>
                <a:gd name="T47" fmla="*/ 121 h 258"/>
                <a:gd name="T48" fmla="*/ 116 w 203"/>
                <a:gd name="T49" fmla="*/ 84 h 258"/>
                <a:gd name="T50" fmla="*/ 131 w 203"/>
                <a:gd name="T51" fmla="*/ 56 h 258"/>
                <a:gd name="T52" fmla="*/ 164 w 203"/>
                <a:gd name="T53" fmla="*/ 51 h 258"/>
                <a:gd name="T54" fmla="*/ 169 w 203"/>
                <a:gd name="T55" fmla="*/ 61 h 258"/>
                <a:gd name="T56" fmla="*/ 180 w 203"/>
                <a:gd name="T57" fmla="*/ 69 h 258"/>
                <a:gd name="T58" fmla="*/ 192 w 203"/>
                <a:gd name="T59" fmla="*/ 31 h 258"/>
                <a:gd name="T60" fmla="*/ 192 w 203"/>
                <a:gd name="T61" fmla="*/ 0 h 258"/>
                <a:gd name="T62" fmla="*/ 203 w 203"/>
                <a:gd name="T63" fmla="*/ 59 h 258"/>
                <a:gd name="T64" fmla="*/ 185 w 203"/>
                <a:gd name="T65" fmla="*/ 11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258">
                  <a:moveTo>
                    <a:pt x="185" y="115"/>
                  </a:moveTo>
                  <a:lnTo>
                    <a:pt x="174" y="107"/>
                  </a:lnTo>
                  <a:lnTo>
                    <a:pt x="162" y="93"/>
                  </a:lnTo>
                  <a:lnTo>
                    <a:pt x="149" y="87"/>
                  </a:lnTo>
                  <a:lnTo>
                    <a:pt x="138" y="93"/>
                  </a:lnTo>
                  <a:lnTo>
                    <a:pt x="130" y="111"/>
                  </a:lnTo>
                  <a:lnTo>
                    <a:pt x="121" y="131"/>
                  </a:lnTo>
                  <a:lnTo>
                    <a:pt x="113" y="149"/>
                  </a:lnTo>
                  <a:lnTo>
                    <a:pt x="107" y="169"/>
                  </a:lnTo>
                  <a:lnTo>
                    <a:pt x="98" y="187"/>
                  </a:lnTo>
                  <a:lnTo>
                    <a:pt x="90" y="203"/>
                  </a:lnTo>
                  <a:lnTo>
                    <a:pt x="82" y="219"/>
                  </a:lnTo>
                  <a:lnTo>
                    <a:pt x="74" y="234"/>
                  </a:lnTo>
                  <a:lnTo>
                    <a:pt x="62" y="240"/>
                  </a:lnTo>
                  <a:lnTo>
                    <a:pt x="57" y="250"/>
                  </a:lnTo>
                  <a:lnTo>
                    <a:pt x="51" y="258"/>
                  </a:lnTo>
                  <a:lnTo>
                    <a:pt x="36" y="258"/>
                  </a:lnTo>
                  <a:lnTo>
                    <a:pt x="16" y="232"/>
                  </a:lnTo>
                  <a:lnTo>
                    <a:pt x="5" y="203"/>
                  </a:lnTo>
                  <a:lnTo>
                    <a:pt x="0" y="170"/>
                  </a:lnTo>
                  <a:lnTo>
                    <a:pt x="3" y="138"/>
                  </a:lnTo>
                  <a:lnTo>
                    <a:pt x="7" y="126"/>
                  </a:lnTo>
                  <a:lnTo>
                    <a:pt x="12" y="115"/>
                  </a:lnTo>
                  <a:lnTo>
                    <a:pt x="16" y="102"/>
                  </a:lnTo>
                  <a:lnTo>
                    <a:pt x="21" y="92"/>
                  </a:lnTo>
                  <a:lnTo>
                    <a:pt x="30" y="82"/>
                  </a:lnTo>
                  <a:lnTo>
                    <a:pt x="39" y="76"/>
                  </a:lnTo>
                  <a:lnTo>
                    <a:pt x="53" y="74"/>
                  </a:lnTo>
                  <a:lnTo>
                    <a:pt x="67" y="76"/>
                  </a:lnTo>
                  <a:lnTo>
                    <a:pt x="69" y="89"/>
                  </a:lnTo>
                  <a:lnTo>
                    <a:pt x="56" y="100"/>
                  </a:lnTo>
                  <a:lnTo>
                    <a:pt x="44" y="113"/>
                  </a:lnTo>
                  <a:lnTo>
                    <a:pt x="33" y="129"/>
                  </a:lnTo>
                  <a:lnTo>
                    <a:pt x="23" y="147"/>
                  </a:lnTo>
                  <a:lnTo>
                    <a:pt x="26" y="167"/>
                  </a:lnTo>
                  <a:lnTo>
                    <a:pt x="28" y="185"/>
                  </a:lnTo>
                  <a:lnTo>
                    <a:pt x="31" y="205"/>
                  </a:lnTo>
                  <a:lnTo>
                    <a:pt x="39" y="219"/>
                  </a:lnTo>
                  <a:lnTo>
                    <a:pt x="49" y="214"/>
                  </a:lnTo>
                  <a:lnTo>
                    <a:pt x="57" y="208"/>
                  </a:lnTo>
                  <a:lnTo>
                    <a:pt x="66" y="200"/>
                  </a:lnTo>
                  <a:lnTo>
                    <a:pt x="72" y="190"/>
                  </a:lnTo>
                  <a:lnTo>
                    <a:pt x="77" y="180"/>
                  </a:lnTo>
                  <a:lnTo>
                    <a:pt x="84" y="170"/>
                  </a:lnTo>
                  <a:lnTo>
                    <a:pt x="90" y="160"/>
                  </a:lnTo>
                  <a:lnTo>
                    <a:pt x="97" y="152"/>
                  </a:lnTo>
                  <a:lnTo>
                    <a:pt x="105" y="138"/>
                  </a:lnTo>
                  <a:lnTo>
                    <a:pt x="108" y="121"/>
                  </a:lnTo>
                  <a:lnTo>
                    <a:pt x="113" y="102"/>
                  </a:lnTo>
                  <a:lnTo>
                    <a:pt x="116" y="84"/>
                  </a:lnTo>
                  <a:lnTo>
                    <a:pt x="121" y="69"/>
                  </a:lnTo>
                  <a:lnTo>
                    <a:pt x="131" y="56"/>
                  </a:lnTo>
                  <a:lnTo>
                    <a:pt x="144" y="51"/>
                  </a:lnTo>
                  <a:lnTo>
                    <a:pt x="164" y="51"/>
                  </a:lnTo>
                  <a:lnTo>
                    <a:pt x="166" y="58"/>
                  </a:lnTo>
                  <a:lnTo>
                    <a:pt x="169" y="61"/>
                  </a:lnTo>
                  <a:lnTo>
                    <a:pt x="175" y="64"/>
                  </a:lnTo>
                  <a:lnTo>
                    <a:pt x="180" y="69"/>
                  </a:lnTo>
                  <a:lnTo>
                    <a:pt x="190" y="53"/>
                  </a:lnTo>
                  <a:lnTo>
                    <a:pt x="192" y="31"/>
                  </a:lnTo>
                  <a:lnTo>
                    <a:pt x="190" y="13"/>
                  </a:lnTo>
                  <a:lnTo>
                    <a:pt x="192" y="0"/>
                  </a:lnTo>
                  <a:lnTo>
                    <a:pt x="202" y="28"/>
                  </a:lnTo>
                  <a:lnTo>
                    <a:pt x="203" y="59"/>
                  </a:lnTo>
                  <a:lnTo>
                    <a:pt x="198" y="89"/>
                  </a:lnTo>
                  <a:lnTo>
                    <a:pt x="185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1" name="Freeform 7"/>
            <p:cNvSpPr>
              <a:spLocks/>
            </p:cNvSpPr>
            <p:nvPr/>
          </p:nvSpPr>
          <p:spPr bwMode="auto">
            <a:xfrm>
              <a:off x="0" y="-1"/>
              <a:ext cx="1626" cy="830"/>
            </a:xfrm>
            <a:custGeom>
              <a:avLst/>
              <a:gdLst>
                <a:gd name="T0" fmla="*/ 3177 w 3252"/>
                <a:gd name="T1" fmla="*/ 846 h 1659"/>
                <a:gd name="T2" fmla="*/ 3170 w 3252"/>
                <a:gd name="T3" fmla="*/ 748 h 1659"/>
                <a:gd name="T4" fmla="*/ 3170 w 3252"/>
                <a:gd name="T5" fmla="*/ 629 h 1659"/>
                <a:gd name="T6" fmla="*/ 2965 w 3252"/>
                <a:gd name="T7" fmla="*/ 317 h 1659"/>
                <a:gd name="T8" fmla="*/ 2756 w 3252"/>
                <a:gd name="T9" fmla="*/ 154 h 1659"/>
                <a:gd name="T10" fmla="*/ 2425 w 3252"/>
                <a:gd name="T11" fmla="*/ 16 h 1659"/>
                <a:gd name="T12" fmla="*/ 2113 w 3252"/>
                <a:gd name="T13" fmla="*/ 0 h 1659"/>
                <a:gd name="T14" fmla="*/ 1869 w 3252"/>
                <a:gd name="T15" fmla="*/ 33 h 1659"/>
                <a:gd name="T16" fmla="*/ 1448 w 3252"/>
                <a:gd name="T17" fmla="*/ 163 h 1659"/>
                <a:gd name="T18" fmla="*/ 1130 w 3252"/>
                <a:gd name="T19" fmla="*/ 371 h 1659"/>
                <a:gd name="T20" fmla="*/ 878 w 3252"/>
                <a:gd name="T21" fmla="*/ 325 h 1659"/>
                <a:gd name="T22" fmla="*/ 519 w 3252"/>
                <a:gd name="T23" fmla="*/ 345 h 1659"/>
                <a:gd name="T24" fmla="*/ 78 w 3252"/>
                <a:gd name="T25" fmla="*/ 681 h 1659"/>
                <a:gd name="T26" fmla="*/ 118 w 3252"/>
                <a:gd name="T27" fmla="*/ 1294 h 1659"/>
                <a:gd name="T28" fmla="*/ 457 w 3252"/>
                <a:gd name="T29" fmla="*/ 1527 h 1659"/>
                <a:gd name="T30" fmla="*/ 1271 w 3252"/>
                <a:gd name="T31" fmla="*/ 1659 h 1659"/>
                <a:gd name="T32" fmla="*/ 1289 w 3252"/>
                <a:gd name="T33" fmla="*/ 1643 h 1659"/>
                <a:gd name="T34" fmla="*/ 999 w 3252"/>
                <a:gd name="T35" fmla="*/ 1628 h 1659"/>
                <a:gd name="T36" fmla="*/ 634 w 3252"/>
                <a:gd name="T37" fmla="*/ 1563 h 1659"/>
                <a:gd name="T38" fmla="*/ 218 w 3252"/>
                <a:gd name="T39" fmla="*/ 1313 h 1659"/>
                <a:gd name="T40" fmla="*/ 60 w 3252"/>
                <a:gd name="T41" fmla="*/ 809 h 1659"/>
                <a:gd name="T42" fmla="*/ 327 w 3252"/>
                <a:gd name="T43" fmla="*/ 488 h 1659"/>
                <a:gd name="T44" fmla="*/ 699 w 3252"/>
                <a:gd name="T45" fmla="*/ 353 h 1659"/>
                <a:gd name="T46" fmla="*/ 1017 w 3252"/>
                <a:gd name="T47" fmla="*/ 376 h 1659"/>
                <a:gd name="T48" fmla="*/ 1068 w 3252"/>
                <a:gd name="T49" fmla="*/ 453 h 1659"/>
                <a:gd name="T50" fmla="*/ 888 w 3252"/>
                <a:gd name="T51" fmla="*/ 805 h 1659"/>
                <a:gd name="T52" fmla="*/ 984 w 3252"/>
                <a:gd name="T53" fmla="*/ 1289 h 1659"/>
                <a:gd name="T54" fmla="*/ 1260 w 3252"/>
                <a:gd name="T55" fmla="*/ 1514 h 1659"/>
                <a:gd name="T56" fmla="*/ 1058 w 3252"/>
                <a:gd name="T57" fmla="*/ 1344 h 1659"/>
                <a:gd name="T58" fmla="*/ 912 w 3252"/>
                <a:gd name="T59" fmla="*/ 978 h 1659"/>
                <a:gd name="T60" fmla="*/ 1052 w 3252"/>
                <a:gd name="T61" fmla="*/ 521 h 1659"/>
                <a:gd name="T62" fmla="*/ 1202 w 3252"/>
                <a:gd name="T63" fmla="*/ 374 h 1659"/>
                <a:gd name="T64" fmla="*/ 1191 w 3252"/>
                <a:gd name="T65" fmla="*/ 490 h 1659"/>
                <a:gd name="T66" fmla="*/ 1237 w 3252"/>
                <a:gd name="T67" fmla="*/ 382 h 1659"/>
                <a:gd name="T68" fmla="*/ 1263 w 3252"/>
                <a:gd name="T69" fmla="*/ 296 h 1659"/>
                <a:gd name="T70" fmla="*/ 1350 w 3252"/>
                <a:gd name="T71" fmla="*/ 235 h 1659"/>
                <a:gd name="T72" fmla="*/ 1463 w 3252"/>
                <a:gd name="T73" fmla="*/ 183 h 1659"/>
                <a:gd name="T74" fmla="*/ 1322 w 3252"/>
                <a:gd name="T75" fmla="*/ 461 h 1659"/>
                <a:gd name="T76" fmla="*/ 1273 w 3252"/>
                <a:gd name="T77" fmla="*/ 686 h 1659"/>
                <a:gd name="T78" fmla="*/ 1137 w 3252"/>
                <a:gd name="T79" fmla="*/ 804 h 1659"/>
                <a:gd name="T80" fmla="*/ 1134 w 3252"/>
                <a:gd name="T81" fmla="*/ 854 h 1659"/>
                <a:gd name="T82" fmla="*/ 1340 w 3252"/>
                <a:gd name="T83" fmla="*/ 467 h 1659"/>
                <a:gd name="T84" fmla="*/ 1504 w 3252"/>
                <a:gd name="T85" fmla="*/ 172 h 1659"/>
                <a:gd name="T86" fmla="*/ 1769 w 3252"/>
                <a:gd name="T87" fmla="*/ 82 h 1659"/>
                <a:gd name="T88" fmla="*/ 2122 w 3252"/>
                <a:gd name="T89" fmla="*/ 26 h 1659"/>
                <a:gd name="T90" fmla="*/ 2371 w 3252"/>
                <a:gd name="T91" fmla="*/ 30 h 1659"/>
                <a:gd name="T92" fmla="*/ 2659 w 3252"/>
                <a:gd name="T93" fmla="*/ 118 h 1659"/>
                <a:gd name="T94" fmla="*/ 2933 w 3252"/>
                <a:gd name="T95" fmla="*/ 322 h 1659"/>
                <a:gd name="T96" fmla="*/ 3164 w 3252"/>
                <a:gd name="T97" fmla="*/ 707 h 1659"/>
                <a:gd name="T98" fmla="*/ 3052 w 3252"/>
                <a:gd name="T99" fmla="*/ 949 h 1659"/>
                <a:gd name="T100" fmla="*/ 3188 w 3252"/>
                <a:gd name="T101" fmla="*/ 985 h 1659"/>
                <a:gd name="T102" fmla="*/ 2967 w 3252"/>
                <a:gd name="T103" fmla="*/ 1233 h 1659"/>
                <a:gd name="T104" fmla="*/ 2839 w 3252"/>
                <a:gd name="T105" fmla="*/ 1343 h 1659"/>
                <a:gd name="T106" fmla="*/ 3046 w 3252"/>
                <a:gd name="T107" fmla="*/ 1228 h 1659"/>
                <a:gd name="T108" fmla="*/ 3193 w 3252"/>
                <a:gd name="T109" fmla="*/ 1285 h 1659"/>
                <a:gd name="T110" fmla="*/ 3059 w 3252"/>
                <a:gd name="T111" fmla="*/ 1454 h 1659"/>
                <a:gd name="T112" fmla="*/ 2936 w 3252"/>
                <a:gd name="T113" fmla="*/ 1472 h 1659"/>
                <a:gd name="T114" fmla="*/ 2974 w 3252"/>
                <a:gd name="T115" fmla="*/ 1535 h 1659"/>
                <a:gd name="T116" fmla="*/ 3174 w 3252"/>
                <a:gd name="T117" fmla="*/ 1393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2" h="1659">
                  <a:moveTo>
                    <a:pt x="3234" y="1047"/>
                  </a:moveTo>
                  <a:lnTo>
                    <a:pt x="3241" y="1011"/>
                  </a:lnTo>
                  <a:lnTo>
                    <a:pt x="3242" y="962"/>
                  </a:lnTo>
                  <a:lnTo>
                    <a:pt x="3239" y="907"/>
                  </a:lnTo>
                  <a:lnTo>
                    <a:pt x="3234" y="849"/>
                  </a:lnTo>
                  <a:lnTo>
                    <a:pt x="3231" y="849"/>
                  </a:lnTo>
                  <a:lnTo>
                    <a:pt x="3221" y="851"/>
                  </a:lnTo>
                  <a:lnTo>
                    <a:pt x="3208" y="851"/>
                  </a:lnTo>
                  <a:lnTo>
                    <a:pt x="3193" y="849"/>
                  </a:lnTo>
                  <a:lnTo>
                    <a:pt x="3177" y="846"/>
                  </a:lnTo>
                  <a:lnTo>
                    <a:pt x="3162" y="841"/>
                  </a:lnTo>
                  <a:lnTo>
                    <a:pt x="3149" y="833"/>
                  </a:lnTo>
                  <a:lnTo>
                    <a:pt x="3142" y="822"/>
                  </a:lnTo>
                  <a:lnTo>
                    <a:pt x="3139" y="810"/>
                  </a:lnTo>
                  <a:lnTo>
                    <a:pt x="3139" y="797"/>
                  </a:lnTo>
                  <a:lnTo>
                    <a:pt x="3142" y="786"/>
                  </a:lnTo>
                  <a:lnTo>
                    <a:pt x="3149" y="774"/>
                  </a:lnTo>
                  <a:lnTo>
                    <a:pt x="3155" y="764"/>
                  </a:lnTo>
                  <a:lnTo>
                    <a:pt x="3164" y="756"/>
                  </a:lnTo>
                  <a:lnTo>
                    <a:pt x="3170" y="748"/>
                  </a:lnTo>
                  <a:lnTo>
                    <a:pt x="3178" y="742"/>
                  </a:lnTo>
                  <a:lnTo>
                    <a:pt x="3185" y="735"/>
                  </a:lnTo>
                  <a:lnTo>
                    <a:pt x="3193" y="729"/>
                  </a:lnTo>
                  <a:lnTo>
                    <a:pt x="3200" y="724"/>
                  </a:lnTo>
                  <a:lnTo>
                    <a:pt x="3208" y="719"/>
                  </a:lnTo>
                  <a:lnTo>
                    <a:pt x="3201" y="702"/>
                  </a:lnTo>
                  <a:lnTo>
                    <a:pt x="3195" y="684"/>
                  </a:lnTo>
                  <a:lnTo>
                    <a:pt x="3187" y="666"/>
                  </a:lnTo>
                  <a:lnTo>
                    <a:pt x="3178" y="647"/>
                  </a:lnTo>
                  <a:lnTo>
                    <a:pt x="3170" y="629"/>
                  </a:lnTo>
                  <a:lnTo>
                    <a:pt x="3160" y="609"/>
                  </a:lnTo>
                  <a:lnTo>
                    <a:pt x="3151" y="591"/>
                  </a:lnTo>
                  <a:lnTo>
                    <a:pt x="3141" y="573"/>
                  </a:lnTo>
                  <a:lnTo>
                    <a:pt x="3124" y="542"/>
                  </a:lnTo>
                  <a:lnTo>
                    <a:pt x="3105" y="508"/>
                  </a:lnTo>
                  <a:lnTo>
                    <a:pt x="3082" y="471"/>
                  </a:lnTo>
                  <a:lnTo>
                    <a:pt x="3056" y="433"/>
                  </a:lnTo>
                  <a:lnTo>
                    <a:pt x="3028" y="394"/>
                  </a:lnTo>
                  <a:lnTo>
                    <a:pt x="2997" y="356"/>
                  </a:lnTo>
                  <a:lnTo>
                    <a:pt x="2965" y="317"/>
                  </a:lnTo>
                  <a:lnTo>
                    <a:pt x="2931" y="281"/>
                  </a:lnTo>
                  <a:lnTo>
                    <a:pt x="2921" y="271"/>
                  </a:lnTo>
                  <a:lnTo>
                    <a:pt x="2911" y="261"/>
                  </a:lnTo>
                  <a:lnTo>
                    <a:pt x="2900" y="252"/>
                  </a:lnTo>
                  <a:lnTo>
                    <a:pt x="2887" y="240"/>
                  </a:lnTo>
                  <a:lnTo>
                    <a:pt x="2872" y="229"/>
                  </a:lnTo>
                  <a:lnTo>
                    <a:pt x="2852" y="216"/>
                  </a:lnTo>
                  <a:lnTo>
                    <a:pt x="2829" y="199"/>
                  </a:lnTo>
                  <a:lnTo>
                    <a:pt x="2803" y="181"/>
                  </a:lnTo>
                  <a:lnTo>
                    <a:pt x="2756" y="154"/>
                  </a:lnTo>
                  <a:lnTo>
                    <a:pt x="2725" y="132"/>
                  </a:lnTo>
                  <a:lnTo>
                    <a:pt x="2692" y="113"/>
                  </a:lnTo>
                  <a:lnTo>
                    <a:pt x="2661" y="95"/>
                  </a:lnTo>
                  <a:lnTo>
                    <a:pt x="2628" y="79"/>
                  </a:lnTo>
                  <a:lnTo>
                    <a:pt x="2595" y="64"/>
                  </a:lnTo>
                  <a:lnTo>
                    <a:pt x="2562" y="52"/>
                  </a:lnTo>
                  <a:lnTo>
                    <a:pt x="2528" y="41"/>
                  </a:lnTo>
                  <a:lnTo>
                    <a:pt x="2495" y="31"/>
                  </a:lnTo>
                  <a:lnTo>
                    <a:pt x="2461" y="23"/>
                  </a:lnTo>
                  <a:lnTo>
                    <a:pt x="2425" y="16"/>
                  </a:lnTo>
                  <a:lnTo>
                    <a:pt x="2389" y="12"/>
                  </a:lnTo>
                  <a:lnTo>
                    <a:pt x="2353" y="8"/>
                  </a:lnTo>
                  <a:lnTo>
                    <a:pt x="2315" y="5"/>
                  </a:lnTo>
                  <a:lnTo>
                    <a:pt x="2277" y="3"/>
                  </a:lnTo>
                  <a:lnTo>
                    <a:pt x="2240" y="3"/>
                  </a:lnTo>
                  <a:lnTo>
                    <a:pt x="2200" y="3"/>
                  </a:lnTo>
                  <a:lnTo>
                    <a:pt x="2179" y="2"/>
                  </a:lnTo>
                  <a:lnTo>
                    <a:pt x="2158" y="0"/>
                  </a:lnTo>
                  <a:lnTo>
                    <a:pt x="2136" y="0"/>
                  </a:lnTo>
                  <a:lnTo>
                    <a:pt x="2113" y="0"/>
                  </a:lnTo>
                  <a:lnTo>
                    <a:pt x="2090" y="0"/>
                  </a:lnTo>
                  <a:lnTo>
                    <a:pt x="2066" y="2"/>
                  </a:lnTo>
                  <a:lnTo>
                    <a:pt x="2043" y="3"/>
                  </a:lnTo>
                  <a:lnTo>
                    <a:pt x="2018" y="5"/>
                  </a:lnTo>
                  <a:lnTo>
                    <a:pt x="1994" y="8"/>
                  </a:lnTo>
                  <a:lnTo>
                    <a:pt x="1969" y="13"/>
                  </a:lnTo>
                  <a:lnTo>
                    <a:pt x="1945" y="16"/>
                  </a:lnTo>
                  <a:lnTo>
                    <a:pt x="1920" y="21"/>
                  </a:lnTo>
                  <a:lnTo>
                    <a:pt x="1894" y="28"/>
                  </a:lnTo>
                  <a:lnTo>
                    <a:pt x="1869" y="33"/>
                  </a:lnTo>
                  <a:lnTo>
                    <a:pt x="1845" y="39"/>
                  </a:lnTo>
                  <a:lnTo>
                    <a:pt x="1820" y="48"/>
                  </a:lnTo>
                  <a:lnTo>
                    <a:pt x="1773" y="59"/>
                  </a:lnTo>
                  <a:lnTo>
                    <a:pt x="1725" y="72"/>
                  </a:lnTo>
                  <a:lnTo>
                    <a:pt x="1678" y="85"/>
                  </a:lnTo>
                  <a:lnTo>
                    <a:pt x="1630" y="98"/>
                  </a:lnTo>
                  <a:lnTo>
                    <a:pt x="1584" y="113"/>
                  </a:lnTo>
                  <a:lnTo>
                    <a:pt x="1538" y="129"/>
                  </a:lnTo>
                  <a:lnTo>
                    <a:pt x="1492" y="146"/>
                  </a:lnTo>
                  <a:lnTo>
                    <a:pt x="1448" y="163"/>
                  </a:lnTo>
                  <a:lnTo>
                    <a:pt x="1406" y="183"/>
                  </a:lnTo>
                  <a:lnTo>
                    <a:pt x="1363" y="204"/>
                  </a:lnTo>
                  <a:lnTo>
                    <a:pt x="1322" y="227"/>
                  </a:lnTo>
                  <a:lnTo>
                    <a:pt x="1281" y="253"/>
                  </a:lnTo>
                  <a:lnTo>
                    <a:pt x="1242" y="279"/>
                  </a:lnTo>
                  <a:lnTo>
                    <a:pt x="1206" y="309"/>
                  </a:lnTo>
                  <a:lnTo>
                    <a:pt x="1170" y="341"/>
                  </a:lnTo>
                  <a:lnTo>
                    <a:pt x="1135" y="376"/>
                  </a:lnTo>
                  <a:lnTo>
                    <a:pt x="1132" y="373"/>
                  </a:lnTo>
                  <a:lnTo>
                    <a:pt x="1130" y="371"/>
                  </a:lnTo>
                  <a:lnTo>
                    <a:pt x="1129" y="368"/>
                  </a:lnTo>
                  <a:lnTo>
                    <a:pt x="1129" y="363"/>
                  </a:lnTo>
                  <a:lnTo>
                    <a:pt x="1094" y="361"/>
                  </a:lnTo>
                  <a:lnTo>
                    <a:pt x="1061" y="358"/>
                  </a:lnTo>
                  <a:lnTo>
                    <a:pt x="1029" y="355"/>
                  </a:lnTo>
                  <a:lnTo>
                    <a:pt x="998" y="348"/>
                  </a:lnTo>
                  <a:lnTo>
                    <a:pt x="968" y="343"/>
                  </a:lnTo>
                  <a:lnTo>
                    <a:pt x="937" y="337"/>
                  </a:lnTo>
                  <a:lnTo>
                    <a:pt x="907" y="332"/>
                  </a:lnTo>
                  <a:lnTo>
                    <a:pt x="878" y="325"/>
                  </a:lnTo>
                  <a:lnTo>
                    <a:pt x="847" y="320"/>
                  </a:lnTo>
                  <a:lnTo>
                    <a:pt x="816" y="315"/>
                  </a:lnTo>
                  <a:lnTo>
                    <a:pt x="785" y="312"/>
                  </a:lnTo>
                  <a:lnTo>
                    <a:pt x="753" y="310"/>
                  </a:lnTo>
                  <a:lnTo>
                    <a:pt x="719" y="310"/>
                  </a:lnTo>
                  <a:lnTo>
                    <a:pt x="685" y="310"/>
                  </a:lnTo>
                  <a:lnTo>
                    <a:pt x="649" y="314"/>
                  </a:lnTo>
                  <a:lnTo>
                    <a:pt x="611" y="320"/>
                  </a:lnTo>
                  <a:lnTo>
                    <a:pt x="565" y="330"/>
                  </a:lnTo>
                  <a:lnTo>
                    <a:pt x="519" y="345"/>
                  </a:lnTo>
                  <a:lnTo>
                    <a:pt x="470" y="363"/>
                  </a:lnTo>
                  <a:lnTo>
                    <a:pt x="421" y="384"/>
                  </a:lnTo>
                  <a:lnTo>
                    <a:pt x="372" y="410"/>
                  </a:lnTo>
                  <a:lnTo>
                    <a:pt x="324" y="441"/>
                  </a:lnTo>
                  <a:lnTo>
                    <a:pt x="277" y="474"/>
                  </a:lnTo>
                  <a:lnTo>
                    <a:pt x="231" y="510"/>
                  </a:lnTo>
                  <a:lnTo>
                    <a:pt x="188" y="549"/>
                  </a:lnTo>
                  <a:lnTo>
                    <a:pt x="147" y="590"/>
                  </a:lnTo>
                  <a:lnTo>
                    <a:pt x="111" y="634"/>
                  </a:lnTo>
                  <a:lnTo>
                    <a:pt x="78" y="681"/>
                  </a:lnTo>
                  <a:lnTo>
                    <a:pt x="50" y="729"/>
                  </a:lnTo>
                  <a:lnTo>
                    <a:pt x="29" y="779"/>
                  </a:lnTo>
                  <a:lnTo>
                    <a:pt x="13" y="831"/>
                  </a:lnTo>
                  <a:lnTo>
                    <a:pt x="3" y="884"/>
                  </a:lnTo>
                  <a:lnTo>
                    <a:pt x="0" y="962"/>
                  </a:lnTo>
                  <a:lnTo>
                    <a:pt x="5" y="1037"/>
                  </a:lnTo>
                  <a:lnTo>
                    <a:pt x="19" y="1109"/>
                  </a:lnTo>
                  <a:lnTo>
                    <a:pt x="42" y="1174"/>
                  </a:lnTo>
                  <a:lnTo>
                    <a:pt x="75" y="1236"/>
                  </a:lnTo>
                  <a:lnTo>
                    <a:pt x="118" y="1294"/>
                  </a:lnTo>
                  <a:lnTo>
                    <a:pt x="168" y="1346"/>
                  </a:lnTo>
                  <a:lnTo>
                    <a:pt x="227" y="1393"/>
                  </a:lnTo>
                  <a:lnTo>
                    <a:pt x="226" y="1395"/>
                  </a:lnTo>
                  <a:lnTo>
                    <a:pt x="234" y="1403"/>
                  </a:lnTo>
                  <a:lnTo>
                    <a:pt x="250" y="1416"/>
                  </a:lnTo>
                  <a:lnTo>
                    <a:pt x="273" y="1432"/>
                  </a:lnTo>
                  <a:lnTo>
                    <a:pt x="306" y="1454"/>
                  </a:lnTo>
                  <a:lnTo>
                    <a:pt x="349" y="1477"/>
                  </a:lnTo>
                  <a:lnTo>
                    <a:pt x="398" y="1501"/>
                  </a:lnTo>
                  <a:lnTo>
                    <a:pt x="457" y="1527"/>
                  </a:lnTo>
                  <a:lnTo>
                    <a:pt x="522" y="1552"/>
                  </a:lnTo>
                  <a:lnTo>
                    <a:pt x="598" y="1576"/>
                  </a:lnTo>
                  <a:lnTo>
                    <a:pt x="683" y="1601"/>
                  </a:lnTo>
                  <a:lnTo>
                    <a:pt x="775" y="1620"/>
                  </a:lnTo>
                  <a:lnTo>
                    <a:pt x="876" y="1637"/>
                  </a:lnTo>
                  <a:lnTo>
                    <a:pt x="986" y="1650"/>
                  </a:lnTo>
                  <a:lnTo>
                    <a:pt x="1104" y="1656"/>
                  </a:lnTo>
                  <a:lnTo>
                    <a:pt x="1232" y="1658"/>
                  </a:lnTo>
                  <a:lnTo>
                    <a:pt x="1253" y="1658"/>
                  </a:lnTo>
                  <a:lnTo>
                    <a:pt x="1271" y="1659"/>
                  </a:lnTo>
                  <a:lnTo>
                    <a:pt x="1286" y="1659"/>
                  </a:lnTo>
                  <a:lnTo>
                    <a:pt x="1297" y="1659"/>
                  </a:lnTo>
                  <a:lnTo>
                    <a:pt x="1306" y="1658"/>
                  </a:lnTo>
                  <a:lnTo>
                    <a:pt x="1310" y="1658"/>
                  </a:lnTo>
                  <a:lnTo>
                    <a:pt x="1314" y="1658"/>
                  </a:lnTo>
                  <a:lnTo>
                    <a:pt x="1314" y="1656"/>
                  </a:lnTo>
                  <a:lnTo>
                    <a:pt x="1312" y="1655"/>
                  </a:lnTo>
                  <a:lnTo>
                    <a:pt x="1307" y="1651"/>
                  </a:lnTo>
                  <a:lnTo>
                    <a:pt x="1299" y="1648"/>
                  </a:lnTo>
                  <a:lnTo>
                    <a:pt x="1289" y="1643"/>
                  </a:lnTo>
                  <a:lnTo>
                    <a:pt x="1278" y="1640"/>
                  </a:lnTo>
                  <a:lnTo>
                    <a:pt x="1263" y="1637"/>
                  </a:lnTo>
                  <a:lnTo>
                    <a:pt x="1247" y="1633"/>
                  </a:lnTo>
                  <a:lnTo>
                    <a:pt x="1227" y="1632"/>
                  </a:lnTo>
                  <a:lnTo>
                    <a:pt x="1188" y="1633"/>
                  </a:lnTo>
                  <a:lnTo>
                    <a:pt x="1150" y="1633"/>
                  </a:lnTo>
                  <a:lnTo>
                    <a:pt x="1112" y="1633"/>
                  </a:lnTo>
                  <a:lnTo>
                    <a:pt x="1075" y="1632"/>
                  </a:lnTo>
                  <a:lnTo>
                    <a:pt x="1037" y="1630"/>
                  </a:lnTo>
                  <a:lnTo>
                    <a:pt x="999" y="1628"/>
                  </a:lnTo>
                  <a:lnTo>
                    <a:pt x="961" y="1625"/>
                  </a:lnTo>
                  <a:lnTo>
                    <a:pt x="924" y="1620"/>
                  </a:lnTo>
                  <a:lnTo>
                    <a:pt x="888" y="1615"/>
                  </a:lnTo>
                  <a:lnTo>
                    <a:pt x="850" y="1610"/>
                  </a:lnTo>
                  <a:lnTo>
                    <a:pt x="814" y="1604"/>
                  </a:lnTo>
                  <a:lnTo>
                    <a:pt x="778" y="1597"/>
                  </a:lnTo>
                  <a:lnTo>
                    <a:pt x="742" y="1591"/>
                  </a:lnTo>
                  <a:lnTo>
                    <a:pt x="706" y="1581"/>
                  </a:lnTo>
                  <a:lnTo>
                    <a:pt x="670" y="1573"/>
                  </a:lnTo>
                  <a:lnTo>
                    <a:pt x="634" y="1563"/>
                  </a:lnTo>
                  <a:lnTo>
                    <a:pt x="591" y="1548"/>
                  </a:lnTo>
                  <a:lnTo>
                    <a:pt x="547" y="1530"/>
                  </a:lnTo>
                  <a:lnTo>
                    <a:pt x="503" y="1511"/>
                  </a:lnTo>
                  <a:lnTo>
                    <a:pt x="458" y="1490"/>
                  </a:lnTo>
                  <a:lnTo>
                    <a:pt x="416" y="1465"/>
                  </a:lnTo>
                  <a:lnTo>
                    <a:pt x="373" y="1439"/>
                  </a:lnTo>
                  <a:lnTo>
                    <a:pt x="332" y="1411"/>
                  </a:lnTo>
                  <a:lnTo>
                    <a:pt x="291" y="1380"/>
                  </a:lnTo>
                  <a:lnTo>
                    <a:pt x="254" y="1348"/>
                  </a:lnTo>
                  <a:lnTo>
                    <a:pt x="218" y="1313"/>
                  </a:lnTo>
                  <a:lnTo>
                    <a:pt x="185" y="1277"/>
                  </a:lnTo>
                  <a:lnTo>
                    <a:pt x="155" y="1238"/>
                  </a:lnTo>
                  <a:lnTo>
                    <a:pt x="127" y="1197"/>
                  </a:lnTo>
                  <a:lnTo>
                    <a:pt x="105" y="1155"/>
                  </a:lnTo>
                  <a:lnTo>
                    <a:pt x="85" y="1111"/>
                  </a:lnTo>
                  <a:lnTo>
                    <a:pt x="70" y="1065"/>
                  </a:lnTo>
                  <a:lnTo>
                    <a:pt x="54" y="1006"/>
                  </a:lnTo>
                  <a:lnTo>
                    <a:pt x="46" y="942"/>
                  </a:lnTo>
                  <a:lnTo>
                    <a:pt x="49" y="876"/>
                  </a:lnTo>
                  <a:lnTo>
                    <a:pt x="60" y="809"/>
                  </a:lnTo>
                  <a:lnTo>
                    <a:pt x="83" y="743"/>
                  </a:lnTo>
                  <a:lnTo>
                    <a:pt x="116" y="681"/>
                  </a:lnTo>
                  <a:lnTo>
                    <a:pt x="159" y="626"/>
                  </a:lnTo>
                  <a:lnTo>
                    <a:pt x="211" y="580"/>
                  </a:lnTo>
                  <a:lnTo>
                    <a:pt x="224" y="565"/>
                  </a:lnTo>
                  <a:lnTo>
                    <a:pt x="242" y="551"/>
                  </a:lnTo>
                  <a:lnTo>
                    <a:pt x="262" y="534"/>
                  </a:lnTo>
                  <a:lnTo>
                    <a:pt x="283" y="520"/>
                  </a:lnTo>
                  <a:lnTo>
                    <a:pt x="306" y="505"/>
                  </a:lnTo>
                  <a:lnTo>
                    <a:pt x="327" y="488"/>
                  </a:lnTo>
                  <a:lnTo>
                    <a:pt x="350" y="474"/>
                  </a:lnTo>
                  <a:lnTo>
                    <a:pt x="372" y="459"/>
                  </a:lnTo>
                  <a:lnTo>
                    <a:pt x="422" y="426"/>
                  </a:lnTo>
                  <a:lnTo>
                    <a:pt x="470" y="402"/>
                  </a:lnTo>
                  <a:lnTo>
                    <a:pt x="514" y="382"/>
                  </a:lnTo>
                  <a:lnTo>
                    <a:pt x="555" y="369"/>
                  </a:lnTo>
                  <a:lnTo>
                    <a:pt x="594" y="359"/>
                  </a:lnTo>
                  <a:lnTo>
                    <a:pt x="631" y="355"/>
                  </a:lnTo>
                  <a:lnTo>
                    <a:pt x="667" y="353"/>
                  </a:lnTo>
                  <a:lnTo>
                    <a:pt x="699" y="353"/>
                  </a:lnTo>
                  <a:lnTo>
                    <a:pt x="734" y="356"/>
                  </a:lnTo>
                  <a:lnTo>
                    <a:pt x="767" y="361"/>
                  </a:lnTo>
                  <a:lnTo>
                    <a:pt x="799" y="364"/>
                  </a:lnTo>
                  <a:lnTo>
                    <a:pt x="834" y="369"/>
                  </a:lnTo>
                  <a:lnTo>
                    <a:pt x="868" y="374"/>
                  </a:lnTo>
                  <a:lnTo>
                    <a:pt x="904" y="376"/>
                  </a:lnTo>
                  <a:lnTo>
                    <a:pt x="942" y="376"/>
                  </a:lnTo>
                  <a:lnTo>
                    <a:pt x="983" y="374"/>
                  </a:lnTo>
                  <a:lnTo>
                    <a:pt x="999" y="376"/>
                  </a:lnTo>
                  <a:lnTo>
                    <a:pt x="1017" y="376"/>
                  </a:lnTo>
                  <a:lnTo>
                    <a:pt x="1037" y="373"/>
                  </a:lnTo>
                  <a:lnTo>
                    <a:pt x="1055" y="371"/>
                  </a:lnTo>
                  <a:lnTo>
                    <a:pt x="1073" y="369"/>
                  </a:lnTo>
                  <a:lnTo>
                    <a:pt x="1091" y="369"/>
                  </a:lnTo>
                  <a:lnTo>
                    <a:pt x="1109" y="374"/>
                  </a:lnTo>
                  <a:lnTo>
                    <a:pt x="1124" y="384"/>
                  </a:lnTo>
                  <a:lnTo>
                    <a:pt x="1094" y="420"/>
                  </a:lnTo>
                  <a:lnTo>
                    <a:pt x="1086" y="431"/>
                  </a:lnTo>
                  <a:lnTo>
                    <a:pt x="1078" y="441"/>
                  </a:lnTo>
                  <a:lnTo>
                    <a:pt x="1068" y="453"/>
                  </a:lnTo>
                  <a:lnTo>
                    <a:pt x="1060" y="462"/>
                  </a:lnTo>
                  <a:lnTo>
                    <a:pt x="1052" y="474"/>
                  </a:lnTo>
                  <a:lnTo>
                    <a:pt x="1043" y="485"/>
                  </a:lnTo>
                  <a:lnTo>
                    <a:pt x="1037" y="497"/>
                  </a:lnTo>
                  <a:lnTo>
                    <a:pt x="1032" y="508"/>
                  </a:lnTo>
                  <a:lnTo>
                    <a:pt x="994" y="562"/>
                  </a:lnTo>
                  <a:lnTo>
                    <a:pt x="960" y="617"/>
                  </a:lnTo>
                  <a:lnTo>
                    <a:pt x="929" y="676"/>
                  </a:lnTo>
                  <a:lnTo>
                    <a:pt x="904" y="740"/>
                  </a:lnTo>
                  <a:lnTo>
                    <a:pt x="888" y="805"/>
                  </a:lnTo>
                  <a:lnTo>
                    <a:pt x="880" y="872"/>
                  </a:lnTo>
                  <a:lnTo>
                    <a:pt x="881" y="942"/>
                  </a:lnTo>
                  <a:lnTo>
                    <a:pt x="894" y="1016"/>
                  </a:lnTo>
                  <a:lnTo>
                    <a:pt x="901" y="1058"/>
                  </a:lnTo>
                  <a:lnTo>
                    <a:pt x="909" y="1099"/>
                  </a:lnTo>
                  <a:lnTo>
                    <a:pt x="919" y="1140"/>
                  </a:lnTo>
                  <a:lnTo>
                    <a:pt x="932" y="1179"/>
                  </a:lnTo>
                  <a:lnTo>
                    <a:pt x="947" y="1217"/>
                  </a:lnTo>
                  <a:lnTo>
                    <a:pt x="965" y="1254"/>
                  </a:lnTo>
                  <a:lnTo>
                    <a:pt x="984" y="1289"/>
                  </a:lnTo>
                  <a:lnTo>
                    <a:pt x="1006" y="1323"/>
                  </a:lnTo>
                  <a:lnTo>
                    <a:pt x="1029" y="1356"/>
                  </a:lnTo>
                  <a:lnTo>
                    <a:pt x="1055" y="1387"/>
                  </a:lnTo>
                  <a:lnTo>
                    <a:pt x="1084" y="1414"/>
                  </a:lnTo>
                  <a:lnTo>
                    <a:pt x="1114" y="1442"/>
                  </a:lnTo>
                  <a:lnTo>
                    <a:pt x="1148" y="1467"/>
                  </a:lnTo>
                  <a:lnTo>
                    <a:pt x="1183" y="1490"/>
                  </a:lnTo>
                  <a:lnTo>
                    <a:pt x="1220" y="1511"/>
                  </a:lnTo>
                  <a:lnTo>
                    <a:pt x="1261" y="1529"/>
                  </a:lnTo>
                  <a:lnTo>
                    <a:pt x="1260" y="1514"/>
                  </a:lnTo>
                  <a:lnTo>
                    <a:pt x="1235" y="1501"/>
                  </a:lnTo>
                  <a:lnTo>
                    <a:pt x="1211" y="1486"/>
                  </a:lnTo>
                  <a:lnTo>
                    <a:pt x="1188" y="1472"/>
                  </a:lnTo>
                  <a:lnTo>
                    <a:pt x="1166" y="1455"/>
                  </a:lnTo>
                  <a:lnTo>
                    <a:pt x="1147" y="1439"/>
                  </a:lnTo>
                  <a:lnTo>
                    <a:pt x="1127" y="1421"/>
                  </a:lnTo>
                  <a:lnTo>
                    <a:pt x="1109" y="1403"/>
                  </a:lnTo>
                  <a:lnTo>
                    <a:pt x="1091" y="1383"/>
                  </a:lnTo>
                  <a:lnTo>
                    <a:pt x="1075" y="1364"/>
                  </a:lnTo>
                  <a:lnTo>
                    <a:pt x="1058" y="1344"/>
                  </a:lnTo>
                  <a:lnTo>
                    <a:pt x="1043" y="1325"/>
                  </a:lnTo>
                  <a:lnTo>
                    <a:pt x="1029" y="1303"/>
                  </a:lnTo>
                  <a:lnTo>
                    <a:pt x="1014" y="1282"/>
                  </a:lnTo>
                  <a:lnTo>
                    <a:pt x="999" y="1261"/>
                  </a:lnTo>
                  <a:lnTo>
                    <a:pt x="984" y="1238"/>
                  </a:lnTo>
                  <a:lnTo>
                    <a:pt x="971" y="1217"/>
                  </a:lnTo>
                  <a:lnTo>
                    <a:pt x="953" y="1163"/>
                  </a:lnTo>
                  <a:lnTo>
                    <a:pt x="937" y="1103"/>
                  </a:lnTo>
                  <a:lnTo>
                    <a:pt x="922" y="1042"/>
                  </a:lnTo>
                  <a:lnTo>
                    <a:pt x="912" y="978"/>
                  </a:lnTo>
                  <a:lnTo>
                    <a:pt x="907" y="915"/>
                  </a:lnTo>
                  <a:lnTo>
                    <a:pt x="907" y="853"/>
                  </a:lnTo>
                  <a:lnTo>
                    <a:pt x="916" y="794"/>
                  </a:lnTo>
                  <a:lnTo>
                    <a:pt x="934" y="738"/>
                  </a:lnTo>
                  <a:lnTo>
                    <a:pt x="939" y="729"/>
                  </a:lnTo>
                  <a:lnTo>
                    <a:pt x="950" y="704"/>
                  </a:lnTo>
                  <a:lnTo>
                    <a:pt x="968" y="668"/>
                  </a:lnTo>
                  <a:lnTo>
                    <a:pt x="991" y="622"/>
                  </a:lnTo>
                  <a:lnTo>
                    <a:pt x="1020" y="572"/>
                  </a:lnTo>
                  <a:lnTo>
                    <a:pt x="1052" y="521"/>
                  </a:lnTo>
                  <a:lnTo>
                    <a:pt x="1086" y="472"/>
                  </a:lnTo>
                  <a:lnTo>
                    <a:pt x="1122" y="430"/>
                  </a:lnTo>
                  <a:lnTo>
                    <a:pt x="1134" y="423"/>
                  </a:lnTo>
                  <a:lnTo>
                    <a:pt x="1143" y="415"/>
                  </a:lnTo>
                  <a:lnTo>
                    <a:pt x="1153" y="405"/>
                  </a:lnTo>
                  <a:lnTo>
                    <a:pt x="1165" y="397"/>
                  </a:lnTo>
                  <a:lnTo>
                    <a:pt x="1174" y="390"/>
                  </a:lnTo>
                  <a:lnTo>
                    <a:pt x="1184" y="382"/>
                  </a:lnTo>
                  <a:lnTo>
                    <a:pt x="1193" y="377"/>
                  </a:lnTo>
                  <a:lnTo>
                    <a:pt x="1202" y="374"/>
                  </a:lnTo>
                  <a:lnTo>
                    <a:pt x="1197" y="387"/>
                  </a:lnTo>
                  <a:lnTo>
                    <a:pt x="1189" y="399"/>
                  </a:lnTo>
                  <a:lnTo>
                    <a:pt x="1179" y="410"/>
                  </a:lnTo>
                  <a:lnTo>
                    <a:pt x="1174" y="423"/>
                  </a:lnTo>
                  <a:lnTo>
                    <a:pt x="1171" y="449"/>
                  </a:lnTo>
                  <a:lnTo>
                    <a:pt x="1176" y="477"/>
                  </a:lnTo>
                  <a:lnTo>
                    <a:pt x="1188" y="500"/>
                  </a:lnTo>
                  <a:lnTo>
                    <a:pt x="1206" y="513"/>
                  </a:lnTo>
                  <a:lnTo>
                    <a:pt x="1197" y="502"/>
                  </a:lnTo>
                  <a:lnTo>
                    <a:pt x="1191" y="490"/>
                  </a:lnTo>
                  <a:lnTo>
                    <a:pt x="1188" y="477"/>
                  </a:lnTo>
                  <a:lnTo>
                    <a:pt x="1186" y="462"/>
                  </a:lnTo>
                  <a:lnTo>
                    <a:pt x="1194" y="453"/>
                  </a:lnTo>
                  <a:lnTo>
                    <a:pt x="1199" y="441"/>
                  </a:lnTo>
                  <a:lnTo>
                    <a:pt x="1204" y="431"/>
                  </a:lnTo>
                  <a:lnTo>
                    <a:pt x="1207" y="420"/>
                  </a:lnTo>
                  <a:lnTo>
                    <a:pt x="1212" y="408"/>
                  </a:lnTo>
                  <a:lnTo>
                    <a:pt x="1217" y="399"/>
                  </a:lnTo>
                  <a:lnTo>
                    <a:pt x="1225" y="389"/>
                  </a:lnTo>
                  <a:lnTo>
                    <a:pt x="1237" y="382"/>
                  </a:lnTo>
                  <a:lnTo>
                    <a:pt x="1243" y="387"/>
                  </a:lnTo>
                  <a:lnTo>
                    <a:pt x="1250" y="384"/>
                  </a:lnTo>
                  <a:lnTo>
                    <a:pt x="1256" y="379"/>
                  </a:lnTo>
                  <a:lnTo>
                    <a:pt x="1263" y="373"/>
                  </a:lnTo>
                  <a:lnTo>
                    <a:pt x="1266" y="358"/>
                  </a:lnTo>
                  <a:lnTo>
                    <a:pt x="1265" y="341"/>
                  </a:lnTo>
                  <a:lnTo>
                    <a:pt x="1256" y="327"/>
                  </a:lnTo>
                  <a:lnTo>
                    <a:pt x="1242" y="317"/>
                  </a:lnTo>
                  <a:lnTo>
                    <a:pt x="1253" y="301"/>
                  </a:lnTo>
                  <a:lnTo>
                    <a:pt x="1263" y="296"/>
                  </a:lnTo>
                  <a:lnTo>
                    <a:pt x="1271" y="291"/>
                  </a:lnTo>
                  <a:lnTo>
                    <a:pt x="1279" y="284"/>
                  </a:lnTo>
                  <a:lnTo>
                    <a:pt x="1288" y="278"/>
                  </a:lnTo>
                  <a:lnTo>
                    <a:pt x="1294" y="271"/>
                  </a:lnTo>
                  <a:lnTo>
                    <a:pt x="1302" y="266"/>
                  </a:lnTo>
                  <a:lnTo>
                    <a:pt x="1310" y="263"/>
                  </a:lnTo>
                  <a:lnTo>
                    <a:pt x="1322" y="260"/>
                  </a:lnTo>
                  <a:lnTo>
                    <a:pt x="1330" y="250"/>
                  </a:lnTo>
                  <a:lnTo>
                    <a:pt x="1340" y="242"/>
                  </a:lnTo>
                  <a:lnTo>
                    <a:pt x="1350" y="235"/>
                  </a:lnTo>
                  <a:lnTo>
                    <a:pt x="1361" y="229"/>
                  </a:lnTo>
                  <a:lnTo>
                    <a:pt x="1371" y="222"/>
                  </a:lnTo>
                  <a:lnTo>
                    <a:pt x="1383" y="216"/>
                  </a:lnTo>
                  <a:lnTo>
                    <a:pt x="1396" y="209"/>
                  </a:lnTo>
                  <a:lnTo>
                    <a:pt x="1409" y="203"/>
                  </a:lnTo>
                  <a:lnTo>
                    <a:pt x="1419" y="199"/>
                  </a:lnTo>
                  <a:lnTo>
                    <a:pt x="1430" y="196"/>
                  </a:lnTo>
                  <a:lnTo>
                    <a:pt x="1442" y="191"/>
                  </a:lnTo>
                  <a:lnTo>
                    <a:pt x="1453" y="188"/>
                  </a:lnTo>
                  <a:lnTo>
                    <a:pt x="1463" y="183"/>
                  </a:lnTo>
                  <a:lnTo>
                    <a:pt x="1473" y="180"/>
                  </a:lnTo>
                  <a:lnTo>
                    <a:pt x="1483" y="177"/>
                  </a:lnTo>
                  <a:lnTo>
                    <a:pt x="1491" y="173"/>
                  </a:lnTo>
                  <a:lnTo>
                    <a:pt x="1455" y="211"/>
                  </a:lnTo>
                  <a:lnTo>
                    <a:pt x="1424" y="250"/>
                  </a:lnTo>
                  <a:lnTo>
                    <a:pt x="1396" y="289"/>
                  </a:lnTo>
                  <a:lnTo>
                    <a:pt x="1373" y="330"/>
                  </a:lnTo>
                  <a:lnTo>
                    <a:pt x="1351" y="373"/>
                  </a:lnTo>
                  <a:lnTo>
                    <a:pt x="1337" y="415"/>
                  </a:lnTo>
                  <a:lnTo>
                    <a:pt x="1322" y="461"/>
                  </a:lnTo>
                  <a:lnTo>
                    <a:pt x="1312" y="506"/>
                  </a:lnTo>
                  <a:lnTo>
                    <a:pt x="1306" y="528"/>
                  </a:lnTo>
                  <a:lnTo>
                    <a:pt x="1304" y="551"/>
                  </a:lnTo>
                  <a:lnTo>
                    <a:pt x="1307" y="577"/>
                  </a:lnTo>
                  <a:lnTo>
                    <a:pt x="1310" y="601"/>
                  </a:lnTo>
                  <a:lnTo>
                    <a:pt x="1312" y="626"/>
                  </a:lnTo>
                  <a:lnTo>
                    <a:pt x="1310" y="647"/>
                  </a:lnTo>
                  <a:lnTo>
                    <a:pt x="1302" y="663"/>
                  </a:lnTo>
                  <a:lnTo>
                    <a:pt x="1284" y="676"/>
                  </a:lnTo>
                  <a:lnTo>
                    <a:pt x="1273" y="686"/>
                  </a:lnTo>
                  <a:lnTo>
                    <a:pt x="1261" y="696"/>
                  </a:lnTo>
                  <a:lnTo>
                    <a:pt x="1248" y="706"/>
                  </a:lnTo>
                  <a:lnTo>
                    <a:pt x="1237" y="715"/>
                  </a:lnTo>
                  <a:lnTo>
                    <a:pt x="1224" y="725"/>
                  </a:lnTo>
                  <a:lnTo>
                    <a:pt x="1212" y="735"/>
                  </a:lnTo>
                  <a:lnTo>
                    <a:pt x="1199" y="745"/>
                  </a:lnTo>
                  <a:lnTo>
                    <a:pt x="1188" y="755"/>
                  </a:lnTo>
                  <a:lnTo>
                    <a:pt x="1173" y="769"/>
                  </a:lnTo>
                  <a:lnTo>
                    <a:pt x="1155" y="786"/>
                  </a:lnTo>
                  <a:lnTo>
                    <a:pt x="1137" y="804"/>
                  </a:lnTo>
                  <a:lnTo>
                    <a:pt x="1120" y="823"/>
                  </a:lnTo>
                  <a:lnTo>
                    <a:pt x="1104" y="845"/>
                  </a:lnTo>
                  <a:lnTo>
                    <a:pt x="1093" y="867"/>
                  </a:lnTo>
                  <a:lnTo>
                    <a:pt x="1084" y="890"/>
                  </a:lnTo>
                  <a:lnTo>
                    <a:pt x="1081" y="913"/>
                  </a:lnTo>
                  <a:lnTo>
                    <a:pt x="1091" y="913"/>
                  </a:lnTo>
                  <a:lnTo>
                    <a:pt x="1099" y="905"/>
                  </a:lnTo>
                  <a:lnTo>
                    <a:pt x="1104" y="897"/>
                  </a:lnTo>
                  <a:lnTo>
                    <a:pt x="1111" y="889"/>
                  </a:lnTo>
                  <a:lnTo>
                    <a:pt x="1134" y="854"/>
                  </a:lnTo>
                  <a:lnTo>
                    <a:pt x="1158" y="822"/>
                  </a:lnTo>
                  <a:lnTo>
                    <a:pt x="1183" y="789"/>
                  </a:lnTo>
                  <a:lnTo>
                    <a:pt x="1211" y="761"/>
                  </a:lnTo>
                  <a:lnTo>
                    <a:pt x="1242" y="735"/>
                  </a:lnTo>
                  <a:lnTo>
                    <a:pt x="1273" y="712"/>
                  </a:lnTo>
                  <a:lnTo>
                    <a:pt x="1307" y="694"/>
                  </a:lnTo>
                  <a:lnTo>
                    <a:pt x="1345" y="683"/>
                  </a:lnTo>
                  <a:lnTo>
                    <a:pt x="1333" y="611"/>
                  </a:lnTo>
                  <a:lnTo>
                    <a:pt x="1332" y="537"/>
                  </a:lnTo>
                  <a:lnTo>
                    <a:pt x="1340" y="467"/>
                  </a:lnTo>
                  <a:lnTo>
                    <a:pt x="1365" y="400"/>
                  </a:lnTo>
                  <a:lnTo>
                    <a:pt x="1376" y="368"/>
                  </a:lnTo>
                  <a:lnTo>
                    <a:pt x="1391" y="338"/>
                  </a:lnTo>
                  <a:lnTo>
                    <a:pt x="1407" y="309"/>
                  </a:lnTo>
                  <a:lnTo>
                    <a:pt x="1425" y="281"/>
                  </a:lnTo>
                  <a:lnTo>
                    <a:pt x="1445" y="255"/>
                  </a:lnTo>
                  <a:lnTo>
                    <a:pt x="1465" y="229"/>
                  </a:lnTo>
                  <a:lnTo>
                    <a:pt x="1487" y="203"/>
                  </a:lnTo>
                  <a:lnTo>
                    <a:pt x="1510" y="177"/>
                  </a:lnTo>
                  <a:lnTo>
                    <a:pt x="1504" y="172"/>
                  </a:lnTo>
                  <a:lnTo>
                    <a:pt x="1533" y="147"/>
                  </a:lnTo>
                  <a:lnTo>
                    <a:pt x="1560" y="141"/>
                  </a:lnTo>
                  <a:lnTo>
                    <a:pt x="1584" y="136"/>
                  </a:lnTo>
                  <a:lnTo>
                    <a:pt x="1607" y="131"/>
                  </a:lnTo>
                  <a:lnTo>
                    <a:pt x="1628" y="124"/>
                  </a:lnTo>
                  <a:lnTo>
                    <a:pt x="1651" y="119"/>
                  </a:lnTo>
                  <a:lnTo>
                    <a:pt x="1673" y="113"/>
                  </a:lnTo>
                  <a:lnTo>
                    <a:pt x="1696" y="106"/>
                  </a:lnTo>
                  <a:lnTo>
                    <a:pt x="1720" y="98"/>
                  </a:lnTo>
                  <a:lnTo>
                    <a:pt x="1769" y="82"/>
                  </a:lnTo>
                  <a:lnTo>
                    <a:pt x="1815" y="67"/>
                  </a:lnTo>
                  <a:lnTo>
                    <a:pt x="1856" y="56"/>
                  </a:lnTo>
                  <a:lnTo>
                    <a:pt x="1895" y="48"/>
                  </a:lnTo>
                  <a:lnTo>
                    <a:pt x="1932" y="39"/>
                  </a:lnTo>
                  <a:lnTo>
                    <a:pt x="1966" y="34"/>
                  </a:lnTo>
                  <a:lnTo>
                    <a:pt x="1999" y="31"/>
                  </a:lnTo>
                  <a:lnTo>
                    <a:pt x="2030" y="28"/>
                  </a:lnTo>
                  <a:lnTo>
                    <a:pt x="2061" y="28"/>
                  </a:lnTo>
                  <a:lnTo>
                    <a:pt x="2090" y="26"/>
                  </a:lnTo>
                  <a:lnTo>
                    <a:pt x="2122" y="26"/>
                  </a:lnTo>
                  <a:lnTo>
                    <a:pt x="2153" y="28"/>
                  </a:lnTo>
                  <a:lnTo>
                    <a:pt x="2184" y="28"/>
                  </a:lnTo>
                  <a:lnTo>
                    <a:pt x="2218" y="28"/>
                  </a:lnTo>
                  <a:lnTo>
                    <a:pt x="2254" y="28"/>
                  </a:lnTo>
                  <a:lnTo>
                    <a:pt x="2294" y="28"/>
                  </a:lnTo>
                  <a:lnTo>
                    <a:pt x="2307" y="26"/>
                  </a:lnTo>
                  <a:lnTo>
                    <a:pt x="2320" y="26"/>
                  </a:lnTo>
                  <a:lnTo>
                    <a:pt x="2336" y="28"/>
                  </a:lnTo>
                  <a:lnTo>
                    <a:pt x="2353" y="28"/>
                  </a:lnTo>
                  <a:lnTo>
                    <a:pt x="2371" y="30"/>
                  </a:lnTo>
                  <a:lnTo>
                    <a:pt x="2389" y="33"/>
                  </a:lnTo>
                  <a:lnTo>
                    <a:pt x="2405" y="36"/>
                  </a:lnTo>
                  <a:lnTo>
                    <a:pt x="2423" y="41"/>
                  </a:lnTo>
                  <a:lnTo>
                    <a:pt x="2457" y="49"/>
                  </a:lnTo>
                  <a:lnTo>
                    <a:pt x="2494" y="57"/>
                  </a:lnTo>
                  <a:lnTo>
                    <a:pt x="2528" y="67"/>
                  </a:lnTo>
                  <a:lnTo>
                    <a:pt x="2561" y="79"/>
                  </a:lnTo>
                  <a:lnTo>
                    <a:pt x="2595" y="90"/>
                  </a:lnTo>
                  <a:lnTo>
                    <a:pt x="2628" y="103"/>
                  </a:lnTo>
                  <a:lnTo>
                    <a:pt x="2659" y="118"/>
                  </a:lnTo>
                  <a:lnTo>
                    <a:pt x="2692" y="134"/>
                  </a:lnTo>
                  <a:lnTo>
                    <a:pt x="2721" y="152"/>
                  </a:lnTo>
                  <a:lnTo>
                    <a:pt x="2751" y="170"/>
                  </a:lnTo>
                  <a:lnTo>
                    <a:pt x="2780" y="190"/>
                  </a:lnTo>
                  <a:lnTo>
                    <a:pt x="2808" y="209"/>
                  </a:lnTo>
                  <a:lnTo>
                    <a:pt x="2834" y="230"/>
                  </a:lnTo>
                  <a:lnTo>
                    <a:pt x="2859" y="253"/>
                  </a:lnTo>
                  <a:lnTo>
                    <a:pt x="2883" y="278"/>
                  </a:lnTo>
                  <a:lnTo>
                    <a:pt x="2906" y="302"/>
                  </a:lnTo>
                  <a:lnTo>
                    <a:pt x="2933" y="322"/>
                  </a:lnTo>
                  <a:lnTo>
                    <a:pt x="2962" y="356"/>
                  </a:lnTo>
                  <a:lnTo>
                    <a:pt x="2995" y="402"/>
                  </a:lnTo>
                  <a:lnTo>
                    <a:pt x="3031" y="453"/>
                  </a:lnTo>
                  <a:lnTo>
                    <a:pt x="3064" y="506"/>
                  </a:lnTo>
                  <a:lnTo>
                    <a:pt x="3095" y="559"/>
                  </a:lnTo>
                  <a:lnTo>
                    <a:pt x="3123" y="604"/>
                  </a:lnTo>
                  <a:lnTo>
                    <a:pt x="3144" y="639"/>
                  </a:lnTo>
                  <a:lnTo>
                    <a:pt x="3155" y="670"/>
                  </a:lnTo>
                  <a:lnTo>
                    <a:pt x="3162" y="693"/>
                  </a:lnTo>
                  <a:lnTo>
                    <a:pt x="3164" y="707"/>
                  </a:lnTo>
                  <a:lnTo>
                    <a:pt x="3164" y="712"/>
                  </a:lnTo>
                  <a:lnTo>
                    <a:pt x="3160" y="717"/>
                  </a:lnTo>
                  <a:lnTo>
                    <a:pt x="3149" y="730"/>
                  </a:lnTo>
                  <a:lnTo>
                    <a:pt x="3134" y="750"/>
                  </a:lnTo>
                  <a:lnTo>
                    <a:pt x="3116" y="774"/>
                  </a:lnTo>
                  <a:lnTo>
                    <a:pt x="3098" y="802"/>
                  </a:lnTo>
                  <a:lnTo>
                    <a:pt x="3080" y="831"/>
                  </a:lnTo>
                  <a:lnTo>
                    <a:pt x="3067" y="859"/>
                  </a:lnTo>
                  <a:lnTo>
                    <a:pt x="3057" y="887"/>
                  </a:lnTo>
                  <a:lnTo>
                    <a:pt x="3052" y="949"/>
                  </a:lnTo>
                  <a:lnTo>
                    <a:pt x="3056" y="1019"/>
                  </a:lnTo>
                  <a:lnTo>
                    <a:pt x="3062" y="1076"/>
                  </a:lnTo>
                  <a:lnTo>
                    <a:pt x="3065" y="1099"/>
                  </a:lnTo>
                  <a:lnTo>
                    <a:pt x="3085" y="1088"/>
                  </a:lnTo>
                  <a:lnTo>
                    <a:pt x="3105" y="1070"/>
                  </a:lnTo>
                  <a:lnTo>
                    <a:pt x="3124" y="1049"/>
                  </a:lnTo>
                  <a:lnTo>
                    <a:pt x="3144" y="1026"/>
                  </a:lnTo>
                  <a:lnTo>
                    <a:pt x="3162" y="1006"/>
                  </a:lnTo>
                  <a:lnTo>
                    <a:pt x="3177" y="991"/>
                  </a:lnTo>
                  <a:lnTo>
                    <a:pt x="3188" y="985"/>
                  </a:lnTo>
                  <a:lnTo>
                    <a:pt x="3196" y="991"/>
                  </a:lnTo>
                  <a:lnTo>
                    <a:pt x="3185" y="1027"/>
                  </a:lnTo>
                  <a:lnTo>
                    <a:pt x="3165" y="1062"/>
                  </a:lnTo>
                  <a:lnTo>
                    <a:pt x="3141" y="1093"/>
                  </a:lnTo>
                  <a:lnTo>
                    <a:pt x="3113" y="1122"/>
                  </a:lnTo>
                  <a:lnTo>
                    <a:pt x="3080" y="1150"/>
                  </a:lnTo>
                  <a:lnTo>
                    <a:pt x="3047" y="1174"/>
                  </a:lnTo>
                  <a:lnTo>
                    <a:pt x="3015" y="1197"/>
                  </a:lnTo>
                  <a:lnTo>
                    <a:pt x="2983" y="1215"/>
                  </a:lnTo>
                  <a:lnTo>
                    <a:pt x="2967" y="1233"/>
                  </a:lnTo>
                  <a:lnTo>
                    <a:pt x="2949" y="1250"/>
                  </a:lnTo>
                  <a:lnTo>
                    <a:pt x="2929" y="1266"/>
                  </a:lnTo>
                  <a:lnTo>
                    <a:pt x="2911" y="1281"/>
                  </a:lnTo>
                  <a:lnTo>
                    <a:pt x="2892" y="1295"/>
                  </a:lnTo>
                  <a:lnTo>
                    <a:pt x="2874" y="1310"/>
                  </a:lnTo>
                  <a:lnTo>
                    <a:pt x="2856" y="1325"/>
                  </a:lnTo>
                  <a:lnTo>
                    <a:pt x="2839" y="1339"/>
                  </a:lnTo>
                  <a:lnTo>
                    <a:pt x="2839" y="1341"/>
                  </a:lnTo>
                  <a:lnTo>
                    <a:pt x="2839" y="1343"/>
                  </a:lnTo>
                  <a:lnTo>
                    <a:pt x="2841" y="1343"/>
                  </a:lnTo>
                  <a:lnTo>
                    <a:pt x="2898" y="1338"/>
                  </a:lnTo>
                  <a:lnTo>
                    <a:pt x="2916" y="1325"/>
                  </a:lnTo>
                  <a:lnTo>
                    <a:pt x="2934" y="1312"/>
                  </a:lnTo>
                  <a:lnTo>
                    <a:pt x="2952" y="1299"/>
                  </a:lnTo>
                  <a:lnTo>
                    <a:pt x="2970" y="1284"/>
                  </a:lnTo>
                  <a:lnTo>
                    <a:pt x="2990" y="1271"/>
                  </a:lnTo>
                  <a:lnTo>
                    <a:pt x="3008" y="1256"/>
                  </a:lnTo>
                  <a:lnTo>
                    <a:pt x="3026" y="1243"/>
                  </a:lnTo>
                  <a:lnTo>
                    <a:pt x="3046" y="1228"/>
                  </a:lnTo>
                  <a:lnTo>
                    <a:pt x="3064" y="1214"/>
                  </a:lnTo>
                  <a:lnTo>
                    <a:pt x="3082" y="1197"/>
                  </a:lnTo>
                  <a:lnTo>
                    <a:pt x="3100" y="1183"/>
                  </a:lnTo>
                  <a:lnTo>
                    <a:pt x="3118" y="1168"/>
                  </a:lnTo>
                  <a:lnTo>
                    <a:pt x="3136" y="1152"/>
                  </a:lnTo>
                  <a:lnTo>
                    <a:pt x="3154" y="1137"/>
                  </a:lnTo>
                  <a:lnTo>
                    <a:pt x="3172" y="1121"/>
                  </a:lnTo>
                  <a:lnTo>
                    <a:pt x="3188" y="1104"/>
                  </a:lnTo>
                  <a:lnTo>
                    <a:pt x="3201" y="1269"/>
                  </a:lnTo>
                  <a:lnTo>
                    <a:pt x="3193" y="1285"/>
                  </a:lnTo>
                  <a:lnTo>
                    <a:pt x="3183" y="1303"/>
                  </a:lnTo>
                  <a:lnTo>
                    <a:pt x="3172" y="1323"/>
                  </a:lnTo>
                  <a:lnTo>
                    <a:pt x="3164" y="1339"/>
                  </a:lnTo>
                  <a:lnTo>
                    <a:pt x="3147" y="1354"/>
                  </a:lnTo>
                  <a:lnTo>
                    <a:pt x="3134" y="1372"/>
                  </a:lnTo>
                  <a:lnTo>
                    <a:pt x="3119" y="1388"/>
                  </a:lnTo>
                  <a:lnTo>
                    <a:pt x="3106" y="1406"/>
                  </a:lnTo>
                  <a:lnTo>
                    <a:pt x="3092" y="1423"/>
                  </a:lnTo>
                  <a:lnTo>
                    <a:pt x="3075" y="1439"/>
                  </a:lnTo>
                  <a:lnTo>
                    <a:pt x="3059" y="1454"/>
                  </a:lnTo>
                  <a:lnTo>
                    <a:pt x="3039" y="1467"/>
                  </a:lnTo>
                  <a:lnTo>
                    <a:pt x="3036" y="1470"/>
                  </a:lnTo>
                  <a:lnTo>
                    <a:pt x="3026" y="1478"/>
                  </a:lnTo>
                  <a:lnTo>
                    <a:pt x="3013" y="1488"/>
                  </a:lnTo>
                  <a:lnTo>
                    <a:pt x="2997" y="1499"/>
                  </a:lnTo>
                  <a:lnTo>
                    <a:pt x="2988" y="1496"/>
                  </a:lnTo>
                  <a:lnTo>
                    <a:pt x="2977" y="1491"/>
                  </a:lnTo>
                  <a:lnTo>
                    <a:pt x="2965" y="1486"/>
                  </a:lnTo>
                  <a:lnTo>
                    <a:pt x="2952" y="1480"/>
                  </a:lnTo>
                  <a:lnTo>
                    <a:pt x="2936" y="1472"/>
                  </a:lnTo>
                  <a:lnTo>
                    <a:pt x="2921" y="1463"/>
                  </a:lnTo>
                  <a:lnTo>
                    <a:pt x="2903" y="1455"/>
                  </a:lnTo>
                  <a:lnTo>
                    <a:pt x="2887" y="1446"/>
                  </a:lnTo>
                  <a:lnTo>
                    <a:pt x="2895" y="1462"/>
                  </a:lnTo>
                  <a:lnTo>
                    <a:pt x="2905" y="1477"/>
                  </a:lnTo>
                  <a:lnTo>
                    <a:pt x="2915" y="1491"/>
                  </a:lnTo>
                  <a:lnTo>
                    <a:pt x="2926" y="1504"/>
                  </a:lnTo>
                  <a:lnTo>
                    <a:pt x="2941" y="1517"/>
                  </a:lnTo>
                  <a:lnTo>
                    <a:pt x="2956" y="1527"/>
                  </a:lnTo>
                  <a:lnTo>
                    <a:pt x="2974" y="1535"/>
                  </a:lnTo>
                  <a:lnTo>
                    <a:pt x="2995" y="1540"/>
                  </a:lnTo>
                  <a:lnTo>
                    <a:pt x="3005" y="1535"/>
                  </a:lnTo>
                  <a:lnTo>
                    <a:pt x="3011" y="1527"/>
                  </a:lnTo>
                  <a:lnTo>
                    <a:pt x="3018" y="1522"/>
                  </a:lnTo>
                  <a:lnTo>
                    <a:pt x="3028" y="1529"/>
                  </a:lnTo>
                  <a:lnTo>
                    <a:pt x="3062" y="1503"/>
                  </a:lnTo>
                  <a:lnTo>
                    <a:pt x="3092" y="1477"/>
                  </a:lnTo>
                  <a:lnTo>
                    <a:pt x="3121" y="1450"/>
                  </a:lnTo>
                  <a:lnTo>
                    <a:pt x="3149" y="1423"/>
                  </a:lnTo>
                  <a:lnTo>
                    <a:pt x="3174" y="1393"/>
                  </a:lnTo>
                  <a:lnTo>
                    <a:pt x="3198" y="1364"/>
                  </a:lnTo>
                  <a:lnTo>
                    <a:pt x="3223" y="1331"/>
                  </a:lnTo>
                  <a:lnTo>
                    <a:pt x="3246" y="1297"/>
                  </a:lnTo>
                  <a:lnTo>
                    <a:pt x="3252" y="1235"/>
                  </a:lnTo>
                  <a:lnTo>
                    <a:pt x="3249" y="1168"/>
                  </a:lnTo>
                  <a:lnTo>
                    <a:pt x="3241" y="1104"/>
                  </a:lnTo>
                  <a:lnTo>
                    <a:pt x="3234" y="1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053" name="Picture 5" descr="http://csimg.leguide.com/srv/FR/29041439324/T/150x150/C/FFFFFF/url/01-sofraca-10172-panini-25x20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aboutiquedeschefs.com/boutique/images_produits/z_241554.jpg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864096" cy="13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1"/>
            <a:ext cx="1512168" cy="9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l_fi" descr="http://www.cdirect-display.fr/78-178-large/chevalet-ardoise.jpg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" descr="http://static.seety.pagesjaunes.fr/asset_site_014d1ae3-cb1e-438d-b997-8e68e0fb0146/06753111_PVI_0001_GA_03.jpeg"/>
          <p:cNvPicPr>
            <a:picLocks noChangeAspect="1" noChangeArrowheads="1"/>
          </p:cNvPicPr>
          <p:nvPr/>
        </p:nvPicPr>
        <p:blipFill>
          <a:blip r:embed="rId16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r="26501"/>
          <a:stretch>
            <a:fillRect/>
          </a:stretch>
        </p:blipFill>
        <p:spPr bwMode="auto">
          <a:xfrm>
            <a:off x="7236296" y="4581128"/>
            <a:ext cx="9906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0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POINT DE VENTE APR</a:t>
            </a:r>
            <a:br>
              <a:rPr lang="fr-FR" dirty="0" smtClean="0"/>
            </a:br>
            <a:r>
              <a:rPr lang="fr-FR" dirty="0" smtClean="0"/>
              <a:t>Exemples de préparations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Picture 2" descr="C:\Users\Asus\Pictures\2012-11-19 point de vente lycée nov 2012\point de vente lycée nov 2012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4816611" cy="36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1763688" y="1988840"/>
            <a:ext cx="2133600" cy="1482725"/>
            <a:chOff x="0" y="0"/>
            <a:chExt cx="3398689" cy="2258740"/>
          </a:xfrm>
        </p:grpSpPr>
        <p:sp>
          <p:nvSpPr>
            <p:cNvPr id="5" name="Ellipse 4"/>
            <p:cNvSpPr/>
            <p:nvPr/>
          </p:nvSpPr>
          <p:spPr>
            <a:xfrm>
              <a:off x="0" y="98500"/>
              <a:ext cx="3398689" cy="216024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 rot="21382070">
              <a:off x="1066800" y="0"/>
              <a:ext cx="942975" cy="1743075"/>
              <a:chOff x="1066800" y="0"/>
              <a:chExt cx="942975" cy="1743075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3"/>
              <a:srcRect l="-2988" t="10915" r="73243"/>
              <a:stretch/>
            </p:blipFill>
            <p:spPr bwMode="auto">
              <a:xfrm rot="2505837">
                <a:off x="1066800" y="0"/>
                <a:ext cx="361950" cy="17430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Image 10" descr="C:\Users\Asus\AppData\Local\Microsoft\Windows\Temporary Internet Files\Content.IE5\C4LR62FG\MC900215949[1]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428750" y="847725"/>
                <a:ext cx="581025" cy="4286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Image 6" descr="C:\Users\Asus\AppData\Local\Microsoft\Windows\Temporary Internet Files\Content.IE5\2EP742TN\MC900013040[1].wmf"/>
            <p:cNvPicPr/>
            <p:nvPr/>
          </p:nvPicPr>
          <p:blipFill rotWithShape="1">
            <a:blip r:embed="rId5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19" r="40353"/>
            <a:stretch/>
          </p:blipFill>
          <p:spPr bwMode="auto">
            <a:xfrm rot="19672661">
              <a:off x="2041772" y="33071"/>
              <a:ext cx="237819" cy="16808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/>
            <p:cNvPicPr/>
            <p:nvPr/>
          </p:nvPicPr>
          <p:blipFill rotWithShape="1">
            <a:blip r:embed="rId6">
              <a:duotone>
                <a:prstClr val="black"/>
                <a:srgbClr val="FFFF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16898" b="-6758"/>
            <a:stretch/>
          </p:blipFill>
          <p:spPr bwMode="auto">
            <a:xfrm>
              <a:off x="878409" y="1322636"/>
              <a:ext cx="1872208" cy="4320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ZoneTexte 10"/>
            <p:cNvSpPr txBox="1"/>
            <p:nvPr/>
          </p:nvSpPr>
          <p:spPr>
            <a:xfrm>
              <a:off x="418093" y="1681312"/>
              <a:ext cx="2461353" cy="426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 b="1" kern="1200" dirty="0">
                  <a:solidFill>
                    <a:srgbClr val="000000"/>
                  </a:solidFill>
                  <a:effectLst/>
                  <a:latin typeface="Cambria"/>
                  <a:ea typeface="Times New Roman"/>
                  <a:cs typeface="Times New Roman"/>
                </a:rPr>
                <a:t>   </a:t>
              </a:r>
              <a:r>
                <a:rPr lang="fr-FR" sz="1400" b="1" kern="1200" dirty="0" err="1">
                  <a:solidFill>
                    <a:srgbClr val="000000"/>
                  </a:solidFill>
                  <a:effectLst/>
                  <a:latin typeface="Cambria"/>
                  <a:ea typeface="Times New Roman"/>
                  <a:cs typeface="Times New Roman"/>
                </a:rPr>
                <a:t>Crousti</a:t>
              </a:r>
              <a:r>
                <a:rPr lang="fr-FR" sz="1400" b="1" kern="1200" dirty="0">
                  <a:solidFill>
                    <a:srgbClr val="000000"/>
                  </a:solidFill>
                  <a:effectLst/>
                  <a:latin typeface="Cambria"/>
                  <a:ea typeface="Times New Roman"/>
                  <a:cs typeface="Times New Roman"/>
                </a:rPr>
                <a:t>-Blaise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CONDUIRE DES TECHNIQUES CULINAIRES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C 341 Réaliser des techniques de cuisson :</a:t>
            </a:r>
          </a:p>
          <a:p>
            <a:pPr marL="0" indent="0" algn="ctr">
              <a:buNone/>
            </a:pPr>
            <a:r>
              <a:rPr lang="fr-FR" i="1" dirty="0" smtClean="0"/>
              <a:t>(page 10 et page 34, 35 du référentiel)</a:t>
            </a:r>
          </a:p>
          <a:p>
            <a:pPr>
              <a:buFontTx/>
              <a:buChar char="-"/>
            </a:pPr>
            <a:r>
              <a:rPr lang="fr-FR" dirty="0" smtClean="0"/>
              <a:t>Cuire dans un liquide (</a:t>
            </a:r>
            <a:r>
              <a:rPr lang="fr-FR" dirty="0"/>
              <a:t>végétaux frais, déshydratés, surgelés, produits céréaliers, œufs</a:t>
            </a:r>
            <a:r>
              <a:rPr lang="fr-FR" dirty="0" smtClean="0"/>
              <a:t>…)</a:t>
            </a:r>
          </a:p>
          <a:p>
            <a:pPr>
              <a:buFontTx/>
              <a:buChar char="-"/>
            </a:pPr>
            <a:r>
              <a:rPr lang="fr-FR" dirty="0" smtClean="0"/>
              <a:t>Cuire à la vapeur (végétaux frais, surgelés)</a:t>
            </a:r>
          </a:p>
          <a:p>
            <a:pPr>
              <a:buFontTx/>
              <a:buChar char="-"/>
            </a:pPr>
            <a:r>
              <a:rPr lang="fr-FR" dirty="0" smtClean="0"/>
              <a:t>Frire (pommes de terre, beignets)</a:t>
            </a:r>
          </a:p>
          <a:p>
            <a:pPr>
              <a:buFontTx/>
              <a:buChar char="-"/>
            </a:pPr>
            <a:r>
              <a:rPr lang="fr-FR" dirty="0" smtClean="0"/>
              <a:t>Griller (viande hachée, saucisses…)</a:t>
            </a:r>
          </a:p>
          <a:p>
            <a:pPr>
              <a:buFontTx/>
              <a:buChar char="-"/>
            </a:pPr>
            <a:r>
              <a:rPr lang="fr-FR" dirty="0" smtClean="0"/>
              <a:t>Rôtir (poulet)</a:t>
            </a:r>
          </a:p>
          <a:p>
            <a:pPr>
              <a:buFontTx/>
              <a:buChar char="-"/>
            </a:pPr>
            <a:r>
              <a:rPr lang="fr-FR" dirty="0" smtClean="0"/>
              <a:t>Gratiner (croque-monsieur, sandwich chaud)</a:t>
            </a:r>
          </a:p>
          <a:p>
            <a:pPr>
              <a:buFontTx/>
              <a:buChar char="-"/>
            </a:pPr>
            <a:r>
              <a:rPr lang="fr-FR" dirty="0" smtClean="0"/>
              <a:t>Cuire au four (pâtes, entremets, fruits)</a:t>
            </a:r>
          </a:p>
          <a:p>
            <a:pPr>
              <a:buFontTx/>
              <a:buChar char="-"/>
            </a:pPr>
            <a:r>
              <a:rPr lang="fr-FR" dirty="0" smtClean="0"/>
              <a:t>Cuire sur plaques (crêpes)</a:t>
            </a:r>
          </a:p>
        </p:txBody>
      </p:sp>
    </p:spTree>
    <p:extLst>
      <p:ext uri="{BB962C8B-B14F-4D97-AF65-F5344CB8AC3E}">
        <p14:creationId xmlns:p14="http://schemas.microsoft.com/office/powerpoint/2010/main" val="214804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C 342Réaliser la préparation d’un appareil ou d’une sauce à partir de produits semi-élaborés ou prêts à l’emploi</a:t>
            </a:r>
          </a:p>
          <a:p>
            <a:pPr marL="0" indent="0">
              <a:buNone/>
            </a:pPr>
            <a:r>
              <a:rPr lang="fr-FR" dirty="0" smtClean="0"/>
              <a:t>C 343 Utiliser des pâtes prêtes à l’emploi : pâte brisée, pâte à pizza, pâte feuilletée, pâte à biscuits…</a:t>
            </a:r>
          </a:p>
          <a:p>
            <a:pPr marL="0" indent="0">
              <a:buNone/>
            </a:pPr>
            <a:r>
              <a:rPr lang="fr-FR" dirty="0" smtClean="0"/>
              <a:t>C 344 Conduire des opérations connexes : utiliser un nappage, préparer un sirop, faire un caramel</a:t>
            </a:r>
          </a:p>
          <a:p>
            <a:pPr marL="0" indent="0">
              <a:buNone/>
            </a:pPr>
            <a:r>
              <a:rPr lang="fr-FR" dirty="0" smtClean="0"/>
              <a:t>C 345 Assembler des produits semi-élaborés ou prêts à l’emploi pour obtenir des mets destinés à être consommés froids ou chauds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13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071859"/>
              </p:ext>
            </p:extLst>
          </p:nvPr>
        </p:nvGraphicFramePr>
        <p:xfrm>
          <a:off x="755576" y="620688"/>
          <a:ext cx="7488832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5714"/>
                <a:gridCol w="3783118"/>
              </a:tblGrid>
              <a:tr h="136815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PREPARATIONS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FROIDES : salade de légumes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  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1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SALADE DE LEGUMES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(COUPE LEGUMES)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Salade pommes carottes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Salade de céleri rémoulade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Salade de carottes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Salade d’hiver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Salade de concombre à la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crème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SALADE DE LEGUMES </a:t>
                      </a:r>
                      <a:endParaRPr lang="fr-FR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(</a:t>
                      </a:r>
                      <a:r>
                        <a:rPr lang="fr-FR" sz="1400" dirty="0">
                          <a:effectLst/>
                        </a:rPr>
                        <a:t>TAILLAGE CUBES)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Salade de betteraves rouges pommes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85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SALADE DE LEGUMES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(TAILLAGE MAIN ET COUPE LEGUMES)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Salade pommes céleri endives gruyère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Salade pomme tomate concombre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VERRINES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Pommes tomates mozzarella jambon de Bayonne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Carre frais pomme surimi saumon fume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Pommes tomates mozzarella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Carre frais pomme tomate concombre surimi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2" name="il_fi" descr="http://www.logismarket.fr/ip/sagop-thermoscelleuse-manuelle-thermoscelleuse-manuelle-bp-30-580683-FGR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792088" cy="75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images.rouxel.com/125/8551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7" b="27049"/>
          <a:stretch>
            <a:fillRect/>
          </a:stretch>
        </p:blipFill>
        <p:spPr bwMode="auto">
          <a:xfrm>
            <a:off x="3491880" y="1268760"/>
            <a:ext cx="1011932" cy="45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rouxel.com/400/8400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6" b="22667"/>
          <a:stretch>
            <a:fillRect/>
          </a:stretch>
        </p:blipFill>
        <p:spPr bwMode="auto">
          <a:xfrm>
            <a:off x="2915816" y="2420888"/>
            <a:ext cx="129320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http://www.femina.fr/var/femina/storage/images/cuisine/recettes-de-chefs/un-livre-une-recette-verrines-du-soleil/2192082-1-fre-FR/un_livre_une_recette_verrines_du_soleil_rubrique_article_une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34911" r="39168" b="8578"/>
          <a:stretch>
            <a:fillRect/>
          </a:stretch>
        </p:blipFill>
        <p:spPr bwMode="auto">
          <a:xfrm>
            <a:off x="5724128" y="5301207"/>
            <a:ext cx="557783" cy="7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3" r="10662" b="8956"/>
          <a:stretch/>
        </p:blipFill>
        <p:spPr bwMode="auto">
          <a:xfrm>
            <a:off x="5292080" y="2708920"/>
            <a:ext cx="1362278" cy="130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6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203177"/>
              </p:ext>
            </p:extLst>
          </p:nvPr>
        </p:nvGraphicFramePr>
        <p:xfrm>
          <a:off x="539552" y="620689"/>
          <a:ext cx="7704856" cy="4818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609"/>
                <a:gridCol w="3892247"/>
              </a:tblGrid>
              <a:tr h="13225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PREPARATIONS FROIDES :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salades à base de féculents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  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80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SALADE DE RIZ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de riz 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la mimolette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de riz au cervelas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de riz au chorizo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de riz thon tomates œufs durs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de riz thon tomates haricots rouges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SALADE DE BLE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de blé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à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la mimolette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de blé au comte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de blé au jambon mimolette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de blé avocat surimi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16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SALADE DE PATES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de pâtes au basilic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de pâtes au thon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Salade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de pâtes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torsadées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TABOULE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Taboulé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feta tomates concombre…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il_fi" descr="http://www.logismarket.fr/ip/sagop-thermoscelleuse-manuelle-thermoscelleuse-manuelle-bp-30-580683-FGR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89818"/>
            <a:ext cx="648072" cy="6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images.rouxel.com/125/8551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7" b="27049"/>
          <a:stretch>
            <a:fillRect/>
          </a:stretch>
        </p:blipFill>
        <p:spPr bwMode="auto">
          <a:xfrm>
            <a:off x="3563888" y="1268760"/>
            <a:ext cx="1045818" cy="4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1165885" cy="8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5" t="10865"/>
          <a:stretch/>
        </p:blipFill>
        <p:spPr bwMode="auto">
          <a:xfrm>
            <a:off x="5868144" y="3068960"/>
            <a:ext cx="1006615" cy="9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1683437" cy="10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979897" cy="65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60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935343"/>
              </p:ext>
            </p:extLst>
          </p:nvPr>
        </p:nvGraphicFramePr>
        <p:xfrm>
          <a:off x="611560" y="476673"/>
          <a:ext cx="7776864" cy="5867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8241"/>
                <a:gridCol w="3928623"/>
              </a:tblGrid>
              <a:tr h="5132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PREPARATIONS SALEES FROIDES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</a:rPr>
                        <a:t> : 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18" marR="6851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5507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MORICETTES</a:t>
                      </a:r>
                      <a:r>
                        <a:rPr lang="fr-FR" sz="2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Moricette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au bacon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Moricette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au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leerdammer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Moricette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au thon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Moricette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au camembert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Moricette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au jambon sec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Moricette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au salami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Moricette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au saumon fumé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Moricette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à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la truite fumée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18" marR="68518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CLUB SANDWICH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Club sandwich à la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dinde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Club sandwich au bacon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Club sandwich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jambon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fromage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Club sandwich au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poulet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Club sandwich au salami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Club sandwich au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saumon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fumé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18" marR="6851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435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BRETZEL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18" marR="6851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38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½ BAGUETTE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Baguette du pêcheur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Baguette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au bacon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18" marR="68518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PAIN VIENNOIS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Pain viennois au camembert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Pain viennois au jambon blanc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Pain viennois au thon et à la tomate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18" marR="68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38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PAIN BAGNAT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Pain bagnat au camembert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Pain bagnat au thon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Pain bagnat au jambon blanc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18" marR="6851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BROCHETTES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Brochettes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pains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spéciaux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 /fromages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Brochettes pains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spéciaux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 /charcuterie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18" marR="68518" marT="0" marB="0"/>
                </a:tc>
              </a:tr>
            </a:tbl>
          </a:graphicData>
        </a:graphic>
      </p:graphicFrame>
      <p:pic>
        <p:nvPicPr>
          <p:cNvPr id="1030" name="Picture 6" descr="P10208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3" b="19633"/>
          <a:stretch>
            <a:fillRect/>
          </a:stretch>
        </p:blipFill>
        <p:spPr bwMode="auto">
          <a:xfrm>
            <a:off x="2699792" y="1412776"/>
            <a:ext cx="161788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riangulaire, adaptées à la forme des aliments Imag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478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updepates.fr/images/produits/grandes/29144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6" b="19423"/>
          <a:stretch>
            <a:fillRect/>
          </a:stretch>
        </p:blipFill>
        <p:spPr bwMode="auto">
          <a:xfrm>
            <a:off x="2046320" y="4005064"/>
            <a:ext cx="145816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painconcept.com/media/petit_pain_viennois__071168500_1041_18122007.jpg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r="11006" b="12715"/>
          <a:stretch>
            <a:fillRect/>
          </a:stretch>
        </p:blipFill>
        <p:spPr bwMode="auto">
          <a:xfrm>
            <a:off x="7179717" y="3933056"/>
            <a:ext cx="106469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rockandwich.com/bagnat.jpg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10" y="5229200"/>
            <a:ext cx="116050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9"/>
          <a:stretch>
            <a:fillRect/>
          </a:stretch>
        </p:blipFill>
        <p:spPr bwMode="auto">
          <a:xfrm>
            <a:off x="6084168" y="5733256"/>
            <a:ext cx="92548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10477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09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866204"/>
              </p:ext>
            </p:extLst>
          </p:nvPr>
        </p:nvGraphicFramePr>
        <p:xfrm>
          <a:off x="611560" y="764704"/>
          <a:ext cx="7757078" cy="5553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610"/>
                <a:gridCol w="3944468"/>
              </a:tblGrid>
              <a:tr h="4990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PREPARATIONS  SALEES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CHAUDES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 :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  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40" marR="6664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42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PANINIS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(paninis surgelés)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Panini a l’alsacienne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Panini mozzarella tomates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Panini chèvre mozzarella tomates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Panini chèvre bacon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Panini aux trois fromages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Panini au jambon blanc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mozza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tomates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Panini au saumon fume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mozza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tomates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Panini au jambon fume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mozza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tomates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Panini savoyard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Panini au chorizo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mozza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tomates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Panini au thon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mozza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</a:rPr>
                        <a:t>thomates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40" marR="6664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TARTELETTES 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(</a:t>
                      </a:r>
                      <a:r>
                        <a:rPr lang="fr-FR" sz="1400" b="1" dirty="0" smtClean="0">
                          <a:effectLst/>
                        </a:rPr>
                        <a:t>fond de tarte pate brisée surgelée</a:t>
                      </a:r>
                      <a:r>
                        <a:rPr lang="fr-FR" sz="1400" dirty="0" smtClean="0">
                          <a:effectLst/>
                        </a:rPr>
                        <a:t>)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Tartelette à la tomate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Tartelette à la tomate et au comte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Tartelette thon et tomate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Tartelette au cantal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Tartelette aux oignons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Tartelette aux poireaux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Tartelette aux épinards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Tartelette au gruyère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Tartelette au saumon fumé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Tartelette aux légumes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Quiche lorraine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40" marR="6664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71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CROQUE MONSIEUR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Croque monsieur jambon mozzarella</a:t>
                      </a: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Croque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monsieur au thon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Croque monsieur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campagnard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640" marR="6664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PATE FEUILLETEE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</a:rPr>
                        <a:t>(plaque de pâte feuilletée surgelée)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Chausson épinard chèvre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Chausson à la viande hachée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Chausson jambon béchamel</a:t>
                      </a:r>
                      <a:endParaRPr lang="fr-FR" sz="1400" dirty="0"/>
                    </a:p>
                  </a:txBody>
                  <a:tcPr marL="66640" marR="6664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1" name="il_fi" descr="http://www.kangout-pizza.com/images/panini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1825749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ficher l'image en taille réell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91" y="2348880"/>
            <a:ext cx="17857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http://www.bureaudepresseagro.com/wp-content/uploads/2011/01/croque-monsieurBD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4933" r="8232" b="26846"/>
          <a:stretch>
            <a:fillRect/>
          </a:stretch>
        </p:blipFill>
        <p:spPr bwMode="auto">
          <a:xfrm>
            <a:off x="3059832" y="5780774"/>
            <a:ext cx="720080" cy="46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06563" y="1549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http://asset.keldelice.com/attachments/photos/568859/original/chausson-aux-pommes.jpg?1289233379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t="8485" r="7486" b="7404"/>
          <a:stretch>
            <a:fillRect/>
          </a:stretch>
        </p:blipFill>
        <p:spPr bwMode="auto">
          <a:xfrm>
            <a:off x="7236296" y="5375430"/>
            <a:ext cx="792088" cy="6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343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1197</Words>
  <Application>Microsoft Macintosh PowerPoint</Application>
  <PresentationFormat>Présentation à l'écran (4:3)</PresentationFormat>
  <Paragraphs>357</Paragraphs>
  <Slides>18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Document</vt:lpstr>
      <vt:lpstr> POINT DE VENTE APR Equipement du point de vente  </vt:lpstr>
      <vt:lpstr>Présentation PowerPoint</vt:lpstr>
      <vt:lpstr> POINT DE VENTE APR Exemples de préparations  </vt:lpstr>
      <vt:lpstr>CONDUIRE DES TECHNIQUES CULINAIRES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POINT DE VENTE APR Assurer la vente et l’encaissement  </vt:lpstr>
      <vt:lpstr>Présentation PowerPoint</vt:lpstr>
      <vt:lpstr>TP DE VENTE TARIF</vt:lpstr>
      <vt:lpstr>C 411 Participer à la mise en place d’éléments d’ambiance et de supports d’animation pour des journées, des semaines à thèmes …</vt:lpstr>
      <vt:lpstr> NOTE DU PROVISEUR : «  Les produits sont à consommer  immédiatement et sur place. Après la vente, le lycée n’est plus responsable  de la qualité du produit. Il y a un risque de toxi-infection alimentaire en cas de non respect des températures de conservation du produit. »</vt:lpstr>
      <vt:lpstr>ENQUETE DE SATISFACTION DESTINEE AUX CLIENTS  DE LA SECTION APR</vt:lpstr>
      <vt:lpstr>Difficultés rencontrées: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de formation  Mardi 7 janvier 2014 Au Lycée Blaise Pascal de Colmar</dc:title>
  <dc:creator>claire spannagel</dc:creator>
  <cp:lastModifiedBy>Magali Robaglia</cp:lastModifiedBy>
  <cp:revision>38</cp:revision>
  <dcterms:created xsi:type="dcterms:W3CDTF">2013-12-06T08:49:20Z</dcterms:created>
  <dcterms:modified xsi:type="dcterms:W3CDTF">2013-12-10T10:15:49Z</dcterms:modified>
</cp:coreProperties>
</file>